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486454-42C6-4157-9A31-5844816EF6C4}" v="31" dt="2024-11-07T11:19:02.9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fsika Thalassis" userId="5ac47f05-5202-4370-ba3d-a064c6c4b78b" providerId="ADAL" clId="{C3486454-42C6-4157-9A31-5844816EF6C4}"/>
    <pc:docChg chg="undo custSel addSld delSld modSld sldOrd">
      <pc:chgData name="Nafsika Thalassis" userId="5ac47f05-5202-4370-ba3d-a064c6c4b78b" providerId="ADAL" clId="{C3486454-42C6-4157-9A31-5844816EF6C4}" dt="2024-11-07T11:29:49.240" v="475" actId="255"/>
      <pc:docMkLst>
        <pc:docMk/>
      </pc:docMkLst>
      <pc:sldChg chg="addSp delSp modSp del mod">
        <pc:chgData name="Nafsika Thalassis" userId="5ac47f05-5202-4370-ba3d-a064c6c4b78b" providerId="ADAL" clId="{C3486454-42C6-4157-9A31-5844816EF6C4}" dt="2024-11-07T10:18:29.972" v="33" actId="2696"/>
        <pc:sldMkLst>
          <pc:docMk/>
          <pc:sldMk cId="997386015" sldId="259"/>
        </pc:sldMkLst>
        <pc:spChg chg="mod">
          <ac:chgData name="Nafsika Thalassis" userId="5ac47f05-5202-4370-ba3d-a064c6c4b78b" providerId="ADAL" clId="{C3486454-42C6-4157-9A31-5844816EF6C4}" dt="2024-11-07T10:18:08.564" v="25" actId="20577"/>
          <ac:spMkLst>
            <pc:docMk/>
            <pc:sldMk cId="997386015" sldId="259"/>
            <ac:spMk id="2" creationId="{B7B72B01-A7DE-A657-B22A-816D87275B52}"/>
          </ac:spMkLst>
        </pc:spChg>
        <pc:spChg chg="add del mod">
          <ac:chgData name="Nafsika Thalassis" userId="5ac47f05-5202-4370-ba3d-a064c6c4b78b" providerId="ADAL" clId="{C3486454-42C6-4157-9A31-5844816EF6C4}" dt="2024-11-07T10:18:12.855" v="32"/>
          <ac:spMkLst>
            <pc:docMk/>
            <pc:sldMk cId="997386015" sldId="259"/>
            <ac:spMk id="3" creationId="{431B1A28-EADD-5FAB-6B96-F86930F2AC65}"/>
          </ac:spMkLst>
        </pc:spChg>
        <pc:spChg chg="mod">
          <ac:chgData name="Nafsika Thalassis" userId="5ac47f05-5202-4370-ba3d-a064c6c4b78b" providerId="ADAL" clId="{C3486454-42C6-4157-9A31-5844816EF6C4}" dt="2024-11-07T10:18:05.829" v="21" actId="14100"/>
          <ac:spMkLst>
            <pc:docMk/>
            <pc:sldMk cId="997386015" sldId="259"/>
            <ac:spMk id="4" creationId="{78E29632-E2CD-BD03-B653-F96E1D4C111D}"/>
          </ac:spMkLst>
        </pc:spChg>
        <pc:graphicFrameChg chg="add mod">
          <ac:chgData name="Nafsika Thalassis" userId="5ac47f05-5202-4370-ba3d-a064c6c4b78b" providerId="ADAL" clId="{C3486454-42C6-4157-9A31-5844816EF6C4}" dt="2024-11-07T10:15:57.346" v="1"/>
          <ac:graphicFrameMkLst>
            <pc:docMk/>
            <pc:sldMk cId="997386015" sldId="259"/>
            <ac:graphicFrameMk id="5" creationId="{30C293A0-CD82-5B32-04FD-CA3CD2FD8880}"/>
          </ac:graphicFrameMkLst>
        </pc:graphicFrameChg>
        <pc:graphicFrameChg chg="add mod modGraphic">
          <ac:chgData name="Nafsika Thalassis" userId="5ac47f05-5202-4370-ba3d-a064c6c4b78b" providerId="ADAL" clId="{C3486454-42C6-4157-9A31-5844816EF6C4}" dt="2024-11-07T10:18:12.855" v="32"/>
          <ac:graphicFrameMkLst>
            <pc:docMk/>
            <pc:sldMk cId="997386015" sldId="259"/>
            <ac:graphicFrameMk id="6" creationId="{EF0C7BCA-D4D3-E4B1-63B6-1794DD5218E8}"/>
          </ac:graphicFrameMkLst>
        </pc:graphicFrameChg>
      </pc:sldChg>
      <pc:sldChg chg="addSp delSp modSp new mod setBg">
        <pc:chgData name="Nafsika Thalassis" userId="5ac47f05-5202-4370-ba3d-a064c6c4b78b" providerId="ADAL" clId="{C3486454-42C6-4157-9A31-5844816EF6C4}" dt="2024-11-07T10:37:16.961" v="139" actId="26606"/>
        <pc:sldMkLst>
          <pc:docMk/>
          <pc:sldMk cId="1221233801" sldId="259"/>
        </pc:sldMkLst>
        <pc:spChg chg="mod">
          <ac:chgData name="Nafsika Thalassis" userId="5ac47f05-5202-4370-ba3d-a064c6c4b78b" providerId="ADAL" clId="{C3486454-42C6-4157-9A31-5844816EF6C4}" dt="2024-11-07T10:37:16.961" v="139" actId="26606"/>
          <ac:spMkLst>
            <pc:docMk/>
            <pc:sldMk cId="1221233801" sldId="259"/>
            <ac:spMk id="2" creationId="{A8680822-96A1-FD8C-F7C4-77434CFCF439}"/>
          </ac:spMkLst>
        </pc:spChg>
        <pc:spChg chg="add del">
          <ac:chgData name="Nafsika Thalassis" userId="5ac47f05-5202-4370-ba3d-a064c6c4b78b" providerId="ADAL" clId="{C3486454-42C6-4157-9A31-5844816EF6C4}" dt="2024-11-07T10:20:31.590" v="57"/>
          <ac:spMkLst>
            <pc:docMk/>
            <pc:sldMk cId="1221233801" sldId="259"/>
            <ac:spMk id="3" creationId="{30AF7DCE-F366-448F-4531-3F33B70AA4D3}"/>
          </ac:spMkLst>
        </pc:spChg>
        <pc:spChg chg="add">
          <ac:chgData name="Nafsika Thalassis" userId="5ac47f05-5202-4370-ba3d-a064c6c4b78b" providerId="ADAL" clId="{C3486454-42C6-4157-9A31-5844816EF6C4}" dt="2024-11-07T10:37:16.961" v="139" actId="26606"/>
          <ac:spMkLst>
            <pc:docMk/>
            <pc:sldMk cId="1221233801" sldId="259"/>
            <ac:spMk id="10" creationId="{BCED4D40-4B67-4331-AC48-79B82B4A47D8}"/>
          </ac:spMkLst>
        </pc:spChg>
        <pc:spChg chg="add">
          <ac:chgData name="Nafsika Thalassis" userId="5ac47f05-5202-4370-ba3d-a064c6c4b78b" providerId="ADAL" clId="{C3486454-42C6-4157-9A31-5844816EF6C4}" dt="2024-11-07T10:37:16.961" v="139" actId="26606"/>
          <ac:spMkLst>
            <pc:docMk/>
            <pc:sldMk cId="1221233801" sldId="259"/>
            <ac:spMk id="12" creationId="{670CEDEF-4F34-412E-84EE-329C1E936AF5}"/>
          </ac:spMkLst>
        </pc:spChg>
        <pc:graphicFrameChg chg="add mod modGraphic">
          <ac:chgData name="Nafsika Thalassis" userId="5ac47f05-5202-4370-ba3d-a064c6c4b78b" providerId="ADAL" clId="{C3486454-42C6-4157-9A31-5844816EF6C4}" dt="2024-11-07T10:19:27.566" v="56"/>
          <ac:graphicFrameMkLst>
            <pc:docMk/>
            <pc:sldMk cId="1221233801" sldId="259"/>
            <ac:graphicFrameMk id="4" creationId="{3457007E-B2F5-02E5-1808-7C6DB1E4B60D}"/>
          </ac:graphicFrameMkLst>
        </pc:graphicFrameChg>
        <pc:graphicFrameChg chg="add mod modGraphic">
          <ac:chgData name="Nafsika Thalassis" userId="5ac47f05-5202-4370-ba3d-a064c6c4b78b" providerId="ADAL" clId="{C3486454-42C6-4157-9A31-5844816EF6C4}" dt="2024-11-07T10:37:16.961" v="139" actId="26606"/>
          <ac:graphicFrameMkLst>
            <pc:docMk/>
            <pc:sldMk cId="1221233801" sldId="259"/>
            <ac:graphicFrameMk id="5" creationId="{14298E38-851F-25A5-E287-2A9F45D7798C}"/>
          </ac:graphicFrameMkLst>
        </pc:graphicFrameChg>
      </pc:sldChg>
      <pc:sldChg chg="addSp delSp modSp new mod setBg">
        <pc:chgData name="Nafsika Thalassis" userId="5ac47f05-5202-4370-ba3d-a064c6c4b78b" providerId="ADAL" clId="{C3486454-42C6-4157-9A31-5844816EF6C4}" dt="2024-11-07T10:38:38.126" v="146" actId="26606"/>
        <pc:sldMkLst>
          <pc:docMk/>
          <pc:sldMk cId="2138195604" sldId="260"/>
        </pc:sldMkLst>
        <pc:spChg chg="mod">
          <ac:chgData name="Nafsika Thalassis" userId="5ac47f05-5202-4370-ba3d-a064c6c4b78b" providerId="ADAL" clId="{C3486454-42C6-4157-9A31-5844816EF6C4}" dt="2024-11-07T10:38:38.126" v="146" actId="26606"/>
          <ac:spMkLst>
            <pc:docMk/>
            <pc:sldMk cId="2138195604" sldId="260"/>
            <ac:spMk id="2" creationId="{D33A91EB-0AB5-09B5-3139-03B74859A663}"/>
          </ac:spMkLst>
        </pc:spChg>
        <pc:spChg chg="add del">
          <ac:chgData name="Nafsika Thalassis" userId="5ac47f05-5202-4370-ba3d-a064c6c4b78b" providerId="ADAL" clId="{C3486454-42C6-4157-9A31-5844816EF6C4}" dt="2024-11-07T10:22:34.883" v="91"/>
          <ac:spMkLst>
            <pc:docMk/>
            <pc:sldMk cId="2138195604" sldId="260"/>
            <ac:spMk id="3" creationId="{C8667998-20F6-B4EA-0F05-128E553DE54B}"/>
          </ac:spMkLst>
        </pc:spChg>
        <pc:spChg chg="add del mod">
          <ac:chgData name="Nafsika Thalassis" userId="5ac47f05-5202-4370-ba3d-a064c6c4b78b" providerId="ADAL" clId="{C3486454-42C6-4157-9A31-5844816EF6C4}" dt="2024-11-07T10:24:35.966" v="96"/>
          <ac:spMkLst>
            <pc:docMk/>
            <pc:sldMk cId="2138195604" sldId="260"/>
            <ac:spMk id="6" creationId="{D3D9B22F-BC1E-F474-6D6A-97B40F3D12EC}"/>
          </ac:spMkLst>
        </pc:spChg>
        <pc:spChg chg="add del">
          <ac:chgData name="Nafsika Thalassis" userId="5ac47f05-5202-4370-ba3d-a064c6c4b78b" providerId="ADAL" clId="{C3486454-42C6-4157-9A31-5844816EF6C4}" dt="2024-11-07T10:38:38.126" v="146" actId="26606"/>
          <ac:spMkLst>
            <pc:docMk/>
            <pc:sldMk cId="2138195604" sldId="260"/>
            <ac:spMk id="9" creationId="{BCED4D40-4B67-4331-AC48-79B82B4A47D8}"/>
          </ac:spMkLst>
        </pc:spChg>
        <pc:spChg chg="add del">
          <ac:chgData name="Nafsika Thalassis" userId="5ac47f05-5202-4370-ba3d-a064c6c4b78b" providerId="ADAL" clId="{C3486454-42C6-4157-9A31-5844816EF6C4}" dt="2024-11-07T10:38:38.126" v="146" actId="26606"/>
          <ac:spMkLst>
            <pc:docMk/>
            <pc:sldMk cId="2138195604" sldId="260"/>
            <ac:spMk id="10" creationId="{670CEDEF-4F34-412E-84EE-329C1E936AF5}"/>
          </ac:spMkLst>
        </pc:spChg>
        <pc:spChg chg="add del">
          <ac:chgData name="Nafsika Thalassis" userId="5ac47f05-5202-4370-ba3d-a064c6c4b78b" providerId="ADAL" clId="{C3486454-42C6-4157-9A31-5844816EF6C4}" dt="2024-11-07T10:37:35.195" v="141" actId="26606"/>
          <ac:spMkLst>
            <pc:docMk/>
            <pc:sldMk cId="2138195604" sldId="260"/>
            <ac:spMk id="12" creationId="{C59AB4C8-9178-4F7A-8404-6890510B5917}"/>
          </ac:spMkLst>
        </pc:spChg>
        <pc:spChg chg="add del">
          <ac:chgData name="Nafsika Thalassis" userId="5ac47f05-5202-4370-ba3d-a064c6c4b78b" providerId="ADAL" clId="{C3486454-42C6-4157-9A31-5844816EF6C4}" dt="2024-11-07T10:37:35.195" v="141" actId="26606"/>
          <ac:spMkLst>
            <pc:docMk/>
            <pc:sldMk cId="2138195604" sldId="260"/>
            <ac:spMk id="14" creationId="{4CFDFB37-4BC7-42C6-915D-A6609139BFE7}"/>
          </ac:spMkLst>
        </pc:spChg>
        <pc:graphicFrameChg chg="add del mod modGraphic">
          <ac:chgData name="Nafsika Thalassis" userId="5ac47f05-5202-4370-ba3d-a064c6c4b78b" providerId="ADAL" clId="{C3486454-42C6-4157-9A31-5844816EF6C4}" dt="2024-11-07T10:22:57.525" v="94" actId="21"/>
          <ac:graphicFrameMkLst>
            <pc:docMk/>
            <pc:sldMk cId="2138195604" sldId="260"/>
            <ac:graphicFrameMk id="4" creationId="{F43E8F2D-CCB0-03A5-FAB7-1892D3CFEAB4}"/>
          </ac:graphicFrameMkLst>
        </pc:graphicFrameChg>
        <pc:graphicFrameChg chg="add mod modGraphic">
          <ac:chgData name="Nafsika Thalassis" userId="5ac47f05-5202-4370-ba3d-a064c6c4b78b" providerId="ADAL" clId="{C3486454-42C6-4157-9A31-5844816EF6C4}" dt="2024-11-07T10:38:38.126" v="146" actId="26606"/>
          <ac:graphicFrameMkLst>
            <pc:docMk/>
            <pc:sldMk cId="2138195604" sldId="260"/>
            <ac:graphicFrameMk id="7" creationId="{EE0242D9-3D7B-9B18-017B-197DD56CFC89}"/>
          </ac:graphicFrameMkLst>
        </pc:graphicFrameChg>
      </pc:sldChg>
      <pc:sldChg chg="addSp delSp modSp new mod ord setBg">
        <pc:chgData name="Nafsika Thalassis" userId="5ac47f05-5202-4370-ba3d-a064c6c4b78b" providerId="ADAL" clId="{C3486454-42C6-4157-9A31-5844816EF6C4}" dt="2024-11-07T11:13:47.072" v="160"/>
        <pc:sldMkLst>
          <pc:docMk/>
          <pc:sldMk cId="551997332" sldId="261"/>
        </pc:sldMkLst>
        <pc:spChg chg="mod">
          <ac:chgData name="Nafsika Thalassis" userId="5ac47f05-5202-4370-ba3d-a064c6c4b78b" providerId="ADAL" clId="{C3486454-42C6-4157-9A31-5844816EF6C4}" dt="2024-11-07T10:38:23.956" v="144" actId="26606"/>
          <ac:spMkLst>
            <pc:docMk/>
            <pc:sldMk cId="551997332" sldId="261"/>
            <ac:spMk id="2" creationId="{3D303FEB-A939-EFAD-68DC-2083B79EF06A}"/>
          </ac:spMkLst>
        </pc:spChg>
        <pc:spChg chg="add del">
          <ac:chgData name="Nafsika Thalassis" userId="5ac47f05-5202-4370-ba3d-a064c6c4b78b" providerId="ADAL" clId="{C3486454-42C6-4157-9A31-5844816EF6C4}" dt="2024-11-07T10:29:22.397" v="133"/>
          <ac:spMkLst>
            <pc:docMk/>
            <pc:sldMk cId="551997332" sldId="261"/>
            <ac:spMk id="3" creationId="{163019AB-9160-2DAA-1F2E-CFBE936E7A73}"/>
          </ac:spMkLst>
        </pc:spChg>
        <pc:spChg chg="add mod">
          <ac:chgData name="Nafsika Thalassis" userId="5ac47f05-5202-4370-ba3d-a064c6c4b78b" providerId="ADAL" clId="{C3486454-42C6-4157-9A31-5844816EF6C4}" dt="2024-11-07T10:29:04.075" v="127" actId="14100"/>
          <ac:spMkLst>
            <pc:docMk/>
            <pc:sldMk cId="551997332" sldId="261"/>
            <ac:spMk id="5" creationId="{1AEFA246-5E4F-F37C-49CE-B8C1C7FEC529}"/>
          </ac:spMkLst>
        </pc:spChg>
        <pc:spChg chg="add mod">
          <ac:chgData name="Nafsika Thalassis" userId="5ac47f05-5202-4370-ba3d-a064c6c4b78b" providerId="ADAL" clId="{C3486454-42C6-4157-9A31-5844816EF6C4}" dt="2024-11-07T10:29:17.516" v="132"/>
          <ac:spMkLst>
            <pc:docMk/>
            <pc:sldMk cId="551997332" sldId="261"/>
            <ac:spMk id="7" creationId="{633A4FF0-8405-1199-B5FF-35874D4EFA7A}"/>
          </ac:spMkLst>
        </pc:spChg>
        <pc:spChg chg="add mod">
          <ac:chgData name="Nafsika Thalassis" userId="5ac47f05-5202-4370-ba3d-a064c6c4b78b" providerId="ADAL" clId="{C3486454-42C6-4157-9A31-5844816EF6C4}" dt="2024-11-07T10:36:43.623" v="138" actId="255"/>
          <ac:spMkLst>
            <pc:docMk/>
            <pc:sldMk cId="551997332" sldId="261"/>
            <ac:spMk id="9" creationId="{1E3D3A1B-A0BB-15DC-CD39-529B5A5DBF8A}"/>
          </ac:spMkLst>
        </pc:spChg>
        <pc:spChg chg="add">
          <ac:chgData name="Nafsika Thalassis" userId="5ac47f05-5202-4370-ba3d-a064c6c4b78b" providerId="ADAL" clId="{C3486454-42C6-4157-9A31-5844816EF6C4}" dt="2024-11-07T10:38:23.956" v="144" actId="26606"/>
          <ac:spMkLst>
            <pc:docMk/>
            <pc:sldMk cId="551997332" sldId="261"/>
            <ac:spMk id="14" creationId="{BCED4D40-4B67-4331-AC48-79B82B4A47D8}"/>
          </ac:spMkLst>
        </pc:spChg>
        <pc:spChg chg="add">
          <ac:chgData name="Nafsika Thalassis" userId="5ac47f05-5202-4370-ba3d-a064c6c4b78b" providerId="ADAL" clId="{C3486454-42C6-4157-9A31-5844816EF6C4}" dt="2024-11-07T10:38:23.956" v="144" actId="26606"/>
          <ac:spMkLst>
            <pc:docMk/>
            <pc:sldMk cId="551997332" sldId="261"/>
            <ac:spMk id="16" creationId="{670CEDEF-4F34-412E-84EE-329C1E936AF5}"/>
          </ac:spMkLst>
        </pc:spChg>
        <pc:graphicFrameChg chg="add mod">
          <ac:chgData name="Nafsika Thalassis" userId="5ac47f05-5202-4370-ba3d-a064c6c4b78b" providerId="ADAL" clId="{C3486454-42C6-4157-9A31-5844816EF6C4}" dt="2024-11-07T10:29:09.552" v="130"/>
          <ac:graphicFrameMkLst>
            <pc:docMk/>
            <pc:sldMk cId="551997332" sldId="261"/>
            <ac:graphicFrameMk id="4" creationId="{57723075-2500-B9C7-6A3C-281F874EDBD6}"/>
          </ac:graphicFrameMkLst>
        </pc:graphicFrameChg>
        <pc:graphicFrameChg chg="add mod">
          <ac:chgData name="Nafsika Thalassis" userId="5ac47f05-5202-4370-ba3d-a064c6c4b78b" providerId="ADAL" clId="{C3486454-42C6-4157-9A31-5844816EF6C4}" dt="2024-11-07T10:29:17.516" v="132"/>
          <ac:graphicFrameMkLst>
            <pc:docMk/>
            <pc:sldMk cId="551997332" sldId="261"/>
            <ac:graphicFrameMk id="6" creationId="{2245337F-D629-32A1-33C3-C7B0F0DC2458}"/>
          </ac:graphicFrameMkLst>
        </pc:graphicFrameChg>
        <pc:graphicFrameChg chg="add mod ord modGraphic">
          <ac:chgData name="Nafsika Thalassis" userId="5ac47f05-5202-4370-ba3d-a064c6c4b78b" providerId="ADAL" clId="{C3486454-42C6-4157-9A31-5844816EF6C4}" dt="2024-11-07T10:38:23.956" v="144" actId="26606"/>
          <ac:graphicFrameMkLst>
            <pc:docMk/>
            <pc:sldMk cId="551997332" sldId="261"/>
            <ac:graphicFrameMk id="8" creationId="{2AD0D9C5-C704-F7ED-8D78-DBD394F0CBDC}"/>
          </ac:graphicFrameMkLst>
        </pc:graphicFrameChg>
      </pc:sldChg>
      <pc:sldChg chg="modSp new mod">
        <pc:chgData name="Nafsika Thalassis" userId="5ac47f05-5202-4370-ba3d-a064c6c4b78b" providerId="ADAL" clId="{C3486454-42C6-4157-9A31-5844816EF6C4}" dt="2024-11-07T11:13:33.219" v="158" actId="255"/>
        <pc:sldMkLst>
          <pc:docMk/>
          <pc:sldMk cId="1783641019" sldId="262"/>
        </pc:sldMkLst>
        <pc:spChg chg="mod">
          <ac:chgData name="Nafsika Thalassis" userId="5ac47f05-5202-4370-ba3d-a064c6c4b78b" providerId="ADAL" clId="{C3486454-42C6-4157-9A31-5844816EF6C4}" dt="2024-11-07T11:12:36.991" v="155" actId="20577"/>
          <ac:spMkLst>
            <pc:docMk/>
            <pc:sldMk cId="1783641019" sldId="262"/>
            <ac:spMk id="2" creationId="{49FCD2BF-00B8-AF27-554F-1BBC27E452AA}"/>
          </ac:spMkLst>
        </pc:spChg>
        <pc:spChg chg="mod">
          <ac:chgData name="Nafsika Thalassis" userId="5ac47f05-5202-4370-ba3d-a064c6c4b78b" providerId="ADAL" clId="{C3486454-42C6-4157-9A31-5844816EF6C4}" dt="2024-11-07T11:13:33.219" v="158" actId="255"/>
          <ac:spMkLst>
            <pc:docMk/>
            <pc:sldMk cId="1783641019" sldId="262"/>
            <ac:spMk id="3" creationId="{A3536F55-1EF4-5736-1006-4383943ACFE2}"/>
          </ac:spMkLst>
        </pc:spChg>
      </pc:sldChg>
      <pc:sldChg chg="modSp new mod">
        <pc:chgData name="Nafsika Thalassis" userId="5ac47f05-5202-4370-ba3d-a064c6c4b78b" providerId="ADAL" clId="{C3486454-42C6-4157-9A31-5844816EF6C4}" dt="2024-11-07T11:14:58.527" v="180" actId="313"/>
        <pc:sldMkLst>
          <pc:docMk/>
          <pc:sldMk cId="1602964941" sldId="263"/>
        </pc:sldMkLst>
        <pc:spChg chg="mod">
          <ac:chgData name="Nafsika Thalassis" userId="5ac47f05-5202-4370-ba3d-a064c6c4b78b" providerId="ADAL" clId="{C3486454-42C6-4157-9A31-5844816EF6C4}" dt="2024-11-07T11:14:01.559" v="171" actId="20577"/>
          <ac:spMkLst>
            <pc:docMk/>
            <pc:sldMk cId="1602964941" sldId="263"/>
            <ac:spMk id="2" creationId="{7E3F934A-D8F0-B3D7-1668-98849A976CF9}"/>
          </ac:spMkLst>
        </pc:spChg>
        <pc:spChg chg="mod">
          <ac:chgData name="Nafsika Thalassis" userId="5ac47f05-5202-4370-ba3d-a064c6c4b78b" providerId="ADAL" clId="{C3486454-42C6-4157-9A31-5844816EF6C4}" dt="2024-11-07T11:14:58.527" v="180" actId="313"/>
          <ac:spMkLst>
            <pc:docMk/>
            <pc:sldMk cId="1602964941" sldId="263"/>
            <ac:spMk id="3" creationId="{40A13B29-C8CA-6EC0-C03D-CAD029199174}"/>
          </ac:spMkLst>
        </pc:spChg>
      </pc:sldChg>
      <pc:sldChg chg="modSp new mod">
        <pc:chgData name="Nafsika Thalassis" userId="5ac47f05-5202-4370-ba3d-a064c6c4b78b" providerId="ADAL" clId="{C3486454-42C6-4157-9A31-5844816EF6C4}" dt="2024-11-07T11:16:05.738" v="195" actId="313"/>
        <pc:sldMkLst>
          <pc:docMk/>
          <pc:sldMk cId="1125508250" sldId="264"/>
        </pc:sldMkLst>
        <pc:spChg chg="mod">
          <ac:chgData name="Nafsika Thalassis" userId="5ac47f05-5202-4370-ba3d-a064c6c4b78b" providerId="ADAL" clId="{C3486454-42C6-4157-9A31-5844816EF6C4}" dt="2024-11-07T11:15:19.251" v="189" actId="20577"/>
          <ac:spMkLst>
            <pc:docMk/>
            <pc:sldMk cId="1125508250" sldId="264"/>
            <ac:spMk id="2" creationId="{3A7DCA2E-AFDE-6517-2882-2C9B404507BF}"/>
          </ac:spMkLst>
        </pc:spChg>
        <pc:spChg chg="mod">
          <ac:chgData name="Nafsika Thalassis" userId="5ac47f05-5202-4370-ba3d-a064c6c4b78b" providerId="ADAL" clId="{C3486454-42C6-4157-9A31-5844816EF6C4}" dt="2024-11-07T11:16:05.738" v="195" actId="313"/>
          <ac:spMkLst>
            <pc:docMk/>
            <pc:sldMk cId="1125508250" sldId="264"/>
            <ac:spMk id="3" creationId="{F6DEDE53-D9F9-0EE3-BCED-1BE8891A6DB9}"/>
          </ac:spMkLst>
        </pc:spChg>
      </pc:sldChg>
      <pc:sldChg chg="modSp new mod">
        <pc:chgData name="Nafsika Thalassis" userId="5ac47f05-5202-4370-ba3d-a064c6c4b78b" providerId="ADAL" clId="{C3486454-42C6-4157-9A31-5844816EF6C4}" dt="2024-11-07T11:17:19.097" v="207" actId="255"/>
        <pc:sldMkLst>
          <pc:docMk/>
          <pc:sldMk cId="1173966249" sldId="265"/>
        </pc:sldMkLst>
        <pc:spChg chg="mod">
          <ac:chgData name="Nafsika Thalassis" userId="5ac47f05-5202-4370-ba3d-a064c6c4b78b" providerId="ADAL" clId="{C3486454-42C6-4157-9A31-5844816EF6C4}" dt="2024-11-07T11:16:19.728" v="204" actId="20577"/>
          <ac:spMkLst>
            <pc:docMk/>
            <pc:sldMk cId="1173966249" sldId="265"/>
            <ac:spMk id="2" creationId="{54EC380B-09CC-1C89-D532-2D3422CD20D3}"/>
          </ac:spMkLst>
        </pc:spChg>
        <pc:spChg chg="mod">
          <ac:chgData name="Nafsika Thalassis" userId="5ac47f05-5202-4370-ba3d-a064c6c4b78b" providerId="ADAL" clId="{C3486454-42C6-4157-9A31-5844816EF6C4}" dt="2024-11-07T11:17:19.097" v="207" actId="255"/>
          <ac:spMkLst>
            <pc:docMk/>
            <pc:sldMk cId="1173966249" sldId="265"/>
            <ac:spMk id="3" creationId="{AD608C00-DB57-D84B-80EE-A719F6C06A0D}"/>
          </ac:spMkLst>
        </pc:spChg>
      </pc:sldChg>
      <pc:sldChg chg="addSp delSp modSp new mod">
        <pc:chgData name="Nafsika Thalassis" userId="5ac47f05-5202-4370-ba3d-a064c6c4b78b" providerId="ADAL" clId="{C3486454-42C6-4157-9A31-5844816EF6C4}" dt="2024-11-07T11:19:46.287" v="225" actId="255"/>
        <pc:sldMkLst>
          <pc:docMk/>
          <pc:sldMk cId="1744243624" sldId="266"/>
        </pc:sldMkLst>
        <pc:spChg chg="mod">
          <ac:chgData name="Nafsika Thalassis" userId="5ac47f05-5202-4370-ba3d-a064c6c4b78b" providerId="ADAL" clId="{C3486454-42C6-4157-9A31-5844816EF6C4}" dt="2024-11-07T11:19:10.233" v="219" actId="20577"/>
          <ac:spMkLst>
            <pc:docMk/>
            <pc:sldMk cId="1744243624" sldId="266"/>
            <ac:spMk id="2" creationId="{63525539-22C4-9C0B-9832-F585427AC137}"/>
          </ac:spMkLst>
        </pc:spChg>
        <pc:spChg chg="del">
          <ac:chgData name="Nafsika Thalassis" userId="5ac47f05-5202-4370-ba3d-a064c6c4b78b" providerId="ADAL" clId="{C3486454-42C6-4157-9A31-5844816EF6C4}" dt="2024-11-07T11:19:02.992" v="209"/>
          <ac:spMkLst>
            <pc:docMk/>
            <pc:sldMk cId="1744243624" sldId="266"/>
            <ac:spMk id="3" creationId="{22AB100C-58D1-A328-03D6-32340BE36028}"/>
          </ac:spMkLst>
        </pc:spChg>
        <pc:spChg chg="add">
          <ac:chgData name="Nafsika Thalassis" userId="5ac47f05-5202-4370-ba3d-a064c6c4b78b" providerId="ADAL" clId="{C3486454-42C6-4157-9A31-5844816EF6C4}" dt="2024-11-07T11:19:02.992" v="209"/>
          <ac:spMkLst>
            <pc:docMk/>
            <pc:sldMk cId="1744243624" sldId="266"/>
            <ac:spMk id="5" creationId="{0A4748E4-1B45-2877-5653-347BE382E569}"/>
          </ac:spMkLst>
        </pc:spChg>
        <pc:graphicFrameChg chg="add mod modGraphic">
          <ac:chgData name="Nafsika Thalassis" userId="5ac47f05-5202-4370-ba3d-a064c6c4b78b" providerId="ADAL" clId="{C3486454-42C6-4157-9A31-5844816EF6C4}" dt="2024-11-07T11:19:46.287" v="225" actId="255"/>
          <ac:graphicFrameMkLst>
            <pc:docMk/>
            <pc:sldMk cId="1744243624" sldId="266"/>
            <ac:graphicFrameMk id="4" creationId="{FF88AF30-5256-8299-03DB-8012C79CA6A7}"/>
          </ac:graphicFrameMkLst>
        </pc:graphicFrameChg>
      </pc:sldChg>
      <pc:sldChg chg="modSp new mod">
        <pc:chgData name="Nafsika Thalassis" userId="5ac47f05-5202-4370-ba3d-a064c6c4b78b" providerId="ADAL" clId="{C3486454-42C6-4157-9A31-5844816EF6C4}" dt="2024-11-07T11:29:49.240" v="475" actId="255"/>
        <pc:sldMkLst>
          <pc:docMk/>
          <pc:sldMk cId="1437343900" sldId="267"/>
        </pc:sldMkLst>
        <pc:spChg chg="mod">
          <ac:chgData name="Nafsika Thalassis" userId="5ac47f05-5202-4370-ba3d-a064c6c4b78b" providerId="ADAL" clId="{C3486454-42C6-4157-9A31-5844816EF6C4}" dt="2024-11-07T11:22:06.564" v="241" actId="20577"/>
          <ac:spMkLst>
            <pc:docMk/>
            <pc:sldMk cId="1437343900" sldId="267"/>
            <ac:spMk id="2" creationId="{233C6FE9-8158-C1B0-2EB7-2CA7FE3F07EC}"/>
          </ac:spMkLst>
        </pc:spChg>
        <pc:spChg chg="mod">
          <ac:chgData name="Nafsika Thalassis" userId="5ac47f05-5202-4370-ba3d-a064c6c4b78b" providerId="ADAL" clId="{C3486454-42C6-4157-9A31-5844816EF6C4}" dt="2024-11-07T11:29:49.240" v="475" actId="255"/>
          <ac:spMkLst>
            <pc:docMk/>
            <pc:sldMk cId="1437343900" sldId="267"/>
            <ac:spMk id="3" creationId="{3E41B95F-6FED-5D9A-A5E3-64C2E35F789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1D656-3C16-7832-2698-280345742A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7AEC2A1-C43C-D286-9867-E74FB5E61A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F175D2C-2F3E-6C5D-C85A-D5A483FF3DA9}"/>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459830B4-BB84-E85A-69B7-A406890F3B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6CE3AE-A45F-520B-E998-1345C88991AA}"/>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682847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204F2-304A-91EE-5998-7A9A2D7F74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A02AE0-E0F9-64F7-9050-0BDF9A513C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775DE6-E3F8-555D-F17F-F30E3B9319E5}"/>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B84AF82D-7D2E-8BB2-06DF-06728A8EAF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B5D58B-8BE4-0DFB-BE29-662C01D3578A}"/>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37600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443C14-05C2-51E5-E1EA-F9D627A659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BCEBEA-0225-0010-DC1C-ADC3310317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709077-DF5F-82B4-AAC7-022828A11866}"/>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6824DA70-2FCC-ED5F-A6B1-5CE066C583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F70F85-A9C1-FF7A-4C3A-B8D1FCB16426}"/>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281751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5679-EDE9-9223-EB3D-BC8477E8B7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4C4E1B-7A18-59EE-AA4A-7FE64C2FFF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F481CA-173B-8826-50CD-F206E1F4D5F3}"/>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8AB7005A-F406-572E-A0C4-B2B0B188B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1B0145-4A9F-8669-6B56-35A9C6DDC178}"/>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2340482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8FD56-6F43-65F9-02C5-F534401F8D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D7DEC21-A75E-7363-BCB3-FADAE4F8E6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9EF994-D063-8DE4-42E1-B5081BFE3BE8}"/>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6163A9F9-28D1-D3A3-592D-C939EF38E2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E43738-1D17-6B3A-C492-1E1ABB9D1557}"/>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86631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6773-4E6A-E8D3-3197-1DEF200A98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453C7F-F633-BD93-04B4-537E7A75BC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AEC8F6-78CF-C077-A805-5339AD143B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CC5F987-4DA0-E2A5-4E12-24727B739B26}"/>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6" name="Footer Placeholder 5">
            <a:extLst>
              <a:ext uri="{FF2B5EF4-FFF2-40B4-BE49-F238E27FC236}">
                <a16:creationId xmlns:a16="http://schemas.microsoft.com/office/drawing/2014/main" id="{AFEE97C7-BBC3-42A9-CB66-C67716A20A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77A88F-59B5-C3C6-EC11-4F9903E0B12C}"/>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1081193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5ACB2-34FB-E547-911F-CF27D5D106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06718F-AB4E-6AE3-010E-C10531768E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C2933E-CF2F-C1B8-D7AF-6B3D821038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379AF67-0A50-84BC-51C5-7792C3BD87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8B1262-F16B-9CC2-6A03-8E1BD55077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990664-01F7-4148-C1EE-D1A49FF7A007}"/>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8" name="Footer Placeholder 7">
            <a:extLst>
              <a:ext uri="{FF2B5EF4-FFF2-40B4-BE49-F238E27FC236}">
                <a16:creationId xmlns:a16="http://schemas.microsoft.com/office/drawing/2014/main" id="{9E8CA0AD-8F3D-A4B2-2474-B688E866564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8A3429-7BB6-D342-6465-9E3FE81AA4BB}"/>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3631588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D2A2C-B132-F257-6C29-30924A0A28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553EAA-D57E-3E33-10D5-84EB7A5649F9}"/>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4" name="Footer Placeholder 3">
            <a:extLst>
              <a:ext uri="{FF2B5EF4-FFF2-40B4-BE49-F238E27FC236}">
                <a16:creationId xmlns:a16="http://schemas.microsoft.com/office/drawing/2014/main" id="{E94A2810-07DD-AD44-8CB1-4F3246DBCB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D6E0E5-3CA7-FC07-5849-ACA1F536CC34}"/>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1736054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16E693-2869-D7DA-937E-4DFBC29F5473}"/>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3" name="Footer Placeholder 2">
            <a:extLst>
              <a:ext uri="{FF2B5EF4-FFF2-40B4-BE49-F238E27FC236}">
                <a16:creationId xmlns:a16="http://schemas.microsoft.com/office/drawing/2014/main" id="{F68BBA53-7209-5242-0851-AC21457559F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02AC1B2-A2CA-FCD0-1E9F-928D1756B66F}"/>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274182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C148B-FFD3-B668-D9FC-BAA99C225F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9B18668-308B-B604-75FC-478B2FC7BD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F22040-540A-093A-D2B9-07B6849F8C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01DA3-C79E-4155-DC3B-48645BEBFBED}"/>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6" name="Footer Placeholder 5">
            <a:extLst>
              <a:ext uri="{FF2B5EF4-FFF2-40B4-BE49-F238E27FC236}">
                <a16:creationId xmlns:a16="http://schemas.microsoft.com/office/drawing/2014/main" id="{D338AE16-160C-912A-2459-822CB4B6FB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1ED9B0-2949-B3D5-5B7E-B1E2F00B270B}"/>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2738466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70BCC-E42F-45F6-10AD-75ECF2AD7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08AECA-2873-CF4D-C0E2-A38779FCD6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D9B141-A13B-82C8-6128-536C919294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662C47-991B-8EFE-42BD-7C3C0ACCF4C8}"/>
              </a:ext>
            </a:extLst>
          </p:cNvPr>
          <p:cNvSpPr>
            <a:spLocks noGrp="1"/>
          </p:cNvSpPr>
          <p:nvPr>
            <p:ph type="dt" sz="half" idx="10"/>
          </p:nvPr>
        </p:nvSpPr>
        <p:spPr/>
        <p:txBody>
          <a:bodyPr/>
          <a:lstStyle/>
          <a:p>
            <a:fld id="{5502363D-5D35-43BF-B9D3-C83E6420C2A0}" type="datetimeFigureOut">
              <a:rPr lang="en-GB" smtClean="0"/>
              <a:t>06/11/2024</a:t>
            </a:fld>
            <a:endParaRPr lang="en-GB"/>
          </a:p>
        </p:txBody>
      </p:sp>
      <p:sp>
        <p:nvSpPr>
          <p:cNvPr id="6" name="Footer Placeholder 5">
            <a:extLst>
              <a:ext uri="{FF2B5EF4-FFF2-40B4-BE49-F238E27FC236}">
                <a16:creationId xmlns:a16="http://schemas.microsoft.com/office/drawing/2014/main" id="{E9030502-AB2F-6896-BE3A-6C4F21ADD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323F6E-268B-81D4-DFDC-B86CF8F0E3CC}"/>
              </a:ext>
            </a:extLst>
          </p:cNvPr>
          <p:cNvSpPr>
            <a:spLocks noGrp="1"/>
          </p:cNvSpPr>
          <p:nvPr>
            <p:ph type="sldNum" sz="quarter" idx="12"/>
          </p:nvPr>
        </p:nvSpPr>
        <p:spPr/>
        <p:txBody>
          <a:bodyPr/>
          <a:lstStyle/>
          <a:p>
            <a:fld id="{1816D707-8C73-49A0-AD0D-7A7A31C825D5}" type="slidenum">
              <a:rPr lang="en-GB" smtClean="0"/>
              <a:t>‹#›</a:t>
            </a:fld>
            <a:endParaRPr lang="en-GB"/>
          </a:p>
        </p:txBody>
      </p:sp>
    </p:spTree>
    <p:extLst>
      <p:ext uri="{BB962C8B-B14F-4D97-AF65-F5344CB8AC3E}">
        <p14:creationId xmlns:p14="http://schemas.microsoft.com/office/powerpoint/2010/main" val="321044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8D3A9B-A4F3-D073-37A2-0CB4BDC33E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048FCA-2A5A-B181-CD3E-02BA04EDD5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1D8687-B61F-3670-9469-3066543F02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02363D-5D35-43BF-B9D3-C83E6420C2A0}" type="datetimeFigureOut">
              <a:rPr lang="en-GB" smtClean="0"/>
              <a:t>06/11/2024</a:t>
            </a:fld>
            <a:endParaRPr lang="en-GB"/>
          </a:p>
        </p:txBody>
      </p:sp>
      <p:sp>
        <p:nvSpPr>
          <p:cNvPr id="5" name="Footer Placeholder 4">
            <a:extLst>
              <a:ext uri="{FF2B5EF4-FFF2-40B4-BE49-F238E27FC236}">
                <a16:creationId xmlns:a16="http://schemas.microsoft.com/office/drawing/2014/main" id="{FF324FEE-2BD6-DAB1-EEB0-0666DD465B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72E9D0C-0D41-7808-1E3F-2C9BFAEDC4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16D707-8C73-49A0-AD0D-7A7A31C825D5}" type="slidenum">
              <a:rPr lang="en-GB" smtClean="0"/>
              <a:t>‹#›</a:t>
            </a:fld>
            <a:endParaRPr lang="en-GB"/>
          </a:p>
        </p:txBody>
      </p:sp>
    </p:spTree>
    <p:extLst>
      <p:ext uri="{BB962C8B-B14F-4D97-AF65-F5344CB8AC3E}">
        <p14:creationId xmlns:p14="http://schemas.microsoft.com/office/powerpoint/2010/main" val="3747848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B2E5C-A83E-AA40-64E8-3FC4FD66910C}"/>
              </a:ext>
            </a:extLst>
          </p:cNvPr>
          <p:cNvSpPr>
            <a:spLocks noGrp="1"/>
          </p:cNvSpPr>
          <p:nvPr>
            <p:ph type="ctrTitle"/>
          </p:nvPr>
        </p:nvSpPr>
        <p:spPr/>
        <p:txBody>
          <a:bodyPr/>
          <a:lstStyle/>
          <a:p>
            <a:r>
              <a:rPr lang="en-GB" dirty="0"/>
              <a:t>Health Advocates Project</a:t>
            </a:r>
          </a:p>
        </p:txBody>
      </p:sp>
      <p:sp>
        <p:nvSpPr>
          <p:cNvPr id="3" name="Subtitle 2">
            <a:extLst>
              <a:ext uri="{FF2B5EF4-FFF2-40B4-BE49-F238E27FC236}">
                <a16:creationId xmlns:a16="http://schemas.microsoft.com/office/drawing/2014/main" id="{68888CD3-93D9-D177-B812-BE32AD6CE51D}"/>
              </a:ext>
            </a:extLst>
          </p:cNvPr>
          <p:cNvSpPr>
            <a:spLocks noGrp="1"/>
          </p:cNvSpPr>
          <p:nvPr>
            <p:ph type="subTitle" idx="1"/>
          </p:nvPr>
        </p:nvSpPr>
        <p:spPr/>
        <p:txBody>
          <a:bodyPr>
            <a:normAutofit/>
          </a:bodyPr>
          <a:lstStyle/>
          <a:p>
            <a:r>
              <a:rPr lang="en-GB" sz="3600" dirty="0"/>
              <a:t>BME Health Forum &amp; partners</a:t>
            </a:r>
          </a:p>
        </p:txBody>
      </p:sp>
    </p:spTree>
    <p:extLst>
      <p:ext uri="{BB962C8B-B14F-4D97-AF65-F5344CB8AC3E}">
        <p14:creationId xmlns:p14="http://schemas.microsoft.com/office/powerpoint/2010/main" val="3566104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C380B-09CC-1C89-D532-2D3422CD20D3}"/>
              </a:ext>
            </a:extLst>
          </p:cNvPr>
          <p:cNvSpPr>
            <a:spLocks noGrp="1"/>
          </p:cNvSpPr>
          <p:nvPr>
            <p:ph type="title"/>
          </p:nvPr>
        </p:nvSpPr>
        <p:spPr/>
        <p:txBody>
          <a:bodyPr/>
          <a:lstStyle/>
          <a:p>
            <a:r>
              <a:rPr lang="en-GB" dirty="0"/>
              <a:t>Example:</a:t>
            </a:r>
          </a:p>
        </p:txBody>
      </p:sp>
      <p:sp>
        <p:nvSpPr>
          <p:cNvPr id="3" name="Content Placeholder 2">
            <a:extLst>
              <a:ext uri="{FF2B5EF4-FFF2-40B4-BE49-F238E27FC236}">
                <a16:creationId xmlns:a16="http://schemas.microsoft.com/office/drawing/2014/main" id="{AD608C00-DB57-D84B-80EE-A719F6C06A0D}"/>
              </a:ext>
            </a:extLst>
          </p:cNvPr>
          <p:cNvSpPr>
            <a:spLocks noGrp="1"/>
          </p:cNvSpPr>
          <p:nvPr>
            <p:ph idx="1"/>
          </p:nvPr>
        </p:nvSpPr>
        <p:spPr/>
        <p:txBody>
          <a:bodyPr/>
          <a:lstStyle/>
          <a:p>
            <a:pPr marL="0" indent="0">
              <a:buNone/>
            </a:pPr>
            <a:r>
              <a:rPr lang="en-US" sz="4000" i="1" dirty="0">
                <a:effectLst/>
                <a:latin typeface="Arial" panose="020B0604020202020204" pitchFamily="34" charset="0"/>
                <a:ea typeface="Arial" panose="020B0604020202020204" pitchFamily="34" charset="0"/>
                <a:cs typeface="Arial" panose="020B0604020202020204" pitchFamily="34" charset="0"/>
              </a:rPr>
              <a:t>“Client called us from hospital. She had been admitted via A&amp;E. She was very anxious as she did not understand what was going on. We spoke to her to calm her down and helped her to communicate with the doctors over the next 3 days.”</a:t>
            </a:r>
            <a:endParaRPr lang="en-GB" sz="4000" dirty="0">
              <a:effectLst/>
              <a:latin typeface="Aptos" panose="020B0004020202020204" pitchFamily="34" charset="0"/>
              <a:ea typeface="MS Mincho" panose="02020609040205080304" pitchFamily="49" charset="-128"/>
              <a:cs typeface="Arial" panose="020B0604020202020204" pitchFamily="34" charset="0"/>
            </a:endParaRPr>
          </a:p>
          <a:p>
            <a:endParaRPr lang="en-GB" dirty="0"/>
          </a:p>
        </p:txBody>
      </p:sp>
    </p:spTree>
    <p:extLst>
      <p:ext uri="{BB962C8B-B14F-4D97-AF65-F5344CB8AC3E}">
        <p14:creationId xmlns:p14="http://schemas.microsoft.com/office/powerpoint/2010/main" val="1173966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25539-22C4-9C0B-9832-F585427AC137}"/>
              </a:ext>
            </a:extLst>
          </p:cNvPr>
          <p:cNvSpPr>
            <a:spLocks noGrp="1"/>
          </p:cNvSpPr>
          <p:nvPr>
            <p:ph type="title"/>
          </p:nvPr>
        </p:nvSpPr>
        <p:spPr/>
        <p:txBody>
          <a:bodyPr/>
          <a:lstStyle/>
          <a:p>
            <a:r>
              <a:rPr lang="en-GB" dirty="0"/>
              <a:t>Evaluation</a:t>
            </a:r>
          </a:p>
        </p:txBody>
      </p:sp>
      <p:graphicFrame>
        <p:nvGraphicFramePr>
          <p:cNvPr id="4" name="Content Placeholder 3">
            <a:extLst>
              <a:ext uri="{FF2B5EF4-FFF2-40B4-BE49-F238E27FC236}">
                <a16:creationId xmlns:a16="http://schemas.microsoft.com/office/drawing/2014/main" id="{FF88AF30-5256-8299-03DB-8012C79CA6A7}"/>
              </a:ext>
            </a:extLst>
          </p:cNvPr>
          <p:cNvGraphicFramePr>
            <a:graphicFrameLocks noGrp="1"/>
          </p:cNvGraphicFramePr>
          <p:nvPr>
            <p:ph idx="1"/>
            <p:extLst>
              <p:ext uri="{D42A27DB-BD31-4B8C-83A1-F6EECF244321}">
                <p14:modId xmlns:p14="http://schemas.microsoft.com/office/powerpoint/2010/main" val="970303058"/>
              </p:ext>
            </p:extLst>
          </p:nvPr>
        </p:nvGraphicFramePr>
        <p:xfrm>
          <a:off x="751114" y="1690688"/>
          <a:ext cx="10602687" cy="4992621"/>
        </p:xfrm>
        <a:graphic>
          <a:graphicData uri="http://schemas.openxmlformats.org/drawingml/2006/table">
            <a:tbl>
              <a:tblPr firstRow="1" firstCol="1">
                <a:tableStyleId>{5C22544A-7EE6-4342-B048-85BDC9FD1C3A}</a:tableStyleId>
              </a:tblPr>
              <a:tblGrid>
                <a:gridCol w="5386514">
                  <a:extLst>
                    <a:ext uri="{9D8B030D-6E8A-4147-A177-3AD203B41FA5}">
                      <a16:colId xmlns:a16="http://schemas.microsoft.com/office/drawing/2014/main" val="699198946"/>
                    </a:ext>
                  </a:extLst>
                </a:gridCol>
                <a:gridCol w="2537878">
                  <a:extLst>
                    <a:ext uri="{9D8B030D-6E8A-4147-A177-3AD203B41FA5}">
                      <a16:colId xmlns:a16="http://schemas.microsoft.com/office/drawing/2014/main" val="1909448610"/>
                    </a:ext>
                  </a:extLst>
                </a:gridCol>
                <a:gridCol w="2678295">
                  <a:extLst>
                    <a:ext uri="{9D8B030D-6E8A-4147-A177-3AD203B41FA5}">
                      <a16:colId xmlns:a16="http://schemas.microsoft.com/office/drawing/2014/main" val="3480730116"/>
                    </a:ext>
                  </a:extLst>
                </a:gridCol>
              </a:tblGrid>
              <a:tr h="457368">
                <a:tc>
                  <a:txBody>
                    <a:bodyPr/>
                    <a:lstStyle/>
                    <a:p>
                      <a:pPr>
                        <a:lnSpc>
                          <a:spcPct val="116000"/>
                        </a:lnSpc>
                        <a:spcAft>
                          <a:spcPts val="800"/>
                        </a:spcAft>
                      </a:pPr>
                      <a:r>
                        <a:rPr lang="en-US" sz="2400">
                          <a:effectLst/>
                        </a:rPr>
                        <a:t>Statement</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Pre intervention</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Post intervention</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3255592043"/>
                  </a:ext>
                </a:extLst>
              </a:tr>
              <a:tr h="457368">
                <a:tc>
                  <a:txBody>
                    <a:bodyPr/>
                    <a:lstStyle/>
                    <a:p>
                      <a:pPr>
                        <a:lnSpc>
                          <a:spcPct val="116000"/>
                        </a:lnSpc>
                        <a:spcAft>
                          <a:spcPts val="800"/>
                        </a:spcAft>
                      </a:pPr>
                      <a:r>
                        <a:rPr lang="en-US" sz="2400">
                          <a:effectLst/>
                        </a:rPr>
                        <a:t>I’ve been feeling useful</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Rarely</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Often</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2611923468"/>
                  </a:ext>
                </a:extLst>
              </a:tr>
              <a:tr h="457368">
                <a:tc>
                  <a:txBody>
                    <a:bodyPr/>
                    <a:lstStyle/>
                    <a:p>
                      <a:pPr>
                        <a:lnSpc>
                          <a:spcPct val="116000"/>
                        </a:lnSpc>
                        <a:spcAft>
                          <a:spcPts val="800"/>
                        </a:spcAft>
                      </a:pPr>
                      <a:r>
                        <a:rPr lang="en-US" sz="2400">
                          <a:effectLst/>
                        </a:rPr>
                        <a:t>I’ve been dealing with problems well</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None of the time</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Sometimes</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722084818"/>
                  </a:ext>
                </a:extLst>
              </a:tr>
              <a:tr h="457368">
                <a:tc>
                  <a:txBody>
                    <a:bodyPr/>
                    <a:lstStyle/>
                    <a:p>
                      <a:pPr>
                        <a:lnSpc>
                          <a:spcPct val="116000"/>
                        </a:lnSpc>
                        <a:spcAft>
                          <a:spcPts val="800"/>
                        </a:spcAft>
                      </a:pPr>
                      <a:r>
                        <a:rPr lang="en-US" sz="2400">
                          <a:effectLst/>
                        </a:rPr>
                        <a:t>I’ve been thinking clearly</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Rarely</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Often</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1111999152"/>
                  </a:ext>
                </a:extLst>
              </a:tr>
              <a:tr h="457368">
                <a:tc>
                  <a:txBody>
                    <a:bodyPr/>
                    <a:lstStyle/>
                    <a:p>
                      <a:pPr>
                        <a:lnSpc>
                          <a:spcPct val="116000"/>
                        </a:lnSpc>
                        <a:spcAft>
                          <a:spcPts val="800"/>
                        </a:spcAft>
                      </a:pPr>
                      <a:r>
                        <a:rPr lang="en-US" sz="2400" dirty="0">
                          <a:effectLst/>
                        </a:rPr>
                        <a:t>I’ve been feeling close to other people</a:t>
                      </a:r>
                      <a:endParaRPr lang="en-GB" sz="2400" dirty="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Sometimes</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Often</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1798105982"/>
                  </a:ext>
                </a:extLst>
              </a:tr>
              <a:tr h="939410">
                <a:tc>
                  <a:txBody>
                    <a:bodyPr/>
                    <a:lstStyle/>
                    <a:p>
                      <a:pPr>
                        <a:lnSpc>
                          <a:spcPct val="116000"/>
                        </a:lnSpc>
                        <a:spcAft>
                          <a:spcPts val="800"/>
                        </a:spcAft>
                      </a:pPr>
                      <a:r>
                        <a:rPr lang="en-US" sz="2400">
                          <a:effectLst/>
                        </a:rPr>
                        <a:t>I’ve been able to make up my own mind about things</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Rarely</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Sometimes</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3038208576"/>
                  </a:ext>
                </a:extLst>
              </a:tr>
              <a:tr h="939410">
                <a:tc>
                  <a:txBody>
                    <a:bodyPr/>
                    <a:lstStyle/>
                    <a:p>
                      <a:pPr>
                        <a:lnSpc>
                          <a:spcPct val="116000"/>
                        </a:lnSpc>
                        <a:spcAft>
                          <a:spcPts val="800"/>
                        </a:spcAft>
                      </a:pPr>
                      <a:r>
                        <a:rPr lang="en-US" sz="2400">
                          <a:effectLst/>
                        </a:rPr>
                        <a:t>I’ve been feeling optimistic about the future</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Rarely</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a:effectLst/>
                        </a:rPr>
                        <a:t>Sometimes</a:t>
                      </a:r>
                      <a:endParaRPr lang="en-GB" sz="240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2731432398"/>
                  </a:ext>
                </a:extLst>
              </a:tr>
              <a:tr h="457368">
                <a:tc>
                  <a:txBody>
                    <a:bodyPr/>
                    <a:lstStyle/>
                    <a:p>
                      <a:pPr>
                        <a:lnSpc>
                          <a:spcPct val="116000"/>
                        </a:lnSpc>
                        <a:spcAft>
                          <a:spcPts val="800"/>
                        </a:spcAft>
                      </a:pPr>
                      <a:r>
                        <a:rPr lang="en-US" sz="2400" dirty="0">
                          <a:effectLst/>
                        </a:rPr>
                        <a:t>I’ve been feeling relaxed</a:t>
                      </a:r>
                      <a:endParaRPr lang="en-GB" sz="2400" dirty="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dirty="0">
                          <a:effectLst/>
                        </a:rPr>
                        <a:t>Rarely</a:t>
                      </a:r>
                      <a:endParaRPr lang="en-GB" sz="2400" dirty="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tc>
                  <a:txBody>
                    <a:bodyPr/>
                    <a:lstStyle/>
                    <a:p>
                      <a:pPr>
                        <a:lnSpc>
                          <a:spcPct val="116000"/>
                        </a:lnSpc>
                        <a:spcAft>
                          <a:spcPts val="800"/>
                        </a:spcAft>
                      </a:pPr>
                      <a:r>
                        <a:rPr lang="en-US" sz="2400" dirty="0">
                          <a:effectLst/>
                        </a:rPr>
                        <a:t>Sometimes</a:t>
                      </a:r>
                      <a:endParaRPr lang="en-GB" sz="2400" dirty="0">
                        <a:effectLst/>
                        <a:latin typeface="Aptos" panose="020B0004020202020204" pitchFamily="34"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val="2119959002"/>
                  </a:ext>
                </a:extLst>
              </a:tr>
            </a:tbl>
          </a:graphicData>
        </a:graphic>
      </p:graphicFrame>
      <p:sp>
        <p:nvSpPr>
          <p:cNvPr id="5" name="Rectangle 1">
            <a:extLst>
              <a:ext uri="{FF2B5EF4-FFF2-40B4-BE49-F238E27FC236}">
                <a16:creationId xmlns:a16="http://schemas.microsoft.com/office/drawing/2014/main" id="{0A4748E4-1B45-2877-5653-347BE382E569}"/>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744243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C6FE9-8158-C1B0-2EB7-2CA7FE3F07EC}"/>
              </a:ext>
            </a:extLst>
          </p:cNvPr>
          <p:cNvSpPr>
            <a:spLocks noGrp="1"/>
          </p:cNvSpPr>
          <p:nvPr>
            <p:ph type="title"/>
          </p:nvPr>
        </p:nvSpPr>
        <p:spPr/>
        <p:txBody>
          <a:bodyPr/>
          <a:lstStyle/>
          <a:p>
            <a:r>
              <a:rPr lang="en-GB" dirty="0"/>
              <a:t>Systemic change</a:t>
            </a:r>
          </a:p>
        </p:txBody>
      </p:sp>
      <p:sp>
        <p:nvSpPr>
          <p:cNvPr id="3" name="Content Placeholder 2">
            <a:extLst>
              <a:ext uri="{FF2B5EF4-FFF2-40B4-BE49-F238E27FC236}">
                <a16:creationId xmlns:a16="http://schemas.microsoft.com/office/drawing/2014/main" id="{3E41B95F-6FED-5D9A-A5E3-64C2E35F7897}"/>
              </a:ext>
            </a:extLst>
          </p:cNvPr>
          <p:cNvSpPr>
            <a:spLocks noGrp="1"/>
          </p:cNvSpPr>
          <p:nvPr>
            <p:ph idx="1"/>
          </p:nvPr>
        </p:nvSpPr>
        <p:spPr/>
        <p:txBody>
          <a:bodyPr>
            <a:normAutofit/>
          </a:bodyPr>
          <a:lstStyle/>
          <a:p>
            <a:r>
              <a:rPr lang="en-GB" sz="3600" dirty="0"/>
              <a:t>Building relationships with the hospital trusts, advocating on behalf of patients on interpreting, digital exclusion etc</a:t>
            </a:r>
          </a:p>
          <a:p>
            <a:r>
              <a:rPr lang="en-GB" sz="3600" dirty="0"/>
              <a:t>Systemic racism and discrimination</a:t>
            </a:r>
          </a:p>
          <a:p>
            <a:r>
              <a:rPr lang="en-GB" sz="3600" dirty="0"/>
              <a:t>Community Roles that navigate the space between the NHS and patients</a:t>
            </a:r>
          </a:p>
          <a:p>
            <a:r>
              <a:rPr lang="en-GB" sz="3600" dirty="0"/>
              <a:t>Advocacy</a:t>
            </a:r>
          </a:p>
        </p:txBody>
      </p:sp>
    </p:spTree>
    <p:extLst>
      <p:ext uri="{BB962C8B-B14F-4D97-AF65-F5344CB8AC3E}">
        <p14:creationId xmlns:p14="http://schemas.microsoft.com/office/powerpoint/2010/main" val="143734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CE36A-B03C-5C52-F9D4-F9602D08AA0E}"/>
              </a:ext>
            </a:extLst>
          </p:cNvPr>
          <p:cNvSpPr>
            <a:spLocks noGrp="1"/>
          </p:cNvSpPr>
          <p:nvPr>
            <p:ph type="title"/>
          </p:nvPr>
        </p:nvSpPr>
        <p:spPr/>
        <p:txBody>
          <a:bodyPr/>
          <a:lstStyle/>
          <a:p>
            <a:r>
              <a:rPr lang="en-GB" dirty="0"/>
              <a:t>BME Health Forum Partnership</a:t>
            </a:r>
          </a:p>
        </p:txBody>
      </p:sp>
      <p:sp>
        <p:nvSpPr>
          <p:cNvPr id="3" name="Content Placeholder 2">
            <a:extLst>
              <a:ext uri="{FF2B5EF4-FFF2-40B4-BE49-F238E27FC236}">
                <a16:creationId xmlns:a16="http://schemas.microsoft.com/office/drawing/2014/main" id="{DBB27944-9D5A-3B71-B65B-C8FA80BA3140}"/>
              </a:ext>
            </a:extLst>
          </p:cNvPr>
          <p:cNvSpPr>
            <a:spLocks noGrp="1"/>
          </p:cNvSpPr>
          <p:nvPr>
            <p:ph idx="1"/>
          </p:nvPr>
        </p:nvSpPr>
        <p:spPr/>
        <p:txBody>
          <a:bodyPr/>
          <a:lstStyle/>
          <a:p>
            <a:r>
              <a:rPr lang="en-GB" sz="4000" dirty="0"/>
              <a:t>Al-</a:t>
            </a:r>
            <a:r>
              <a:rPr lang="en-GB" sz="4000" dirty="0" err="1"/>
              <a:t>Hasaniya</a:t>
            </a:r>
            <a:r>
              <a:rPr lang="en-GB" sz="4000" dirty="0"/>
              <a:t> </a:t>
            </a:r>
            <a:r>
              <a:rPr lang="en-GB" sz="4000" dirty="0" err="1"/>
              <a:t>Morroccan</a:t>
            </a:r>
            <a:r>
              <a:rPr lang="en-GB" sz="4000" dirty="0"/>
              <a:t> Women’s Centre</a:t>
            </a:r>
          </a:p>
          <a:p>
            <a:r>
              <a:rPr lang="en-GB" sz="4000" dirty="0"/>
              <a:t>Ethiopian Women’s Empowerment Group</a:t>
            </a:r>
          </a:p>
          <a:p>
            <a:r>
              <a:rPr lang="en-GB" sz="4000" dirty="0"/>
              <a:t>French African Welfare Association</a:t>
            </a:r>
          </a:p>
          <a:p>
            <a:r>
              <a:rPr lang="en-GB" sz="4000" dirty="0"/>
              <a:t>Iranian Association</a:t>
            </a:r>
          </a:p>
          <a:p>
            <a:r>
              <a:rPr lang="en-GB" sz="4000" dirty="0"/>
              <a:t>Marylebone Bangladesh Society</a:t>
            </a:r>
          </a:p>
          <a:p>
            <a:r>
              <a:rPr lang="en-GB" sz="4000" dirty="0" err="1"/>
              <a:t>Midaye</a:t>
            </a:r>
            <a:r>
              <a:rPr lang="en-GB" sz="4000" dirty="0"/>
              <a:t> Somali Development Network</a:t>
            </a:r>
          </a:p>
          <a:p>
            <a:pPr marL="0" indent="0">
              <a:buNone/>
            </a:pPr>
            <a:endParaRPr lang="en-GB" dirty="0"/>
          </a:p>
        </p:txBody>
      </p:sp>
    </p:spTree>
    <p:extLst>
      <p:ext uri="{BB962C8B-B14F-4D97-AF65-F5344CB8AC3E}">
        <p14:creationId xmlns:p14="http://schemas.microsoft.com/office/powerpoint/2010/main" val="308156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C2A3F5B-AD5A-2FC3-5650-82EFDC46D163}"/>
              </a:ext>
            </a:extLst>
          </p:cNvPr>
          <p:cNvSpPr>
            <a:spLocks noGrp="1"/>
          </p:cNvSpPr>
          <p:nvPr>
            <p:ph type="title"/>
          </p:nvPr>
        </p:nvSpPr>
        <p:spPr>
          <a:xfrm>
            <a:off x="804672" y="457200"/>
            <a:ext cx="10579608" cy="1188720"/>
          </a:xfrm>
        </p:spPr>
        <p:txBody>
          <a:bodyPr>
            <a:normAutofit/>
          </a:bodyPr>
          <a:lstStyle/>
          <a:p>
            <a:r>
              <a:rPr lang="en-GB" sz="4000">
                <a:solidFill>
                  <a:schemeClr val="tx2"/>
                </a:solidFill>
              </a:rPr>
              <a:t>Two years in -supported 700 people</a:t>
            </a:r>
          </a:p>
        </p:txBody>
      </p:sp>
      <p:grpSp>
        <p:nvGrpSpPr>
          <p:cNvPr id="15" name="Group 14">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16" name="Freeform: Shape 15">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2" name="Freeform: Shape 21">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5" name="Freeform: Shape 24">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6" name="Content Placeholder 5">
            <a:extLst>
              <a:ext uri="{FF2B5EF4-FFF2-40B4-BE49-F238E27FC236}">
                <a16:creationId xmlns:a16="http://schemas.microsoft.com/office/drawing/2014/main" id="{4A240B5F-8988-1B84-4FD6-3F6456A16C36}"/>
              </a:ext>
            </a:extLst>
          </p:cNvPr>
          <p:cNvGraphicFramePr>
            <a:graphicFrameLocks noGrp="1"/>
          </p:cNvGraphicFramePr>
          <p:nvPr>
            <p:ph idx="1"/>
            <p:extLst>
              <p:ext uri="{D42A27DB-BD31-4B8C-83A1-F6EECF244321}">
                <p14:modId xmlns:p14="http://schemas.microsoft.com/office/powerpoint/2010/main" val="1614480176"/>
              </p:ext>
            </p:extLst>
          </p:nvPr>
        </p:nvGraphicFramePr>
        <p:xfrm>
          <a:off x="1045029" y="1436915"/>
          <a:ext cx="10678885" cy="5246912"/>
        </p:xfrm>
        <a:graphic>
          <a:graphicData uri="http://schemas.openxmlformats.org/drawingml/2006/table">
            <a:tbl>
              <a:tblPr firstRow="1" firstCol="1"/>
              <a:tblGrid>
                <a:gridCol w="7849346">
                  <a:extLst>
                    <a:ext uri="{9D8B030D-6E8A-4147-A177-3AD203B41FA5}">
                      <a16:colId xmlns:a16="http://schemas.microsoft.com/office/drawing/2014/main" val="1612200548"/>
                    </a:ext>
                  </a:extLst>
                </a:gridCol>
                <a:gridCol w="2829539">
                  <a:extLst>
                    <a:ext uri="{9D8B030D-6E8A-4147-A177-3AD203B41FA5}">
                      <a16:colId xmlns:a16="http://schemas.microsoft.com/office/drawing/2014/main" val="373480490"/>
                    </a:ext>
                  </a:extLst>
                </a:gridCol>
              </a:tblGrid>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Advocacy to communicate with health professionals</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48%</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9903291"/>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Booking a GP appointment</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33%</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3638419"/>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Booking an interpreter</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30%</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0703799"/>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Accessing Mental Health services</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27%</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6650634"/>
                  </a:ext>
                </a:extLst>
              </a:tr>
              <a:tr h="476992">
                <a:tc>
                  <a:txBody>
                    <a:bodyPr/>
                    <a:lstStyle/>
                    <a:p>
                      <a:pPr algn="l" fontAlgn="t">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Getting referred to a hospital specialist</a:t>
                      </a:r>
                      <a:endParaRPr lang="en-US" sz="2400" b="1" i="0" u="none" strike="noStrike" dirty="0">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9%</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3432975"/>
                  </a:ext>
                </a:extLst>
              </a:tr>
              <a:tr h="476992">
                <a:tc>
                  <a:txBody>
                    <a:bodyPr/>
                    <a:lstStyle/>
                    <a:p>
                      <a:pPr algn="l" fontAlgn="t">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Getting diagnostic tests</a:t>
                      </a:r>
                      <a:endParaRPr lang="en-US" sz="2400" b="1" i="0" u="none" strike="noStrike" dirty="0">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7%</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0865909"/>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Accessing Patient Transport</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6%</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4078738"/>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Registering with a dentist</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6%</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5754814"/>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Registering with a GP</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5%</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1577073"/>
                  </a:ext>
                </a:extLst>
              </a:tr>
              <a:tr h="476992">
                <a:tc>
                  <a:txBody>
                    <a:bodyPr/>
                    <a:lstStyle/>
                    <a:p>
                      <a:pPr algn="l" fontAlgn="t">
                        <a:lnSpc>
                          <a:spcPct val="116000"/>
                        </a:lnSpc>
                        <a:spcAft>
                          <a:spcPts val="800"/>
                        </a:spcAft>
                      </a:pPr>
                      <a:r>
                        <a:rPr lang="en-US" sz="2400" b="1" i="0" u="none" strike="noStrike">
                          <a:effectLst/>
                          <a:latin typeface="Arial" panose="020B0604020202020204" pitchFamily="34" charset="0"/>
                          <a:ea typeface="Arial" panose="020B0604020202020204" pitchFamily="34" charset="0"/>
                          <a:cs typeface="Times New Roman" panose="02020603050405020304" pitchFamily="18" charset="0"/>
                        </a:rPr>
                        <a:t>Getting help with health costs</a:t>
                      </a:r>
                      <a:endParaRPr lang="en-US" sz="2400" b="1" i="0" u="none" strike="noStrike">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4%</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8057797"/>
                  </a:ext>
                </a:extLst>
              </a:tr>
              <a:tr h="476992">
                <a:tc>
                  <a:txBody>
                    <a:bodyPr/>
                    <a:lstStyle/>
                    <a:p>
                      <a:pPr algn="l" fontAlgn="t">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Other</a:t>
                      </a:r>
                      <a:endParaRPr lang="en-US" sz="2400" b="1" i="0" u="none" strike="noStrike" dirty="0">
                        <a:effectLst/>
                        <a:latin typeface="Arial" panose="020B0604020202020204" pitchFamily="34" charset="0"/>
                      </a:endParaRPr>
                    </a:p>
                  </a:txBody>
                  <a:tcPr marL="86091" marR="86091" marT="119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lnSpc>
                          <a:spcPct val="116000"/>
                        </a:lnSpc>
                        <a:spcAft>
                          <a:spcPts val="800"/>
                        </a:spcAft>
                      </a:pPr>
                      <a:r>
                        <a:rPr lang="en-US" sz="2400" b="1" i="0" u="none" strike="noStrike" dirty="0">
                          <a:effectLst/>
                          <a:latin typeface="Arial" panose="020B0604020202020204" pitchFamily="34" charset="0"/>
                          <a:ea typeface="Arial" panose="020B0604020202020204" pitchFamily="34" charset="0"/>
                          <a:cs typeface="Times New Roman" panose="02020603050405020304" pitchFamily="18" charset="0"/>
                        </a:rPr>
                        <a:t>27%</a:t>
                      </a:r>
                      <a:endParaRPr lang="en-US" sz="2400" b="1" i="0" u="none" strike="noStrike" dirty="0">
                        <a:effectLst/>
                        <a:latin typeface="Arial" panose="020B0604020202020204" pitchFamily="34" charset="0"/>
                      </a:endParaRPr>
                    </a:p>
                  </a:txBody>
                  <a:tcPr marL="86091" marR="86091" marT="1195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2072191"/>
                  </a:ext>
                </a:extLst>
              </a:tr>
            </a:tbl>
          </a:graphicData>
        </a:graphic>
      </p:graphicFrame>
    </p:spTree>
    <p:extLst>
      <p:ext uri="{BB962C8B-B14F-4D97-AF65-F5344CB8AC3E}">
        <p14:creationId xmlns:p14="http://schemas.microsoft.com/office/powerpoint/2010/main" val="1342733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680822-96A1-FD8C-F7C4-77434CFCF439}"/>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Preferred Language</a:t>
            </a:r>
          </a:p>
        </p:txBody>
      </p:sp>
      <p:sp>
        <p:nvSpPr>
          <p:cNvPr id="12"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14298E38-851F-25A5-E287-2A9F45D7798C}"/>
              </a:ext>
            </a:extLst>
          </p:cNvPr>
          <p:cNvGraphicFramePr>
            <a:graphicFrameLocks noGrp="1"/>
          </p:cNvGraphicFramePr>
          <p:nvPr>
            <p:ph idx="1"/>
            <p:extLst>
              <p:ext uri="{D42A27DB-BD31-4B8C-83A1-F6EECF244321}">
                <p14:modId xmlns:p14="http://schemas.microsoft.com/office/powerpoint/2010/main" val="2600386139"/>
              </p:ext>
            </p:extLst>
          </p:nvPr>
        </p:nvGraphicFramePr>
        <p:xfrm>
          <a:off x="434322" y="2969461"/>
          <a:ext cx="11320311" cy="2914375"/>
        </p:xfrm>
        <a:graphic>
          <a:graphicData uri="http://schemas.openxmlformats.org/drawingml/2006/table">
            <a:tbl>
              <a:tblPr firstRow="1" firstCol="1">
                <a:tableStyleId>{8799B23B-EC83-4686-B30A-512413B5E67A}</a:tableStyleId>
              </a:tblPr>
              <a:tblGrid>
                <a:gridCol w="1646465">
                  <a:extLst>
                    <a:ext uri="{9D8B030D-6E8A-4147-A177-3AD203B41FA5}">
                      <a16:colId xmlns:a16="http://schemas.microsoft.com/office/drawing/2014/main" val="87576398"/>
                    </a:ext>
                  </a:extLst>
                </a:gridCol>
                <a:gridCol w="1646465">
                  <a:extLst>
                    <a:ext uri="{9D8B030D-6E8A-4147-A177-3AD203B41FA5}">
                      <a16:colId xmlns:a16="http://schemas.microsoft.com/office/drawing/2014/main" val="3193758043"/>
                    </a:ext>
                  </a:extLst>
                </a:gridCol>
                <a:gridCol w="1646465">
                  <a:extLst>
                    <a:ext uri="{9D8B030D-6E8A-4147-A177-3AD203B41FA5}">
                      <a16:colId xmlns:a16="http://schemas.microsoft.com/office/drawing/2014/main" val="1886257160"/>
                    </a:ext>
                  </a:extLst>
                </a:gridCol>
                <a:gridCol w="1685248">
                  <a:extLst>
                    <a:ext uri="{9D8B030D-6E8A-4147-A177-3AD203B41FA5}">
                      <a16:colId xmlns:a16="http://schemas.microsoft.com/office/drawing/2014/main" val="2121154728"/>
                    </a:ext>
                  </a:extLst>
                </a:gridCol>
                <a:gridCol w="3121423">
                  <a:extLst>
                    <a:ext uri="{9D8B030D-6E8A-4147-A177-3AD203B41FA5}">
                      <a16:colId xmlns:a16="http://schemas.microsoft.com/office/drawing/2014/main" val="239681158"/>
                    </a:ext>
                  </a:extLst>
                </a:gridCol>
                <a:gridCol w="1574245">
                  <a:extLst>
                    <a:ext uri="{9D8B030D-6E8A-4147-A177-3AD203B41FA5}">
                      <a16:colId xmlns:a16="http://schemas.microsoft.com/office/drawing/2014/main" val="1462569496"/>
                    </a:ext>
                  </a:extLst>
                </a:gridCol>
              </a:tblGrid>
              <a:tr h="582549">
                <a:tc>
                  <a:txBody>
                    <a:bodyPr/>
                    <a:lstStyle/>
                    <a:p>
                      <a:pPr>
                        <a:lnSpc>
                          <a:spcPct val="116000"/>
                        </a:lnSpc>
                        <a:spcAft>
                          <a:spcPts val="800"/>
                        </a:spcAft>
                      </a:pPr>
                      <a:r>
                        <a:rPr lang="en-US" sz="3300">
                          <a:effectLst/>
                        </a:rPr>
                        <a:t>Arabic</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Farsi</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Somali</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Bengali</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French/Lingala</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Others</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extLst>
                  <a:ext uri="{0D108BD9-81ED-4DB2-BD59-A6C34878D82A}">
                    <a16:rowId xmlns:a16="http://schemas.microsoft.com/office/drawing/2014/main" val="2662483778"/>
                  </a:ext>
                </a:extLst>
              </a:tr>
              <a:tr h="582549">
                <a:tc>
                  <a:txBody>
                    <a:bodyPr/>
                    <a:lstStyle/>
                    <a:p>
                      <a:pPr>
                        <a:lnSpc>
                          <a:spcPct val="116000"/>
                        </a:lnSpc>
                        <a:spcAft>
                          <a:spcPts val="800"/>
                        </a:spcAft>
                      </a:pPr>
                      <a:r>
                        <a:rPr lang="en-US" sz="3300">
                          <a:effectLst/>
                        </a:rPr>
                        <a:t>42%</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25%</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9%</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7%</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4%</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a:txBody>
                    <a:bodyPr/>
                    <a:lstStyle/>
                    <a:p>
                      <a:pPr>
                        <a:lnSpc>
                          <a:spcPct val="116000"/>
                        </a:lnSpc>
                        <a:spcAft>
                          <a:spcPts val="800"/>
                        </a:spcAft>
                      </a:pPr>
                      <a:r>
                        <a:rPr lang="en-US" sz="3300">
                          <a:effectLst/>
                        </a:rPr>
                        <a:t>13%</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extLst>
                  <a:ext uri="{0D108BD9-81ED-4DB2-BD59-A6C34878D82A}">
                    <a16:rowId xmlns:a16="http://schemas.microsoft.com/office/drawing/2014/main" val="2036882856"/>
                  </a:ext>
                </a:extLst>
              </a:tr>
              <a:tr h="1749277">
                <a:tc gridSpan="6">
                  <a:txBody>
                    <a:bodyPr/>
                    <a:lstStyle/>
                    <a:p>
                      <a:pPr>
                        <a:lnSpc>
                          <a:spcPct val="116000"/>
                        </a:lnSpc>
                        <a:spcAft>
                          <a:spcPts val="800"/>
                        </a:spcAft>
                      </a:pPr>
                      <a:r>
                        <a:rPr lang="en-US" sz="3300">
                          <a:effectLst/>
                        </a:rPr>
                        <a:t>97% of our clients do not speak English as a first language and most have little or no spoken or written English language skills</a:t>
                      </a:r>
                      <a:endParaRPr lang="en-GB" sz="3300">
                        <a:effectLst/>
                        <a:latin typeface="Aptos" panose="020B0004020202020204" pitchFamily="34" charset="0"/>
                        <a:ea typeface="Times New Roman" panose="02020603050405020304" pitchFamily="18" charset="0"/>
                        <a:cs typeface="Times New Roman" panose="02020603050405020304" pitchFamily="18" charset="0"/>
                      </a:endParaRPr>
                    </a:p>
                  </a:txBody>
                  <a:tcPr marL="62865" marR="62865"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23744883"/>
                  </a:ext>
                </a:extLst>
              </a:tr>
            </a:tbl>
          </a:graphicData>
        </a:graphic>
      </p:graphicFrame>
    </p:spTree>
    <p:extLst>
      <p:ext uri="{BB962C8B-B14F-4D97-AF65-F5344CB8AC3E}">
        <p14:creationId xmlns:p14="http://schemas.microsoft.com/office/powerpoint/2010/main" val="1221233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A91EB-0AB5-09B5-3139-03B74859A663}"/>
              </a:ext>
            </a:extLst>
          </p:cNvPr>
          <p:cNvSpPr>
            <a:spLocks noGrp="1"/>
          </p:cNvSpPr>
          <p:nvPr>
            <p:ph type="title"/>
          </p:nvPr>
        </p:nvSpPr>
        <p:spPr/>
        <p:txBody>
          <a:bodyPr/>
          <a:lstStyle/>
          <a:p>
            <a:r>
              <a:rPr lang="en-GB"/>
              <a:t>Long-Term Conditions</a:t>
            </a:r>
            <a:endParaRPr lang="en-GB" dirty="0"/>
          </a:p>
        </p:txBody>
      </p:sp>
      <p:graphicFrame>
        <p:nvGraphicFramePr>
          <p:cNvPr id="7" name="Content Placeholder 6">
            <a:extLst>
              <a:ext uri="{FF2B5EF4-FFF2-40B4-BE49-F238E27FC236}">
                <a16:creationId xmlns:a16="http://schemas.microsoft.com/office/drawing/2014/main" id="{EE0242D9-3D7B-9B18-017B-197DD56CFC89}"/>
              </a:ext>
            </a:extLst>
          </p:cNvPr>
          <p:cNvGraphicFramePr>
            <a:graphicFrameLocks noGrp="1"/>
          </p:cNvGraphicFramePr>
          <p:nvPr>
            <p:ph idx="1"/>
            <p:extLst>
              <p:ext uri="{D42A27DB-BD31-4B8C-83A1-F6EECF244321}">
                <p14:modId xmlns:p14="http://schemas.microsoft.com/office/powerpoint/2010/main" val="1486078206"/>
              </p:ext>
            </p:extLst>
          </p:nvPr>
        </p:nvGraphicFramePr>
        <p:xfrm>
          <a:off x="457200" y="1393371"/>
          <a:ext cx="11125198" cy="4778829"/>
        </p:xfrm>
        <a:graphic>
          <a:graphicData uri="http://schemas.openxmlformats.org/drawingml/2006/table">
            <a:tbl>
              <a:tblPr firstRow="1" firstCol="1">
                <a:tableStyleId>{5C22544A-7EE6-4342-B048-85BDC9FD1C3A}</a:tableStyleId>
              </a:tblPr>
              <a:tblGrid>
                <a:gridCol w="1211041">
                  <a:extLst>
                    <a:ext uri="{9D8B030D-6E8A-4147-A177-3AD203B41FA5}">
                      <a16:colId xmlns:a16="http://schemas.microsoft.com/office/drawing/2014/main" val="3758981191"/>
                    </a:ext>
                  </a:extLst>
                </a:gridCol>
                <a:gridCol w="1684926">
                  <a:extLst>
                    <a:ext uri="{9D8B030D-6E8A-4147-A177-3AD203B41FA5}">
                      <a16:colId xmlns:a16="http://schemas.microsoft.com/office/drawing/2014/main" val="2407462935"/>
                    </a:ext>
                  </a:extLst>
                </a:gridCol>
                <a:gridCol w="1392407">
                  <a:extLst>
                    <a:ext uri="{9D8B030D-6E8A-4147-A177-3AD203B41FA5}">
                      <a16:colId xmlns:a16="http://schemas.microsoft.com/office/drawing/2014/main" val="1169425988"/>
                    </a:ext>
                  </a:extLst>
                </a:gridCol>
                <a:gridCol w="1526963">
                  <a:extLst>
                    <a:ext uri="{9D8B030D-6E8A-4147-A177-3AD203B41FA5}">
                      <a16:colId xmlns:a16="http://schemas.microsoft.com/office/drawing/2014/main" val="2597411922"/>
                    </a:ext>
                  </a:extLst>
                </a:gridCol>
                <a:gridCol w="1425166">
                  <a:extLst>
                    <a:ext uri="{9D8B030D-6E8A-4147-A177-3AD203B41FA5}">
                      <a16:colId xmlns:a16="http://schemas.microsoft.com/office/drawing/2014/main" val="190457186"/>
                    </a:ext>
                  </a:extLst>
                </a:gridCol>
                <a:gridCol w="1662697">
                  <a:extLst>
                    <a:ext uri="{9D8B030D-6E8A-4147-A177-3AD203B41FA5}">
                      <a16:colId xmlns:a16="http://schemas.microsoft.com/office/drawing/2014/main" val="2415016204"/>
                    </a:ext>
                  </a:extLst>
                </a:gridCol>
                <a:gridCol w="1234446">
                  <a:extLst>
                    <a:ext uri="{9D8B030D-6E8A-4147-A177-3AD203B41FA5}">
                      <a16:colId xmlns:a16="http://schemas.microsoft.com/office/drawing/2014/main" val="2051797446"/>
                    </a:ext>
                  </a:extLst>
                </a:gridCol>
                <a:gridCol w="987552">
                  <a:extLst>
                    <a:ext uri="{9D8B030D-6E8A-4147-A177-3AD203B41FA5}">
                      <a16:colId xmlns:a16="http://schemas.microsoft.com/office/drawing/2014/main" val="1993142935"/>
                    </a:ext>
                  </a:extLst>
                </a:gridCol>
              </a:tblGrid>
              <a:tr h="2002066">
                <a:tc>
                  <a:txBody>
                    <a:bodyPr/>
                    <a:lstStyle/>
                    <a:p>
                      <a:pPr>
                        <a:lnSpc>
                          <a:spcPct val="116000"/>
                        </a:lnSpc>
                        <a:spcAft>
                          <a:spcPts val="800"/>
                        </a:spcAft>
                      </a:pPr>
                      <a:r>
                        <a:rPr lang="en-US" sz="2400">
                          <a:effectLst/>
                        </a:rPr>
                        <a:t>Cancer</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Depression/Anxiety</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Diabetes</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Heart Condition</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Blood Pressure</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Cholesterol</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Serious Mental Illness</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None</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extLst>
                  <a:ext uri="{0D108BD9-81ED-4DB2-BD59-A6C34878D82A}">
                    <a16:rowId xmlns:a16="http://schemas.microsoft.com/office/drawing/2014/main" val="379871169"/>
                  </a:ext>
                </a:extLst>
              </a:tr>
              <a:tr h="658598">
                <a:tc>
                  <a:txBody>
                    <a:bodyPr/>
                    <a:lstStyle/>
                    <a:p>
                      <a:pPr>
                        <a:lnSpc>
                          <a:spcPct val="116000"/>
                        </a:lnSpc>
                        <a:spcAft>
                          <a:spcPts val="800"/>
                        </a:spcAft>
                      </a:pPr>
                      <a:r>
                        <a:rPr lang="en-US" sz="2400">
                          <a:effectLst/>
                        </a:rPr>
                        <a:t>5%</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46%</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20%</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9%</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25%</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20%</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a:effectLst/>
                        </a:rPr>
                        <a:t>6%</a:t>
                      </a:r>
                      <a:endParaRPr lang="en-GB" sz="240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a:txBody>
                    <a:bodyPr/>
                    <a:lstStyle/>
                    <a:p>
                      <a:pPr>
                        <a:lnSpc>
                          <a:spcPct val="116000"/>
                        </a:lnSpc>
                        <a:spcAft>
                          <a:spcPts val="800"/>
                        </a:spcAft>
                      </a:pPr>
                      <a:r>
                        <a:rPr lang="en-US" sz="2400" dirty="0">
                          <a:effectLst/>
                        </a:rPr>
                        <a:t>28%</a:t>
                      </a:r>
                      <a:endParaRPr lang="en-GB"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extLst>
                  <a:ext uri="{0D108BD9-81ED-4DB2-BD59-A6C34878D82A}">
                    <a16:rowId xmlns:a16="http://schemas.microsoft.com/office/drawing/2014/main" val="2204910640"/>
                  </a:ext>
                </a:extLst>
              </a:tr>
              <a:tr h="2118165">
                <a:tc gridSpan="8">
                  <a:txBody>
                    <a:bodyPr/>
                    <a:lstStyle/>
                    <a:p>
                      <a:pPr>
                        <a:lnSpc>
                          <a:spcPct val="116000"/>
                        </a:lnSpc>
                        <a:spcAft>
                          <a:spcPts val="800"/>
                        </a:spcAft>
                      </a:pPr>
                      <a:r>
                        <a:rPr lang="en-US" sz="2400" dirty="0">
                          <a:effectLst/>
                        </a:rPr>
                        <a:t>72% of our clients have one or more long-term conditions. In addition to the conditions listed above another 8% of clients reported other conditions that had an ongoing impact on their lives, of which Arthritis, FGM and Asthma were the most common.</a:t>
                      </a:r>
                      <a:endParaRPr lang="en-GB"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49821" marR="4982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44601373"/>
                  </a:ext>
                </a:extLst>
              </a:tr>
            </a:tbl>
          </a:graphicData>
        </a:graphic>
      </p:graphicFrame>
    </p:spTree>
    <p:extLst>
      <p:ext uri="{BB962C8B-B14F-4D97-AF65-F5344CB8AC3E}">
        <p14:creationId xmlns:p14="http://schemas.microsoft.com/office/powerpoint/2010/main" val="2138195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303FEB-A939-EFAD-68DC-2083B79EF06A}"/>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Disability</a:t>
            </a:r>
          </a:p>
        </p:txBody>
      </p:sp>
      <p:sp>
        <p:nvSpPr>
          <p:cNvPr id="16"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3">
            <a:extLst>
              <a:ext uri="{FF2B5EF4-FFF2-40B4-BE49-F238E27FC236}">
                <a16:creationId xmlns:a16="http://schemas.microsoft.com/office/drawing/2014/main" id="{1E3D3A1B-A0BB-15DC-CD39-529B5A5DBF8A}"/>
              </a:ext>
            </a:extLst>
          </p:cNvPr>
          <p:cNvSpPr>
            <a:spLocks noChangeArrowheads="1"/>
          </p:cNvSpPr>
          <p:nvPr/>
        </p:nvSpPr>
        <p:spPr bwMode="auto">
          <a:xfrm>
            <a:off x="-5013493" y="28545"/>
            <a:ext cx="191611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sz="2000"/>
          </a:p>
        </p:txBody>
      </p:sp>
      <p:graphicFrame>
        <p:nvGraphicFramePr>
          <p:cNvPr id="8" name="Content Placeholder 7">
            <a:extLst>
              <a:ext uri="{FF2B5EF4-FFF2-40B4-BE49-F238E27FC236}">
                <a16:creationId xmlns:a16="http://schemas.microsoft.com/office/drawing/2014/main" id="{2AD0D9C5-C704-F7ED-8D78-DBD394F0CBDC}"/>
              </a:ext>
            </a:extLst>
          </p:cNvPr>
          <p:cNvGraphicFramePr>
            <a:graphicFrameLocks noGrp="1"/>
          </p:cNvGraphicFramePr>
          <p:nvPr>
            <p:ph idx="1"/>
            <p:extLst>
              <p:ext uri="{D42A27DB-BD31-4B8C-83A1-F6EECF244321}">
                <p14:modId xmlns:p14="http://schemas.microsoft.com/office/powerpoint/2010/main" val="2881780399"/>
              </p:ext>
            </p:extLst>
          </p:nvPr>
        </p:nvGraphicFramePr>
        <p:xfrm>
          <a:off x="320040" y="2878966"/>
          <a:ext cx="11548878" cy="3095367"/>
        </p:xfrm>
        <a:graphic>
          <a:graphicData uri="http://schemas.openxmlformats.org/drawingml/2006/table">
            <a:tbl>
              <a:tblPr firstRow="1" firstCol="1">
                <a:tableStyleId>{5C22544A-7EE6-4342-B048-85BDC9FD1C3A}</a:tableStyleId>
              </a:tblPr>
              <a:tblGrid>
                <a:gridCol w="1396697">
                  <a:extLst>
                    <a:ext uri="{9D8B030D-6E8A-4147-A177-3AD203B41FA5}">
                      <a16:colId xmlns:a16="http://schemas.microsoft.com/office/drawing/2014/main" val="784325672"/>
                    </a:ext>
                  </a:extLst>
                </a:gridCol>
                <a:gridCol w="1513618">
                  <a:extLst>
                    <a:ext uri="{9D8B030D-6E8A-4147-A177-3AD203B41FA5}">
                      <a16:colId xmlns:a16="http://schemas.microsoft.com/office/drawing/2014/main" val="1812680497"/>
                    </a:ext>
                  </a:extLst>
                </a:gridCol>
                <a:gridCol w="1637756">
                  <a:extLst>
                    <a:ext uri="{9D8B030D-6E8A-4147-A177-3AD203B41FA5}">
                      <a16:colId xmlns:a16="http://schemas.microsoft.com/office/drawing/2014/main" val="2119663215"/>
                    </a:ext>
                  </a:extLst>
                </a:gridCol>
                <a:gridCol w="1740241">
                  <a:extLst>
                    <a:ext uri="{9D8B030D-6E8A-4147-A177-3AD203B41FA5}">
                      <a16:colId xmlns:a16="http://schemas.microsoft.com/office/drawing/2014/main" val="1858700084"/>
                    </a:ext>
                  </a:extLst>
                </a:gridCol>
                <a:gridCol w="1554035">
                  <a:extLst>
                    <a:ext uri="{9D8B030D-6E8A-4147-A177-3AD203B41FA5}">
                      <a16:colId xmlns:a16="http://schemas.microsoft.com/office/drawing/2014/main" val="1985580147"/>
                    </a:ext>
                  </a:extLst>
                </a:gridCol>
                <a:gridCol w="1268229">
                  <a:extLst>
                    <a:ext uri="{9D8B030D-6E8A-4147-A177-3AD203B41FA5}">
                      <a16:colId xmlns:a16="http://schemas.microsoft.com/office/drawing/2014/main" val="2305088010"/>
                    </a:ext>
                  </a:extLst>
                </a:gridCol>
                <a:gridCol w="1294211">
                  <a:extLst>
                    <a:ext uri="{9D8B030D-6E8A-4147-A177-3AD203B41FA5}">
                      <a16:colId xmlns:a16="http://schemas.microsoft.com/office/drawing/2014/main" val="3324253111"/>
                    </a:ext>
                  </a:extLst>
                </a:gridCol>
                <a:gridCol w="1144091">
                  <a:extLst>
                    <a:ext uri="{9D8B030D-6E8A-4147-A177-3AD203B41FA5}">
                      <a16:colId xmlns:a16="http://schemas.microsoft.com/office/drawing/2014/main" val="3024557836"/>
                    </a:ext>
                  </a:extLst>
                </a:gridCol>
              </a:tblGrid>
              <a:tr h="1546182">
                <a:tc>
                  <a:txBody>
                    <a:bodyPr/>
                    <a:lstStyle/>
                    <a:p>
                      <a:pPr>
                        <a:lnSpc>
                          <a:spcPct val="116000"/>
                        </a:lnSpc>
                        <a:spcAft>
                          <a:spcPts val="800"/>
                        </a:spcAft>
                      </a:pPr>
                      <a:r>
                        <a:rPr lang="en-US" sz="2900">
                          <a:effectLst/>
                        </a:rPr>
                        <a:t>Mental Health</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Mobility</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Physical</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Learning Disability</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Hearing</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Visual</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Prefer Not to Say</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None</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extLst>
                  <a:ext uri="{0D108BD9-81ED-4DB2-BD59-A6C34878D82A}">
                    <a16:rowId xmlns:a16="http://schemas.microsoft.com/office/drawing/2014/main" val="2712335277"/>
                  </a:ext>
                </a:extLst>
              </a:tr>
              <a:tr h="517396">
                <a:tc>
                  <a:txBody>
                    <a:bodyPr/>
                    <a:lstStyle/>
                    <a:p>
                      <a:pPr>
                        <a:lnSpc>
                          <a:spcPct val="116000"/>
                        </a:lnSpc>
                        <a:spcAft>
                          <a:spcPts val="800"/>
                        </a:spcAft>
                      </a:pPr>
                      <a:r>
                        <a:rPr lang="en-US" sz="2900">
                          <a:effectLst/>
                        </a:rPr>
                        <a:t>15%</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12%</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6%</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5%</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2%</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2%</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10%</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a:txBody>
                    <a:bodyPr/>
                    <a:lstStyle/>
                    <a:p>
                      <a:pPr>
                        <a:lnSpc>
                          <a:spcPct val="116000"/>
                        </a:lnSpc>
                        <a:spcAft>
                          <a:spcPts val="800"/>
                        </a:spcAft>
                      </a:pPr>
                      <a:r>
                        <a:rPr lang="en-US" sz="2900">
                          <a:effectLst/>
                        </a:rPr>
                        <a:t>58%</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extLst>
                  <a:ext uri="{0D108BD9-81ED-4DB2-BD59-A6C34878D82A}">
                    <a16:rowId xmlns:a16="http://schemas.microsoft.com/office/drawing/2014/main" val="3515427421"/>
                  </a:ext>
                </a:extLst>
              </a:tr>
              <a:tr h="1031789">
                <a:tc gridSpan="8">
                  <a:txBody>
                    <a:bodyPr/>
                    <a:lstStyle/>
                    <a:p>
                      <a:pPr>
                        <a:lnSpc>
                          <a:spcPct val="116000"/>
                        </a:lnSpc>
                        <a:spcAft>
                          <a:spcPts val="800"/>
                        </a:spcAft>
                      </a:pPr>
                      <a:r>
                        <a:rPr lang="en-US" sz="2900">
                          <a:effectLst/>
                        </a:rPr>
                        <a:t>42% of our clients consider themselves to have one or more disabilities</a:t>
                      </a:r>
                      <a:endParaRPr lang="en-GB" sz="2900">
                        <a:effectLst/>
                        <a:latin typeface="Aptos" panose="020B0004020202020204" pitchFamily="34" charset="0"/>
                        <a:ea typeface="Times New Roman" panose="02020603050405020304" pitchFamily="18" charset="0"/>
                        <a:cs typeface="Times New Roman" panose="02020603050405020304" pitchFamily="18" charset="0"/>
                      </a:endParaRPr>
                    </a:p>
                  </a:txBody>
                  <a:tcPr marL="62358" marR="62358"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07503233"/>
                  </a:ext>
                </a:extLst>
              </a:tr>
            </a:tbl>
          </a:graphicData>
        </a:graphic>
      </p:graphicFrame>
    </p:spTree>
    <p:extLst>
      <p:ext uri="{BB962C8B-B14F-4D97-AF65-F5344CB8AC3E}">
        <p14:creationId xmlns:p14="http://schemas.microsoft.com/office/powerpoint/2010/main" val="551997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CD2BF-00B8-AF27-554F-1BBC27E452AA}"/>
              </a:ext>
            </a:extLst>
          </p:cNvPr>
          <p:cNvSpPr>
            <a:spLocks noGrp="1"/>
          </p:cNvSpPr>
          <p:nvPr>
            <p:ph type="title"/>
          </p:nvPr>
        </p:nvSpPr>
        <p:spPr/>
        <p:txBody>
          <a:bodyPr/>
          <a:lstStyle/>
          <a:p>
            <a:r>
              <a:rPr lang="en-GB" dirty="0"/>
              <a:t>Examples</a:t>
            </a:r>
          </a:p>
        </p:txBody>
      </p:sp>
      <p:sp>
        <p:nvSpPr>
          <p:cNvPr id="3" name="Content Placeholder 2">
            <a:extLst>
              <a:ext uri="{FF2B5EF4-FFF2-40B4-BE49-F238E27FC236}">
                <a16:creationId xmlns:a16="http://schemas.microsoft.com/office/drawing/2014/main" id="{A3536F55-1EF4-5736-1006-4383943ACFE2}"/>
              </a:ext>
            </a:extLst>
          </p:cNvPr>
          <p:cNvSpPr>
            <a:spLocks noGrp="1"/>
          </p:cNvSpPr>
          <p:nvPr>
            <p:ph idx="1"/>
          </p:nvPr>
        </p:nvSpPr>
        <p:spPr/>
        <p:txBody>
          <a:bodyPr/>
          <a:lstStyle/>
          <a:p>
            <a:r>
              <a:rPr lang="en-US" sz="3200" i="1" dirty="0">
                <a:effectLst/>
                <a:latin typeface="Arial" panose="020B0604020202020204" pitchFamily="34" charset="0"/>
                <a:ea typeface="Arial" panose="020B0604020202020204" pitchFamily="34" charset="0"/>
                <a:cs typeface="Times New Roman" panose="02020603050405020304" pitchFamily="18" charset="0"/>
              </a:rPr>
              <a:t>“The client has lived in the UK for 6 years and has never been to see a GP because no one has ever shown her what to do. We supported the client by registering her with her local GP and booking her in for a full health check including blood tests. The client also needed an interpreter for her appointment, and we mentioned this when booking her GP appointment. This client requires follow ups as her English is limited and we want to make sure she is checked out and all is well.”</a:t>
            </a:r>
            <a:endParaRPr lang="en-GB" sz="320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783641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F934A-D8F0-B3D7-1668-98849A976CF9}"/>
              </a:ext>
            </a:extLst>
          </p:cNvPr>
          <p:cNvSpPr>
            <a:spLocks noGrp="1"/>
          </p:cNvSpPr>
          <p:nvPr>
            <p:ph type="title"/>
          </p:nvPr>
        </p:nvSpPr>
        <p:spPr/>
        <p:txBody>
          <a:bodyPr/>
          <a:lstStyle/>
          <a:p>
            <a:r>
              <a:rPr lang="en-GB" dirty="0"/>
              <a:t>Example:</a:t>
            </a:r>
          </a:p>
        </p:txBody>
      </p:sp>
      <p:sp>
        <p:nvSpPr>
          <p:cNvPr id="3" name="Content Placeholder 2">
            <a:extLst>
              <a:ext uri="{FF2B5EF4-FFF2-40B4-BE49-F238E27FC236}">
                <a16:creationId xmlns:a16="http://schemas.microsoft.com/office/drawing/2014/main" id="{40A13B29-C8CA-6EC0-C03D-CAD029199174}"/>
              </a:ext>
            </a:extLst>
          </p:cNvPr>
          <p:cNvSpPr>
            <a:spLocks noGrp="1"/>
          </p:cNvSpPr>
          <p:nvPr>
            <p:ph idx="1"/>
          </p:nvPr>
        </p:nvSpPr>
        <p:spPr/>
        <p:txBody>
          <a:bodyPr/>
          <a:lstStyle/>
          <a:p>
            <a:pPr marL="0" indent="0">
              <a:lnSpc>
                <a:spcPct val="116000"/>
              </a:lnSpc>
              <a:spcAft>
                <a:spcPts val="800"/>
              </a:spcAft>
              <a:buNone/>
            </a:pPr>
            <a:r>
              <a:rPr lang="en-US" sz="3200" i="1" dirty="0">
                <a:effectLst/>
                <a:latin typeface="Arial" panose="020B0604020202020204" pitchFamily="34" charset="0"/>
                <a:ea typeface="Arial" panose="020B0604020202020204" pitchFamily="34" charset="0"/>
                <a:cs typeface="Times New Roman" panose="02020603050405020304" pitchFamily="18" charset="0"/>
              </a:rPr>
              <a:t>“The client had a hospital appointment letter that she needed us to translate for her. The client did not know what the appointment was for and needed directions to the hospital because it was not a local one. We were able to support the client with her request and explain what the appointment was for and the best way to get to the hospital.”</a:t>
            </a:r>
            <a:endParaRPr lang="en-GB" sz="320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16000"/>
              </a:lnSpc>
              <a:spcAft>
                <a:spcPts val="800"/>
              </a:spcAft>
              <a:buNone/>
            </a:pPr>
            <a:endParaRPr lang="en-GB" sz="18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964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DCA2E-AFDE-6517-2882-2C9B404507BF}"/>
              </a:ext>
            </a:extLst>
          </p:cNvPr>
          <p:cNvSpPr>
            <a:spLocks noGrp="1"/>
          </p:cNvSpPr>
          <p:nvPr>
            <p:ph type="title"/>
          </p:nvPr>
        </p:nvSpPr>
        <p:spPr/>
        <p:txBody>
          <a:bodyPr/>
          <a:lstStyle/>
          <a:p>
            <a:r>
              <a:rPr lang="en-GB" dirty="0"/>
              <a:t>Example:</a:t>
            </a:r>
          </a:p>
        </p:txBody>
      </p:sp>
      <p:sp>
        <p:nvSpPr>
          <p:cNvPr id="3" name="Content Placeholder 2">
            <a:extLst>
              <a:ext uri="{FF2B5EF4-FFF2-40B4-BE49-F238E27FC236}">
                <a16:creationId xmlns:a16="http://schemas.microsoft.com/office/drawing/2014/main" id="{F6DEDE53-D9F9-0EE3-BCED-1BE8891A6DB9}"/>
              </a:ext>
            </a:extLst>
          </p:cNvPr>
          <p:cNvSpPr>
            <a:spLocks noGrp="1"/>
          </p:cNvSpPr>
          <p:nvPr>
            <p:ph idx="1"/>
          </p:nvPr>
        </p:nvSpPr>
        <p:spPr/>
        <p:txBody>
          <a:bodyPr/>
          <a:lstStyle/>
          <a:p>
            <a:pPr marL="0" indent="0">
              <a:buNone/>
            </a:pPr>
            <a:r>
              <a:rPr lang="en-US" sz="3600" i="1" dirty="0">
                <a:effectLst/>
                <a:latin typeface="Arial" panose="020B0604020202020204" pitchFamily="34" charset="0"/>
                <a:ea typeface="Arial" panose="020B0604020202020204" pitchFamily="34" charset="0"/>
                <a:cs typeface="Times New Roman" panose="02020603050405020304" pitchFamily="18" charset="0"/>
              </a:rPr>
              <a:t>“The client needed help with completing an online self-referral form for support with her mental health. The client was not confident using the online self-referral system. We were able to help the client in making a successful application for help. We will monitor the response from the NHS IAPT service to see if they contact her with an assessment date.”</a:t>
            </a:r>
            <a:endParaRPr lang="en-GB" sz="360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25508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66326E1111D89438A3085FDE9A5FD0F" ma:contentTypeVersion="20" ma:contentTypeDescription="Create a new document." ma:contentTypeScope="" ma:versionID="7c9c58197a7a72d66d4b54d96d767e3d">
  <xsd:schema xmlns:xsd="http://www.w3.org/2001/XMLSchema" xmlns:xs="http://www.w3.org/2001/XMLSchema" xmlns:p="http://schemas.microsoft.com/office/2006/metadata/properties" xmlns:ns1="http://schemas.microsoft.com/sharepoint/v3" xmlns:ns2="24d292ad-1d7b-47bb-988d-0421f47b48dd" xmlns:ns3="66dc577f-7463-49c1-b6b4-ba31d4c27bbb" targetNamespace="http://schemas.microsoft.com/office/2006/metadata/properties" ma:root="true" ma:fieldsID="45d3eb025654f9e83ce413d56fd94b41" ns1:_="" ns2:_="" ns3:_="">
    <xsd:import namespace="http://schemas.microsoft.com/sharepoint/v3"/>
    <xsd:import namespace="24d292ad-1d7b-47bb-988d-0421f47b48dd"/>
    <xsd:import namespace="66dc577f-7463-49c1-b6b4-ba31d4c27b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d292ad-1d7b-47bb-988d-0421f47b48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7ed7110-f592-4c9a-8fba-958c55cbc3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dc577f-7463-49c1-b6b4-ba31d4c27bbb"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6362ba2-87ba-4762-9774-42b2a5749c05}" ma:internalName="TaxCatchAll" ma:showField="CatchAllData" ma:web="66dc577f-7463-49c1-b6b4-ba31d4c27b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4d292ad-1d7b-47bb-988d-0421f47b48dd">
      <Terms xmlns="http://schemas.microsoft.com/office/infopath/2007/PartnerControls"/>
    </lcf76f155ced4ddcb4097134ff3c332f>
    <TaxCatchAll xmlns="66dc577f-7463-49c1-b6b4-ba31d4c27bbb"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A2B8943-E970-44D1-A9A5-4AC989A07F18}">
  <ds:schemaRefs>
    <ds:schemaRef ds:uri="http://schemas.microsoft.com/sharepoint/v3/contenttype/forms"/>
  </ds:schemaRefs>
</ds:datastoreItem>
</file>

<file path=customXml/itemProps2.xml><?xml version="1.0" encoding="utf-8"?>
<ds:datastoreItem xmlns:ds="http://schemas.openxmlformats.org/officeDocument/2006/customXml" ds:itemID="{0D730C86-8B8A-4101-9785-FE7E6AE1E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4d292ad-1d7b-47bb-988d-0421f47b48dd"/>
    <ds:schemaRef ds:uri="66dc577f-7463-49c1-b6b4-ba31d4c27b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8B7A46-C0C9-4FD2-ADDB-225CECEB5B34}">
  <ds:schemaRefs>
    <ds:schemaRef ds:uri="http://schemas.microsoft.com/office/2006/metadata/properties"/>
    <ds:schemaRef ds:uri="http://schemas.microsoft.com/office/infopath/2007/PartnerControls"/>
    <ds:schemaRef ds:uri="http://schemas.microsoft.com/sharepoint/v3"/>
    <ds:schemaRef ds:uri="24d292ad-1d7b-47bb-988d-0421f47b48dd"/>
    <ds:schemaRef ds:uri="66dc577f-7463-49c1-b6b4-ba31d4c27bbb"/>
  </ds:schemaRefs>
</ds:datastoreItem>
</file>

<file path=docProps/app.xml><?xml version="1.0" encoding="utf-8"?>
<Properties xmlns="http://schemas.openxmlformats.org/officeDocument/2006/extended-properties" xmlns:vt="http://schemas.openxmlformats.org/officeDocument/2006/docPropsVTypes">
  <TotalTime>74</TotalTime>
  <Words>668</Words>
  <Application>Microsoft Office PowerPoint</Application>
  <PresentationFormat>Widescreen</PresentationFormat>
  <Paragraphs>120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Health Advocates Project</vt:lpstr>
      <vt:lpstr>BME Health Forum Partnership</vt:lpstr>
      <vt:lpstr>Two years in -supported 700 people</vt:lpstr>
      <vt:lpstr>Preferred Language</vt:lpstr>
      <vt:lpstr>Long-Term Conditions</vt:lpstr>
      <vt:lpstr>Disability</vt:lpstr>
      <vt:lpstr>Examples</vt:lpstr>
      <vt:lpstr>Example:</vt:lpstr>
      <vt:lpstr>Example:</vt:lpstr>
      <vt:lpstr>Example:</vt:lpstr>
      <vt:lpstr>Evaluation</vt:lpstr>
      <vt:lpstr>Systemic change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Nafsika Thalassis</dc:creator>
  <cp:lastModifiedBy>Nafsika Thalassis</cp:lastModifiedBy>
  <cp:revision>1</cp:revision>
  <dcterms:created xsi:type="dcterms:W3CDTF">2024-11-06T18:16:59Z</dcterms:created>
  <dcterms:modified xsi:type="dcterms:W3CDTF">2024-11-07T11:29:58Z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0x010100A66326E1111D89438A3085FDE9A5FD0F</vt:lpwstr>
  </property>
  <property fmtid="{D5CDD505-2E9C-101B-9397-08002B2CF9AE}" pid="3" name="MediaServiceImageTags">
    <vt:lpwstr/>
  </property>
</Properties>
</file>