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845" r:id="rId4"/>
  </p:sldMasterIdLst>
  <p:sldIdLst>
    <p:sldId id="288" r:id="rId5"/>
    <p:sldId id="284" r:id="rId6"/>
    <p:sldId id="304" r:id="rId7"/>
    <p:sldId id="292" r:id="rId8"/>
    <p:sldId id="289" r:id="rId9"/>
    <p:sldId id="303" r:id="rId10"/>
    <p:sldId id="290" r:id="rId11"/>
    <p:sldId id="299" r:id="rId12"/>
    <p:sldId id="300" r:id="rId13"/>
    <p:sldId id="305" r:id="rId14"/>
    <p:sldId id="298" r:id="rId15"/>
    <p:sldId id="306" r:id="rId16"/>
    <p:sldId id="307" r:id="rId17"/>
  </p:sldIdLst>
  <p:sldSz cx="12192000" cy="6858000"/>
  <p:notesSz cx="12192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9" autoAdjust="0"/>
    <p:restoredTop sz="94660"/>
  </p:normalViewPr>
  <p:slideViewPr>
    <p:cSldViewPr>
      <p:cViewPr varScale="1">
        <p:scale>
          <a:sx n="96" d="100"/>
          <a:sy n="96" d="100"/>
        </p:scale>
        <p:origin x="130"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_rels/data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3.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diagrams/_rels/data4.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12" Type="http://schemas.openxmlformats.org/officeDocument/2006/relationships/image" Target="../media/image31.sv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11" Type="http://schemas.openxmlformats.org/officeDocument/2006/relationships/image" Target="../media/image30.png"/><Relationship Id="rId5" Type="http://schemas.openxmlformats.org/officeDocument/2006/relationships/image" Target="../media/image2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s>
</file>

<file path=ppt/diagrams/_rels/data7.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image" Target="../media/image32.svg"/><Relationship Id="rId1" Type="http://schemas.openxmlformats.org/officeDocument/2006/relationships/image" Target="../media/image4.png"/><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diagrams/_rels/drawing4.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12" Type="http://schemas.openxmlformats.org/officeDocument/2006/relationships/image" Target="../media/image31.sv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11" Type="http://schemas.openxmlformats.org/officeDocument/2006/relationships/image" Target="../media/image30.png"/><Relationship Id="rId5" Type="http://schemas.openxmlformats.org/officeDocument/2006/relationships/image" Target="../media/image2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s>
</file>

<file path=ppt/diagrams/_rels/drawing7.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image" Target="../media/image32.svg"/><Relationship Id="rId1" Type="http://schemas.openxmlformats.org/officeDocument/2006/relationships/image" Target="../media/image4.png"/><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data1.xml><?xml version="1.0" encoding="utf-8"?>
<dgm:dataModel xmlns:dgm="http://schemas.openxmlformats.org/drawingml/2006/diagram" xmlns:a="http://schemas.openxmlformats.org/drawingml/2006/main">
  <dgm:ptLst>
    <dgm:pt modelId="{84E75E5C-AD0F-4505-B134-F938C3CE9CA1}" type="doc">
      <dgm:prSet loTypeId="urn:microsoft.com/office/officeart/2005/8/layout/vList2" loCatId="list" qsTypeId="urn:microsoft.com/office/officeart/2005/8/quickstyle/simple2" qsCatId="simple" csTypeId="urn:microsoft.com/office/officeart/2005/8/colors/accent5_2" csCatId="accent5" phldr="1"/>
      <dgm:spPr/>
      <dgm:t>
        <a:bodyPr/>
        <a:lstStyle/>
        <a:p>
          <a:endParaRPr lang="en-US"/>
        </a:p>
      </dgm:t>
    </dgm:pt>
    <dgm:pt modelId="{F29A0FB4-1F68-4363-8FAD-0BFBA0B65619}">
      <dgm:prSet/>
      <dgm:spPr/>
      <dgm:t>
        <a:bodyPr/>
        <a:lstStyle/>
        <a:p>
          <a:r>
            <a:rPr lang="en-US" dirty="0"/>
            <a:t>Midaye Somali Development Network </a:t>
          </a:r>
        </a:p>
      </dgm:t>
    </dgm:pt>
    <dgm:pt modelId="{B26E0B50-631C-42A3-A457-7C02E54FED84}" type="parTrans" cxnId="{E4E7F53C-0223-4980-AF12-483D58BFFEDC}">
      <dgm:prSet/>
      <dgm:spPr/>
      <dgm:t>
        <a:bodyPr/>
        <a:lstStyle/>
        <a:p>
          <a:endParaRPr lang="en-US"/>
        </a:p>
      </dgm:t>
    </dgm:pt>
    <dgm:pt modelId="{B9C62792-D850-4D72-AD4A-00A113EE2B4F}" type="sibTrans" cxnId="{E4E7F53C-0223-4980-AF12-483D58BFFEDC}">
      <dgm:prSet/>
      <dgm:spPr/>
      <dgm:t>
        <a:bodyPr/>
        <a:lstStyle/>
        <a:p>
          <a:endParaRPr lang="en-US"/>
        </a:p>
      </dgm:t>
    </dgm:pt>
    <dgm:pt modelId="{4C8D6DFB-B1DC-4AA0-BD42-9C60938971D7}">
      <dgm:prSet/>
      <dgm:spPr/>
      <dgm:t>
        <a:bodyPr/>
        <a:lstStyle/>
        <a:p>
          <a:r>
            <a:rPr lang="en-US" dirty="0"/>
            <a:t>Al Manaar (The Muslim Cultural Heritage Centre)</a:t>
          </a:r>
        </a:p>
      </dgm:t>
    </dgm:pt>
    <dgm:pt modelId="{8DD469D7-55BB-4FB5-A554-A4CDC6E0B47D}" type="parTrans" cxnId="{747A3342-44DE-4C76-955D-D65227D58805}">
      <dgm:prSet/>
      <dgm:spPr/>
      <dgm:t>
        <a:bodyPr/>
        <a:lstStyle/>
        <a:p>
          <a:endParaRPr lang="en-US"/>
        </a:p>
      </dgm:t>
    </dgm:pt>
    <dgm:pt modelId="{16C90C81-FDA4-46DB-8BC4-A21F04945A0F}" type="sibTrans" cxnId="{747A3342-44DE-4C76-955D-D65227D58805}">
      <dgm:prSet/>
      <dgm:spPr/>
      <dgm:t>
        <a:bodyPr/>
        <a:lstStyle/>
        <a:p>
          <a:endParaRPr lang="en-US"/>
        </a:p>
      </dgm:t>
    </dgm:pt>
    <dgm:pt modelId="{0548F40E-300D-4994-8D86-5CC9C9FD00AF}">
      <dgm:prSet/>
      <dgm:spPr/>
      <dgm:t>
        <a:bodyPr/>
        <a:lstStyle/>
        <a:p>
          <a:r>
            <a:rPr lang="en-US" dirty="0"/>
            <a:t>Neighbourhood Doulas </a:t>
          </a:r>
        </a:p>
      </dgm:t>
    </dgm:pt>
    <dgm:pt modelId="{946CE90F-61B2-4EB6-9A6E-7390513481F5}" type="parTrans" cxnId="{89350486-B378-4863-B21F-F706E0F93EFA}">
      <dgm:prSet/>
      <dgm:spPr/>
      <dgm:t>
        <a:bodyPr/>
        <a:lstStyle/>
        <a:p>
          <a:endParaRPr lang="en-US"/>
        </a:p>
      </dgm:t>
    </dgm:pt>
    <dgm:pt modelId="{833EA70C-EE77-4937-9B6F-31990BF356E3}" type="sibTrans" cxnId="{89350486-B378-4863-B21F-F706E0F93EFA}">
      <dgm:prSet/>
      <dgm:spPr/>
      <dgm:t>
        <a:bodyPr/>
        <a:lstStyle/>
        <a:p>
          <a:endParaRPr lang="en-US"/>
        </a:p>
      </dgm:t>
    </dgm:pt>
    <dgm:pt modelId="{02F82E22-E926-4CE6-A261-2D03DEDD2EBE}">
      <dgm:prSet/>
      <dgm:spPr/>
      <dgm:t>
        <a:bodyPr/>
        <a:lstStyle/>
        <a:p>
          <a:r>
            <a:rPr lang="en-US" dirty="0"/>
            <a:t>Ethiopian Women’s Empowerment Group</a:t>
          </a:r>
        </a:p>
      </dgm:t>
    </dgm:pt>
    <dgm:pt modelId="{A2EFF8C7-D3EC-452B-881E-F3ECD1EC02A7}" type="parTrans" cxnId="{F535A6FC-0906-47FD-80C2-880E68FE1737}">
      <dgm:prSet/>
      <dgm:spPr/>
      <dgm:t>
        <a:bodyPr/>
        <a:lstStyle/>
        <a:p>
          <a:endParaRPr lang="en-US"/>
        </a:p>
      </dgm:t>
    </dgm:pt>
    <dgm:pt modelId="{6851390F-9786-4F23-9C28-86C4B4BB228F}" type="sibTrans" cxnId="{F535A6FC-0906-47FD-80C2-880E68FE1737}">
      <dgm:prSet/>
      <dgm:spPr/>
      <dgm:t>
        <a:bodyPr/>
        <a:lstStyle/>
        <a:p>
          <a:endParaRPr lang="en-US"/>
        </a:p>
      </dgm:t>
    </dgm:pt>
    <dgm:pt modelId="{B6179794-2079-4AC2-8894-1691706FB54D}">
      <dgm:prSet/>
      <dgm:spPr/>
      <dgm:t>
        <a:bodyPr/>
        <a:lstStyle/>
        <a:p>
          <a:r>
            <a:rPr lang="en-US" dirty="0"/>
            <a:t>Sudanese Nubian Association </a:t>
          </a:r>
        </a:p>
      </dgm:t>
    </dgm:pt>
    <dgm:pt modelId="{3F850102-680D-4132-98B0-566A0F91A26F}" type="parTrans" cxnId="{17A8B26D-60A1-4FDD-B040-A3F37F549927}">
      <dgm:prSet/>
      <dgm:spPr/>
      <dgm:t>
        <a:bodyPr/>
        <a:lstStyle/>
        <a:p>
          <a:endParaRPr lang="en-US"/>
        </a:p>
      </dgm:t>
    </dgm:pt>
    <dgm:pt modelId="{3F5CC165-BA65-4887-BEDF-2F075F330E28}" type="sibTrans" cxnId="{17A8B26D-60A1-4FDD-B040-A3F37F549927}">
      <dgm:prSet/>
      <dgm:spPr/>
      <dgm:t>
        <a:bodyPr/>
        <a:lstStyle/>
        <a:p>
          <a:endParaRPr lang="en-US"/>
        </a:p>
      </dgm:t>
    </dgm:pt>
    <dgm:pt modelId="{B359F63E-F843-4A1E-B0FD-1A29EE68F464}" type="pres">
      <dgm:prSet presAssocID="{84E75E5C-AD0F-4505-B134-F938C3CE9CA1}" presName="linear" presStyleCnt="0">
        <dgm:presLayoutVars>
          <dgm:animLvl val="lvl"/>
          <dgm:resizeHandles val="exact"/>
        </dgm:presLayoutVars>
      </dgm:prSet>
      <dgm:spPr/>
    </dgm:pt>
    <dgm:pt modelId="{809FFFF7-6301-4B13-8306-BC0AAEB3E850}" type="pres">
      <dgm:prSet presAssocID="{F29A0FB4-1F68-4363-8FAD-0BFBA0B65619}" presName="parentText" presStyleLbl="node1" presStyleIdx="0" presStyleCnt="5">
        <dgm:presLayoutVars>
          <dgm:chMax val="0"/>
          <dgm:bulletEnabled val="1"/>
        </dgm:presLayoutVars>
      </dgm:prSet>
      <dgm:spPr/>
    </dgm:pt>
    <dgm:pt modelId="{5C0E48C9-761E-4C16-8C8D-9A21985DEC68}" type="pres">
      <dgm:prSet presAssocID="{B9C62792-D850-4D72-AD4A-00A113EE2B4F}" presName="spacer" presStyleCnt="0"/>
      <dgm:spPr/>
    </dgm:pt>
    <dgm:pt modelId="{71BF52AF-EE79-4389-83FD-2FB03B240E7A}" type="pres">
      <dgm:prSet presAssocID="{4C8D6DFB-B1DC-4AA0-BD42-9C60938971D7}" presName="parentText" presStyleLbl="node1" presStyleIdx="1" presStyleCnt="5" custLinFactNeighborX="20" custLinFactNeighborY="25467">
        <dgm:presLayoutVars>
          <dgm:chMax val="0"/>
          <dgm:bulletEnabled val="1"/>
        </dgm:presLayoutVars>
      </dgm:prSet>
      <dgm:spPr/>
    </dgm:pt>
    <dgm:pt modelId="{3AD4D523-4FCE-4B0D-8760-7E513CA0A18B}" type="pres">
      <dgm:prSet presAssocID="{16C90C81-FDA4-46DB-8BC4-A21F04945A0F}" presName="spacer" presStyleCnt="0"/>
      <dgm:spPr/>
    </dgm:pt>
    <dgm:pt modelId="{5DF8A2CF-DDB3-4DA0-ABBB-A33B5E407C0E}" type="pres">
      <dgm:prSet presAssocID="{0548F40E-300D-4994-8D86-5CC9C9FD00AF}" presName="parentText" presStyleLbl="node1" presStyleIdx="2" presStyleCnt="5">
        <dgm:presLayoutVars>
          <dgm:chMax val="0"/>
          <dgm:bulletEnabled val="1"/>
        </dgm:presLayoutVars>
      </dgm:prSet>
      <dgm:spPr/>
    </dgm:pt>
    <dgm:pt modelId="{C42925B0-94FF-4E72-B268-4F698EC36D8B}" type="pres">
      <dgm:prSet presAssocID="{833EA70C-EE77-4937-9B6F-31990BF356E3}" presName="spacer" presStyleCnt="0"/>
      <dgm:spPr/>
    </dgm:pt>
    <dgm:pt modelId="{4A8934CF-D2DF-4955-9913-528E34FF2031}" type="pres">
      <dgm:prSet presAssocID="{02F82E22-E926-4CE6-A261-2D03DEDD2EBE}" presName="parentText" presStyleLbl="node1" presStyleIdx="3" presStyleCnt="5">
        <dgm:presLayoutVars>
          <dgm:chMax val="0"/>
          <dgm:bulletEnabled val="1"/>
        </dgm:presLayoutVars>
      </dgm:prSet>
      <dgm:spPr/>
    </dgm:pt>
    <dgm:pt modelId="{0448310B-3EAD-4315-A54E-206374950D11}" type="pres">
      <dgm:prSet presAssocID="{6851390F-9786-4F23-9C28-86C4B4BB228F}" presName="spacer" presStyleCnt="0"/>
      <dgm:spPr/>
    </dgm:pt>
    <dgm:pt modelId="{36BEBA78-A04E-498A-9838-5A16CBF83E36}" type="pres">
      <dgm:prSet presAssocID="{B6179794-2079-4AC2-8894-1691706FB54D}" presName="parentText" presStyleLbl="node1" presStyleIdx="4" presStyleCnt="5">
        <dgm:presLayoutVars>
          <dgm:chMax val="0"/>
          <dgm:bulletEnabled val="1"/>
        </dgm:presLayoutVars>
      </dgm:prSet>
      <dgm:spPr/>
    </dgm:pt>
  </dgm:ptLst>
  <dgm:cxnLst>
    <dgm:cxn modelId="{3654B414-5831-43BE-BBC4-FBB91036718E}" type="presOf" srcId="{4C8D6DFB-B1DC-4AA0-BD42-9C60938971D7}" destId="{71BF52AF-EE79-4389-83FD-2FB03B240E7A}" srcOrd="0" destOrd="0" presId="urn:microsoft.com/office/officeart/2005/8/layout/vList2"/>
    <dgm:cxn modelId="{94F0CD1C-981E-40D0-A882-D5F833696862}" type="presOf" srcId="{02F82E22-E926-4CE6-A261-2D03DEDD2EBE}" destId="{4A8934CF-D2DF-4955-9913-528E34FF2031}" srcOrd="0" destOrd="0" presId="urn:microsoft.com/office/officeart/2005/8/layout/vList2"/>
    <dgm:cxn modelId="{9D64A223-4E3F-4980-B376-09FF1DDC9C47}" type="presOf" srcId="{0548F40E-300D-4994-8D86-5CC9C9FD00AF}" destId="{5DF8A2CF-DDB3-4DA0-ABBB-A33B5E407C0E}" srcOrd="0" destOrd="0" presId="urn:microsoft.com/office/officeart/2005/8/layout/vList2"/>
    <dgm:cxn modelId="{E4E7F53C-0223-4980-AF12-483D58BFFEDC}" srcId="{84E75E5C-AD0F-4505-B134-F938C3CE9CA1}" destId="{F29A0FB4-1F68-4363-8FAD-0BFBA0B65619}" srcOrd="0" destOrd="0" parTransId="{B26E0B50-631C-42A3-A457-7C02E54FED84}" sibTransId="{B9C62792-D850-4D72-AD4A-00A113EE2B4F}"/>
    <dgm:cxn modelId="{747A3342-44DE-4C76-955D-D65227D58805}" srcId="{84E75E5C-AD0F-4505-B134-F938C3CE9CA1}" destId="{4C8D6DFB-B1DC-4AA0-BD42-9C60938971D7}" srcOrd="1" destOrd="0" parTransId="{8DD469D7-55BB-4FB5-A554-A4CDC6E0B47D}" sibTransId="{16C90C81-FDA4-46DB-8BC4-A21F04945A0F}"/>
    <dgm:cxn modelId="{17A8B26D-60A1-4FDD-B040-A3F37F549927}" srcId="{84E75E5C-AD0F-4505-B134-F938C3CE9CA1}" destId="{B6179794-2079-4AC2-8894-1691706FB54D}" srcOrd="4" destOrd="0" parTransId="{3F850102-680D-4132-98B0-566A0F91A26F}" sibTransId="{3F5CC165-BA65-4887-BEDF-2F075F330E28}"/>
    <dgm:cxn modelId="{80921D6E-5BA1-45DF-80A7-970B6FAFD223}" type="presOf" srcId="{B6179794-2079-4AC2-8894-1691706FB54D}" destId="{36BEBA78-A04E-498A-9838-5A16CBF83E36}" srcOrd="0" destOrd="0" presId="urn:microsoft.com/office/officeart/2005/8/layout/vList2"/>
    <dgm:cxn modelId="{B61C1C77-CDD1-496F-87A1-6DCEE6F9BAAB}" type="presOf" srcId="{F29A0FB4-1F68-4363-8FAD-0BFBA0B65619}" destId="{809FFFF7-6301-4B13-8306-BC0AAEB3E850}" srcOrd="0" destOrd="0" presId="urn:microsoft.com/office/officeart/2005/8/layout/vList2"/>
    <dgm:cxn modelId="{9EB72058-6466-4E4B-8EA1-AAAD991EDC71}" type="presOf" srcId="{84E75E5C-AD0F-4505-B134-F938C3CE9CA1}" destId="{B359F63E-F843-4A1E-B0FD-1A29EE68F464}" srcOrd="0" destOrd="0" presId="urn:microsoft.com/office/officeart/2005/8/layout/vList2"/>
    <dgm:cxn modelId="{89350486-B378-4863-B21F-F706E0F93EFA}" srcId="{84E75E5C-AD0F-4505-B134-F938C3CE9CA1}" destId="{0548F40E-300D-4994-8D86-5CC9C9FD00AF}" srcOrd="2" destOrd="0" parTransId="{946CE90F-61B2-4EB6-9A6E-7390513481F5}" sibTransId="{833EA70C-EE77-4937-9B6F-31990BF356E3}"/>
    <dgm:cxn modelId="{F535A6FC-0906-47FD-80C2-880E68FE1737}" srcId="{84E75E5C-AD0F-4505-B134-F938C3CE9CA1}" destId="{02F82E22-E926-4CE6-A261-2D03DEDD2EBE}" srcOrd="3" destOrd="0" parTransId="{A2EFF8C7-D3EC-452B-881E-F3ECD1EC02A7}" sibTransId="{6851390F-9786-4F23-9C28-86C4B4BB228F}"/>
    <dgm:cxn modelId="{A612E7F6-6334-457E-B4AC-97946B90E888}" type="presParOf" srcId="{B359F63E-F843-4A1E-B0FD-1A29EE68F464}" destId="{809FFFF7-6301-4B13-8306-BC0AAEB3E850}" srcOrd="0" destOrd="0" presId="urn:microsoft.com/office/officeart/2005/8/layout/vList2"/>
    <dgm:cxn modelId="{945EB1CE-59FB-4F3B-B388-E24F5298B6D5}" type="presParOf" srcId="{B359F63E-F843-4A1E-B0FD-1A29EE68F464}" destId="{5C0E48C9-761E-4C16-8C8D-9A21985DEC68}" srcOrd="1" destOrd="0" presId="urn:microsoft.com/office/officeart/2005/8/layout/vList2"/>
    <dgm:cxn modelId="{47954868-28ED-4F81-813A-9C38CA17EB4D}" type="presParOf" srcId="{B359F63E-F843-4A1E-B0FD-1A29EE68F464}" destId="{71BF52AF-EE79-4389-83FD-2FB03B240E7A}" srcOrd="2" destOrd="0" presId="urn:microsoft.com/office/officeart/2005/8/layout/vList2"/>
    <dgm:cxn modelId="{886D3757-0092-4214-92A4-D23693EA964B}" type="presParOf" srcId="{B359F63E-F843-4A1E-B0FD-1A29EE68F464}" destId="{3AD4D523-4FCE-4B0D-8760-7E513CA0A18B}" srcOrd="3" destOrd="0" presId="urn:microsoft.com/office/officeart/2005/8/layout/vList2"/>
    <dgm:cxn modelId="{0F3549AE-D0CE-4AFF-AA2D-4CC186A53BCF}" type="presParOf" srcId="{B359F63E-F843-4A1E-B0FD-1A29EE68F464}" destId="{5DF8A2CF-DDB3-4DA0-ABBB-A33B5E407C0E}" srcOrd="4" destOrd="0" presId="urn:microsoft.com/office/officeart/2005/8/layout/vList2"/>
    <dgm:cxn modelId="{C74AC748-DD07-43FD-A4FF-7F7DA2F2D673}" type="presParOf" srcId="{B359F63E-F843-4A1E-B0FD-1A29EE68F464}" destId="{C42925B0-94FF-4E72-B268-4F698EC36D8B}" srcOrd="5" destOrd="0" presId="urn:microsoft.com/office/officeart/2005/8/layout/vList2"/>
    <dgm:cxn modelId="{B5A78ED5-67E6-4081-8BE0-51B7F5038564}" type="presParOf" srcId="{B359F63E-F843-4A1E-B0FD-1A29EE68F464}" destId="{4A8934CF-D2DF-4955-9913-528E34FF2031}" srcOrd="6" destOrd="0" presId="urn:microsoft.com/office/officeart/2005/8/layout/vList2"/>
    <dgm:cxn modelId="{1DB6A17D-2907-4CA3-97EF-944ACAE665CD}" type="presParOf" srcId="{B359F63E-F843-4A1E-B0FD-1A29EE68F464}" destId="{0448310B-3EAD-4315-A54E-206374950D11}" srcOrd="7" destOrd="0" presId="urn:microsoft.com/office/officeart/2005/8/layout/vList2"/>
    <dgm:cxn modelId="{1F5585C2-9C37-4070-9383-24287A8A4A9B}" type="presParOf" srcId="{B359F63E-F843-4A1E-B0FD-1A29EE68F464}" destId="{36BEBA78-A04E-498A-9838-5A16CBF83E36}"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3824353-E9B2-4774-9D18-EA505B98E9C8}" type="doc">
      <dgm:prSet loTypeId="urn:microsoft.com/office/officeart/2018/2/layout/IconVerticalSolidList" loCatId="icon" qsTypeId="urn:microsoft.com/office/officeart/2005/8/quickstyle/simple1" qsCatId="simple" csTypeId="urn:microsoft.com/office/officeart/2018/5/colors/Iconchunking_neutralicontext_colorful5" csCatId="colorful" phldr="1"/>
      <dgm:spPr/>
      <dgm:t>
        <a:bodyPr/>
        <a:lstStyle/>
        <a:p>
          <a:endParaRPr lang="en-US"/>
        </a:p>
      </dgm:t>
    </dgm:pt>
    <dgm:pt modelId="{56F8D6AC-CEA1-4708-8492-DC0EA0C47FDB}">
      <dgm:prSet custT="1"/>
      <dgm:spPr/>
      <dgm:t>
        <a:bodyPr/>
        <a:lstStyle/>
        <a:p>
          <a:r>
            <a:rPr lang="en-GB" sz="2800" dirty="0">
              <a:latin typeface="+mn-lt"/>
            </a:rPr>
            <a:t>People from GM communities, particularly people who don’t speak fluent English and who are also overweight or living with diabetes, hypertension or other L-T conditions</a:t>
          </a:r>
          <a:endParaRPr lang="en-US" sz="2800" dirty="0">
            <a:latin typeface="+mn-lt"/>
          </a:endParaRPr>
        </a:p>
      </dgm:t>
    </dgm:pt>
    <dgm:pt modelId="{C8B4D0B8-880D-41A5-A191-76A0823DD60D}" type="parTrans" cxnId="{2D6B3ED9-A2E4-4899-A4C3-1E1977D6CF8D}">
      <dgm:prSet/>
      <dgm:spPr/>
      <dgm:t>
        <a:bodyPr/>
        <a:lstStyle/>
        <a:p>
          <a:endParaRPr lang="en-US"/>
        </a:p>
      </dgm:t>
    </dgm:pt>
    <dgm:pt modelId="{B2AB6F40-4F97-4BB6-8AB2-CD263DAE2A4E}" type="sibTrans" cxnId="{2D6B3ED9-A2E4-4899-A4C3-1E1977D6CF8D}">
      <dgm:prSet/>
      <dgm:spPr/>
      <dgm:t>
        <a:bodyPr/>
        <a:lstStyle/>
        <a:p>
          <a:endParaRPr lang="en-US"/>
        </a:p>
      </dgm:t>
    </dgm:pt>
    <dgm:pt modelId="{9EAD1123-609C-4C2C-B6DB-B1B43B41A7A2}">
      <dgm:prSet custT="1"/>
      <dgm:spPr/>
      <dgm:t>
        <a:bodyPr/>
        <a:lstStyle/>
        <a:p>
          <a:r>
            <a:rPr lang="en-GB" sz="3200" dirty="0"/>
            <a:t>K&amp;C residents in all wards,  but with a focus on Dalgarno, St Helens, Golborne, Notting Dale and Colville</a:t>
          </a:r>
          <a:endParaRPr lang="en-US" sz="3200" dirty="0"/>
        </a:p>
      </dgm:t>
    </dgm:pt>
    <dgm:pt modelId="{F93ABFE8-4014-4DD3-AA8B-825E586C5053}" type="parTrans" cxnId="{8787CE2B-7731-484A-A857-A9AE0E76A6C4}">
      <dgm:prSet/>
      <dgm:spPr/>
      <dgm:t>
        <a:bodyPr/>
        <a:lstStyle/>
        <a:p>
          <a:endParaRPr lang="en-US"/>
        </a:p>
      </dgm:t>
    </dgm:pt>
    <dgm:pt modelId="{4FA1EDFB-7CE6-4B2B-848B-E6E930554635}" type="sibTrans" cxnId="{8787CE2B-7731-484A-A857-A9AE0E76A6C4}">
      <dgm:prSet/>
      <dgm:spPr/>
      <dgm:t>
        <a:bodyPr/>
        <a:lstStyle/>
        <a:p>
          <a:endParaRPr lang="en-US"/>
        </a:p>
      </dgm:t>
    </dgm:pt>
    <dgm:pt modelId="{675852EA-4635-4FDB-B525-8B2FA9DC6684}">
      <dgm:prSet custT="1"/>
      <dgm:spPr/>
      <dgm:t>
        <a:bodyPr/>
        <a:lstStyle/>
        <a:p>
          <a:r>
            <a:rPr lang="en-GB" sz="2800" i="0" dirty="0"/>
            <a:t>To promote Heart Health, Lung Health or Mental Health</a:t>
          </a:r>
          <a:r>
            <a:rPr lang="en-GB" sz="2800" i="1" dirty="0"/>
            <a:t>. </a:t>
          </a:r>
          <a:endParaRPr lang="en-US" sz="2800" dirty="0"/>
        </a:p>
      </dgm:t>
    </dgm:pt>
    <dgm:pt modelId="{6D8170D2-C370-4FE3-951E-7A5390281533}" type="parTrans" cxnId="{46EBE11F-480F-4A2A-A507-14DCACFD966D}">
      <dgm:prSet/>
      <dgm:spPr/>
      <dgm:t>
        <a:bodyPr/>
        <a:lstStyle/>
        <a:p>
          <a:endParaRPr lang="en-US"/>
        </a:p>
      </dgm:t>
    </dgm:pt>
    <dgm:pt modelId="{20622FE2-CF26-481C-8448-B0DF2C30A65E}" type="sibTrans" cxnId="{46EBE11F-480F-4A2A-A507-14DCACFD966D}">
      <dgm:prSet/>
      <dgm:spPr/>
      <dgm:t>
        <a:bodyPr/>
        <a:lstStyle/>
        <a:p>
          <a:endParaRPr lang="en-US"/>
        </a:p>
      </dgm:t>
    </dgm:pt>
    <dgm:pt modelId="{17B89C66-25AA-4CFA-AF4B-AA2799822DD9}" type="pres">
      <dgm:prSet presAssocID="{53824353-E9B2-4774-9D18-EA505B98E9C8}" presName="root" presStyleCnt="0">
        <dgm:presLayoutVars>
          <dgm:dir/>
          <dgm:resizeHandles val="exact"/>
        </dgm:presLayoutVars>
      </dgm:prSet>
      <dgm:spPr/>
    </dgm:pt>
    <dgm:pt modelId="{2F8F39B6-2CED-4BF9-94CA-16D00ECFCDDC}" type="pres">
      <dgm:prSet presAssocID="{56F8D6AC-CEA1-4708-8492-DC0EA0C47FDB}" presName="compNode" presStyleCnt="0"/>
      <dgm:spPr/>
    </dgm:pt>
    <dgm:pt modelId="{8E43F03A-AFE2-48D2-81EB-B962F51416EC}" type="pres">
      <dgm:prSet presAssocID="{56F8D6AC-CEA1-4708-8492-DC0EA0C47FDB}" presName="bgRect" presStyleLbl="bgShp" presStyleIdx="0" presStyleCnt="3"/>
      <dgm:spPr/>
    </dgm:pt>
    <dgm:pt modelId="{D30DF337-2A48-4A55-B99E-0536DC610EA1}" type="pres">
      <dgm:prSet presAssocID="{56F8D6AC-CEA1-4708-8492-DC0EA0C47FD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a:ext>
      </dgm:extLst>
    </dgm:pt>
    <dgm:pt modelId="{ABED6076-1513-4645-9D54-501DF6839A8A}" type="pres">
      <dgm:prSet presAssocID="{56F8D6AC-CEA1-4708-8492-DC0EA0C47FDB}" presName="spaceRect" presStyleCnt="0"/>
      <dgm:spPr/>
    </dgm:pt>
    <dgm:pt modelId="{30A1068D-8D70-4E7D-958E-38ABB3D13C90}" type="pres">
      <dgm:prSet presAssocID="{56F8D6AC-CEA1-4708-8492-DC0EA0C47FDB}" presName="parTx" presStyleLbl="revTx" presStyleIdx="0" presStyleCnt="3">
        <dgm:presLayoutVars>
          <dgm:chMax val="0"/>
          <dgm:chPref val="0"/>
        </dgm:presLayoutVars>
      </dgm:prSet>
      <dgm:spPr/>
    </dgm:pt>
    <dgm:pt modelId="{1664DE39-8433-4265-83EB-7CBA795E6DDC}" type="pres">
      <dgm:prSet presAssocID="{B2AB6F40-4F97-4BB6-8AB2-CD263DAE2A4E}" presName="sibTrans" presStyleCnt="0"/>
      <dgm:spPr/>
    </dgm:pt>
    <dgm:pt modelId="{3715F112-A95B-4D46-B8F8-19CDC8C08BCF}" type="pres">
      <dgm:prSet presAssocID="{9EAD1123-609C-4C2C-B6DB-B1B43B41A7A2}" presName="compNode" presStyleCnt="0"/>
      <dgm:spPr/>
    </dgm:pt>
    <dgm:pt modelId="{6CB7A88F-AE57-4B87-B5F2-C459FE4D7F38}" type="pres">
      <dgm:prSet presAssocID="{9EAD1123-609C-4C2C-B6DB-B1B43B41A7A2}" presName="bgRect" presStyleLbl="bgShp" presStyleIdx="1" presStyleCnt="3"/>
      <dgm:spPr/>
    </dgm:pt>
    <dgm:pt modelId="{14BF1C4C-C017-4884-9FA0-38F33E3F855E}" type="pres">
      <dgm:prSet presAssocID="{9EAD1123-609C-4C2C-B6DB-B1B43B41A7A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eprechaun Hat"/>
        </a:ext>
      </dgm:extLst>
    </dgm:pt>
    <dgm:pt modelId="{55F630A7-7D80-406C-BFFD-B0784122301D}" type="pres">
      <dgm:prSet presAssocID="{9EAD1123-609C-4C2C-B6DB-B1B43B41A7A2}" presName="spaceRect" presStyleCnt="0"/>
      <dgm:spPr/>
    </dgm:pt>
    <dgm:pt modelId="{EB27D68B-C873-440F-A777-3C66C9928227}" type="pres">
      <dgm:prSet presAssocID="{9EAD1123-609C-4C2C-B6DB-B1B43B41A7A2}" presName="parTx" presStyleLbl="revTx" presStyleIdx="1" presStyleCnt="3">
        <dgm:presLayoutVars>
          <dgm:chMax val="0"/>
          <dgm:chPref val="0"/>
        </dgm:presLayoutVars>
      </dgm:prSet>
      <dgm:spPr/>
    </dgm:pt>
    <dgm:pt modelId="{DF9C3532-0514-48CB-B2A8-C72C19218E92}" type="pres">
      <dgm:prSet presAssocID="{4FA1EDFB-7CE6-4B2B-848B-E6E930554635}" presName="sibTrans" presStyleCnt="0"/>
      <dgm:spPr/>
    </dgm:pt>
    <dgm:pt modelId="{12CDCC5B-9125-42C9-8052-A6DD8977A694}" type="pres">
      <dgm:prSet presAssocID="{675852EA-4635-4FDB-B525-8B2FA9DC6684}" presName="compNode" presStyleCnt="0"/>
      <dgm:spPr/>
    </dgm:pt>
    <dgm:pt modelId="{26217B1F-628E-4AF2-BF33-E116F92022D7}" type="pres">
      <dgm:prSet presAssocID="{675852EA-4635-4FDB-B525-8B2FA9DC6684}" presName="bgRect" presStyleLbl="bgShp" presStyleIdx="2" presStyleCnt="3"/>
      <dgm:spPr/>
    </dgm:pt>
    <dgm:pt modelId="{9A30328E-139E-4447-BCAA-27C63E1F9100}" type="pres">
      <dgm:prSet presAssocID="{675852EA-4635-4FDB-B525-8B2FA9DC668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Lungs"/>
        </a:ext>
      </dgm:extLst>
    </dgm:pt>
    <dgm:pt modelId="{DC07A12E-5DC7-4790-B329-4B33C5E58B0E}" type="pres">
      <dgm:prSet presAssocID="{675852EA-4635-4FDB-B525-8B2FA9DC6684}" presName="spaceRect" presStyleCnt="0"/>
      <dgm:spPr/>
    </dgm:pt>
    <dgm:pt modelId="{08DBAAAB-9A3A-4803-9572-D0CE5F14E47D}" type="pres">
      <dgm:prSet presAssocID="{675852EA-4635-4FDB-B525-8B2FA9DC6684}" presName="parTx" presStyleLbl="revTx" presStyleIdx="2" presStyleCnt="3">
        <dgm:presLayoutVars>
          <dgm:chMax val="0"/>
          <dgm:chPref val="0"/>
        </dgm:presLayoutVars>
      </dgm:prSet>
      <dgm:spPr/>
    </dgm:pt>
  </dgm:ptLst>
  <dgm:cxnLst>
    <dgm:cxn modelId="{46EBE11F-480F-4A2A-A507-14DCACFD966D}" srcId="{53824353-E9B2-4774-9D18-EA505B98E9C8}" destId="{675852EA-4635-4FDB-B525-8B2FA9DC6684}" srcOrd="2" destOrd="0" parTransId="{6D8170D2-C370-4FE3-951E-7A5390281533}" sibTransId="{20622FE2-CF26-481C-8448-B0DF2C30A65E}"/>
    <dgm:cxn modelId="{A839E827-FDBF-405A-8EAB-D9D9D0DD4BE6}" type="presOf" srcId="{9EAD1123-609C-4C2C-B6DB-B1B43B41A7A2}" destId="{EB27D68B-C873-440F-A777-3C66C9928227}" srcOrd="0" destOrd="0" presId="urn:microsoft.com/office/officeart/2018/2/layout/IconVerticalSolidList"/>
    <dgm:cxn modelId="{8787CE2B-7731-484A-A857-A9AE0E76A6C4}" srcId="{53824353-E9B2-4774-9D18-EA505B98E9C8}" destId="{9EAD1123-609C-4C2C-B6DB-B1B43B41A7A2}" srcOrd="1" destOrd="0" parTransId="{F93ABFE8-4014-4DD3-AA8B-825E586C5053}" sibTransId="{4FA1EDFB-7CE6-4B2B-848B-E6E930554635}"/>
    <dgm:cxn modelId="{076D6B74-E948-4BB9-B00C-572A123893D6}" type="presOf" srcId="{56F8D6AC-CEA1-4708-8492-DC0EA0C47FDB}" destId="{30A1068D-8D70-4E7D-958E-38ABB3D13C90}" srcOrd="0" destOrd="0" presId="urn:microsoft.com/office/officeart/2018/2/layout/IconVerticalSolidList"/>
    <dgm:cxn modelId="{CB330FB7-C76F-47C0-8176-78B11744AFAA}" type="presOf" srcId="{675852EA-4635-4FDB-B525-8B2FA9DC6684}" destId="{08DBAAAB-9A3A-4803-9572-D0CE5F14E47D}" srcOrd="0" destOrd="0" presId="urn:microsoft.com/office/officeart/2018/2/layout/IconVerticalSolidList"/>
    <dgm:cxn modelId="{2D6B3ED9-A2E4-4899-A4C3-1E1977D6CF8D}" srcId="{53824353-E9B2-4774-9D18-EA505B98E9C8}" destId="{56F8D6AC-CEA1-4708-8492-DC0EA0C47FDB}" srcOrd="0" destOrd="0" parTransId="{C8B4D0B8-880D-41A5-A191-76A0823DD60D}" sibTransId="{B2AB6F40-4F97-4BB6-8AB2-CD263DAE2A4E}"/>
    <dgm:cxn modelId="{276440DC-FCC6-4B58-90B3-CDECED2E8E89}" type="presOf" srcId="{53824353-E9B2-4774-9D18-EA505B98E9C8}" destId="{17B89C66-25AA-4CFA-AF4B-AA2799822DD9}" srcOrd="0" destOrd="0" presId="urn:microsoft.com/office/officeart/2018/2/layout/IconVerticalSolidList"/>
    <dgm:cxn modelId="{A5992040-A651-4251-B040-0934B5A19781}" type="presParOf" srcId="{17B89C66-25AA-4CFA-AF4B-AA2799822DD9}" destId="{2F8F39B6-2CED-4BF9-94CA-16D00ECFCDDC}" srcOrd="0" destOrd="0" presId="urn:microsoft.com/office/officeart/2018/2/layout/IconVerticalSolidList"/>
    <dgm:cxn modelId="{37B70D83-255D-4EA8-970A-C758BD4E69F6}" type="presParOf" srcId="{2F8F39B6-2CED-4BF9-94CA-16D00ECFCDDC}" destId="{8E43F03A-AFE2-48D2-81EB-B962F51416EC}" srcOrd="0" destOrd="0" presId="urn:microsoft.com/office/officeart/2018/2/layout/IconVerticalSolidList"/>
    <dgm:cxn modelId="{0EC381FD-0954-4854-80D1-18238FB72F7B}" type="presParOf" srcId="{2F8F39B6-2CED-4BF9-94CA-16D00ECFCDDC}" destId="{D30DF337-2A48-4A55-B99E-0536DC610EA1}" srcOrd="1" destOrd="0" presId="urn:microsoft.com/office/officeart/2018/2/layout/IconVerticalSolidList"/>
    <dgm:cxn modelId="{9B61643D-E8E2-4BEA-8F39-CAE0001EC521}" type="presParOf" srcId="{2F8F39B6-2CED-4BF9-94CA-16D00ECFCDDC}" destId="{ABED6076-1513-4645-9D54-501DF6839A8A}" srcOrd="2" destOrd="0" presId="urn:microsoft.com/office/officeart/2018/2/layout/IconVerticalSolidList"/>
    <dgm:cxn modelId="{EE0FAFF0-03A2-4C9C-B2AB-1BE372ED042F}" type="presParOf" srcId="{2F8F39B6-2CED-4BF9-94CA-16D00ECFCDDC}" destId="{30A1068D-8D70-4E7D-958E-38ABB3D13C90}" srcOrd="3" destOrd="0" presId="urn:microsoft.com/office/officeart/2018/2/layout/IconVerticalSolidList"/>
    <dgm:cxn modelId="{6C784BE4-0CA0-40AB-8F8D-9805D6729F47}" type="presParOf" srcId="{17B89C66-25AA-4CFA-AF4B-AA2799822DD9}" destId="{1664DE39-8433-4265-83EB-7CBA795E6DDC}" srcOrd="1" destOrd="0" presId="urn:microsoft.com/office/officeart/2018/2/layout/IconVerticalSolidList"/>
    <dgm:cxn modelId="{95EE4C4D-E2C7-467A-95A1-CC1845D801EF}" type="presParOf" srcId="{17B89C66-25AA-4CFA-AF4B-AA2799822DD9}" destId="{3715F112-A95B-4D46-B8F8-19CDC8C08BCF}" srcOrd="2" destOrd="0" presId="urn:microsoft.com/office/officeart/2018/2/layout/IconVerticalSolidList"/>
    <dgm:cxn modelId="{0948A254-307D-43A1-BF9C-3A4BDFA5FB83}" type="presParOf" srcId="{3715F112-A95B-4D46-B8F8-19CDC8C08BCF}" destId="{6CB7A88F-AE57-4B87-B5F2-C459FE4D7F38}" srcOrd="0" destOrd="0" presId="urn:microsoft.com/office/officeart/2018/2/layout/IconVerticalSolidList"/>
    <dgm:cxn modelId="{A5532AFB-51E8-41FB-B93D-9574156F886F}" type="presParOf" srcId="{3715F112-A95B-4D46-B8F8-19CDC8C08BCF}" destId="{14BF1C4C-C017-4884-9FA0-38F33E3F855E}" srcOrd="1" destOrd="0" presId="urn:microsoft.com/office/officeart/2018/2/layout/IconVerticalSolidList"/>
    <dgm:cxn modelId="{EF1C4B83-B2D8-4065-8338-41ABF1C4B555}" type="presParOf" srcId="{3715F112-A95B-4D46-B8F8-19CDC8C08BCF}" destId="{55F630A7-7D80-406C-BFFD-B0784122301D}" srcOrd="2" destOrd="0" presId="urn:microsoft.com/office/officeart/2018/2/layout/IconVerticalSolidList"/>
    <dgm:cxn modelId="{2860505E-F15D-48FD-B091-B071244AD2A2}" type="presParOf" srcId="{3715F112-A95B-4D46-B8F8-19CDC8C08BCF}" destId="{EB27D68B-C873-440F-A777-3C66C9928227}" srcOrd="3" destOrd="0" presId="urn:microsoft.com/office/officeart/2018/2/layout/IconVerticalSolidList"/>
    <dgm:cxn modelId="{A535CFBD-591E-419A-B4E8-62B9FF266298}" type="presParOf" srcId="{17B89C66-25AA-4CFA-AF4B-AA2799822DD9}" destId="{DF9C3532-0514-48CB-B2A8-C72C19218E92}" srcOrd="3" destOrd="0" presId="urn:microsoft.com/office/officeart/2018/2/layout/IconVerticalSolidList"/>
    <dgm:cxn modelId="{BDA6F203-88B5-4B64-95CF-FAC9C6AB17F2}" type="presParOf" srcId="{17B89C66-25AA-4CFA-AF4B-AA2799822DD9}" destId="{12CDCC5B-9125-42C9-8052-A6DD8977A694}" srcOrd="4" destOrd="0" presId="urn:microsoft.com/office/officeart/2018/2/layout/IconVerticalSolidList"/>
    <dgm:cxn modelId="{C89F4571-6A17-4941-A5E6-983C0BADC3A3}" type="presParOf" srcId="{12CDCC5B-9125-42C9-8052-A6DD8977A694}" destId="{26217B1F-628E-4AF2-BF33-E116F92022D7}" srcOrd="0" destOrd="0" presId="urn:microsoft.com/office/officeart/2018/2/layout/IconVerticalSolidList"/>
    <dgm:cxn modelId="{75FD5E7C-0F5D-4887-9A08-0B907FAF256A}" type="presParOf" srcId="{12CDCC5B-9125-42C9-8052-A6DD8977A694}" destId="{9A30328E-139E-4447-BCAA-27C63E1F9100}" srcOrd="1" destOrd="0" presId="urn:microsoft.com/office/officeart/2018/2/layout/IconVerticalSolidList"/>
    <dgm:cxn modelId="{732BB834-18CD-49CA-9ED2-1F651FB6D977}" type="presParOf" srcId="{12CDCC5B-9125-42C9-8052-A6DD8977A694}" destId="{DC07A12E-5DC7-4790-B329-4B33C5E58B0E}" srcOrd="2" destOrd="0" presId="urn:microsoft.com/office/officeart/2018/2/layout/IconVerticalSolidList"/>
    <dgm:cxn modelId="{F67CB3BA-CEE7-4DCC-B17D-A64484165AC9}" type="presParOf" srcId="{12CDCC5B-9125-42C9-8052-A6DD8977A694}" destId="{08DBAAAB-9A3A-4803-9572-D0CE5F14E47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2548646-C4C4-4F7F-A0B3-638EF16962D1}"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C0E1D0C6-2087-4681-BA65-E966F1DF249A}">
      <dgm:prSet custT="1"/>
      <dgm:spPr/>
      <dgm:t>
        <a:bodyPr/>
        <a:lstStyle/>
        <a:p>
          <a:pPr>
            <a:lnSpc>
              <a:spcPct val="100000"/>
            </a:lnSpc>
          </a:pPr>
          <a:r>
            <a:rPr lang="en-GB" sz="2400" dirty="0"/>
            <a:t>Being overweight, having a BMI of 25 and over</a:t>
          </a:r>
          <a:endParaRPr lang="en-US" sz="2400" dirty="0"/>
        </a:p>
      </dgm:t>
    </dgm:pt>
    <dgm:pt modelId="{A368DBFF-5957-4739-A94D-A5259497B09F}" type="parTrans" cxnId="{79C34EF7-C1E9-4F69-A6DB-81DAD53D63DE}">
      <dgm:prSet/>
      <dgm:spPr/>
      <dgm:t>
        <a:bodyPr/>
        <a:lstStyle/>
        <a:p>
          <a:endParaRPr lang="en-US"/>
        </a:p>
      </dgm:t>
    </dgm:pt>
    <dgm:pt modelId="{81B75718-F4E1-4B68-95B7-6BD43C1B6DF3}" type="sibTrans" cxnId="{79C34EF7-C1E9-4F69-A6DB-81DAD53D63DE}">
      <dgm:prSet/>
      <dgm:spPr/>
      <dgm:t>
        <a:bodyPr/>
        <a:lstStyle/>
        <a:p>
          <a:pPr>
            <a:lnSpc>
              <a:spcPct val="100000"/>
            </a:lnSpc>
          </a:pPr>
          <a:endParaRPr lang="en-US"/>
        </a:p>
      </dgm:t>
    </dgm:pt>
    <dgm:pt modelId="{A85AACDE-10FA-4CE6-87C0-D9D54CBA7593}">
      <dgm:prSet custT="1"/>
      <dgm:spPr/>
      <dgm:t>
        <a:bodyPr/>
        <a:lstStyle/>
        <a:p>
          <a:pPr>
            <a:lnSpc>
              <a:spcPct val="100000"/>
            </a:lnSpc>
          </a:pPr>
          <a:r>
            <a:rPr lang="en-GB" sz="2400" dirty="0"/>
            <a:t>Being a smoker and wanting to reduce how much you smoke</a:t>
          </a:r>
          <a:endParaRPr lang="en-US" sz="2400" dirty="0"/>
        </a:p>
      </dgm:t>
    </dgm:pt>
    <dgm:pt modelId="{44667D60-8BDF-4476-9B3D-0EA28193E1A8}" type="parTrans" cxnId="{FC99BBE3-90B2-4BCF-B607-9CB839876E5F}">
      <dgm:prSet/>
      <dgm:spPr/>
      <dgm:t>
        <a:bodyPr/>
        <a:lstStyle/>
        <a:p>
          <a:endParaRPr lang="en-US"/>
        </a:p>
      </dgm:t>
    </dgm:pt>
    <dgm:pt modelId="{1816A672-E241-440B-9B36-921B90E952D4}" type="sibTrans" cxnId="{FC99BBE3-90B2-4BCF-B607-9CB839876E5F}">
      <dgm:prSet/>
      <dgm:spPr/>
      <dgm:t>
        <a:bodyPr/>
        <a:lstStyle/>
        <a:p>
          <a:pPr>
            <a:lnSpc>
              <a:spcPct val="100000"/>
            </a:lnSpc>
          </a:pPr>
          <a:endParaRPr lang="en-US"/>
        </a:p>
      </dgm:t>
    </dgm:pt>
    <dgm:pt modelId="{3E19A8AC-8481-476B-8945-5D688F5FAF52}">
      <dgm:prSet custT="1"/>
      <dgm:spPr/>
      <dgm:t>
        <a:bodyPr/>
        <a:lstStyle/>
        <a:p>
          <a:pPr>
            <a:lnSpc>
              <a:spcPct val="100000"/>
            </a:lnSpc>
          </a:pPr>
          <a:r>
            <a:rPr lang="en-GB" sz="2400" dirty="0"/>
            <a:t>Being an alcohol drinker and wanting to reduce how much you drink</a:t>
          </a:r>
          <a:endParaRPr lang="en-US" sz="2400" dirty="0"/>
        </a:p>
      </dgm:t>
    </dgm:pt>
    <dgm:pt modelId="{95B6061E-936C-4567-92C5-9013508CCFAA}" type="parTrans" cxnId="{1B2364F8-267B-431A-9396-75FBE326A29C}">
      <dgm:prSet/>
      <dgm:spPr/>
      <dgm:t>
        <a:bodyPr/>
        <a:lstStyle/>
        <a:p>
          <a:endParaRPr lang="en-US"/>
        </a:p>
      </dgm:t>
    </dgm:pt>
    <dgm:pt modelId="{925DFCBB-F967-4925-AA85-82FB9D56CA70}" type="sibTrans" cxnId="{1B2364F8-267B-431A-9396-75FBE326A29C}">
      <dgm:prSet/>
      <dgm:spPr/>
      <dgm:t>
        <a:bodyPr/>
        <a:lstStyle/>
        <a:p>
          <a:pPr>
            <a:lnSpc>
              <a:spcPct val="100000"/>
            </a:lnSpc>
          </a:pPr>
          <a:endParaRPr lang="en-US"/>
        </a:p>
      </dgm:t>
    </dgm:pt>
    <dgm:pt modelId="{F9FE6EF9-DE08-423E-A32F-59376E8C76ED}">
      <dgm:prSet custT="1"/>
      <dgm:spPr/>
      <dgm:t>
        <a:bodyPr/>
        <a:lstStyle/>
        <a:p>
          <a:pPr>
            <a:lnSpc>
              <a:spcPct val="100000"/>
            </a:lnSpc>
          </a:pPr>
          <a:r>
            <a:rPr lang="en-GB" sz="2400" dirty="0"/>
            <a:t>Type 2 diabetes or prediabetes </a:t>
          </a:r>
          <a:endParaRPr lang="en-US" sz="2400" dirty="0"/>
        </a:p>
      </dgm:t>
    </dgm:pt>
    <dgm:pt modelId="{A6D41B9F-32E0-48B5-8154-A1E258C8B64B}" type="parTrans" cxnId="{921ED918-51FD-4A29-8610-30EA02B5AB9F}">
      <dgm:prSet/>
      <dgm:spPr/>
      <dgm:t>
        <a:bodyPr/>
        <a:lstStyle/>
        <a:p>
          <a:endParaRPr lang="en-US"/>
        </a:p>
      </dgm:t>
    </dgm:pt>
    <dgm:pt modelId="{5D63FE26-8FC4-4FB4-9A31-F68AFBFDE536}" type="sibTrans" cxnId="{921ED918-51FD-4A29-8610-30EA02B5AB9F}">
      <dgm:prSet/>
      <dgm:spPr/>
      <dgm:t>
        <a:bodyPr/>
        <a:lstStyle/>
        <a:p>
          <a:pPr>
            <a:lnSpc>
              <a:spcPct val="100000"/>
            </a:lnSpc>
          </a:pPr>
          <a:endParaRPr lang="en-US"/>
        </a:p>
      </dgm:t>
    </dgm:pt>
    <dgm:pt modelId="{0797F2F3-8FD9-4B02-87EF-62E5C5DDCDF5}">
      <dgm:prSet custT="1"/>
      <dgm:spPr/>
      <dgm:t>
        <a:bodyPr/>
        <a:lstStyle/>
        <a:p>
          <a:pPr>
            <a:lnSpc>
              <a:spcPct val="100000"/>
            </a:lnSpc>
          </a:pPr>
          <a:r>
            <a:rPr lang="en-GB" sz="2400" dirty="0"/>
            <a:t>Hypertension (high blood pressure) &amp;High cholesterol</a:t>
          </a:r>
          <a:endParaRPr lang="en-US" sz="2400" dirty="0"/>
        </a:p>
      </dgm:t>
    </dgm:pt>
    <dgm:pt modelId="{E69AF109-5366-4F57-85A7-72C6ECCBCAEA}" type="parTrans" cxnId="{449C0951-E0AB-45BF-8C13-F306AA928A56}">
      <dgm:prSet/>
      <dgm:spPr/>
      <dgm:t>
        <a:bodyPr/>
        <a:lstStyle/>
        <a:p>
          <a:endParaRPr lang="en-US"/>
        </a:p>
      </dgm:t>
    </dgm:pt>
    <dgm:pt modelId="{D2BB2C54-7670-47EA-933D-9E94AA877161}" type="sibTrans" cxnId="{449C0951-E0AB-45BF-8C13-F306AA928A56}">
      <dgm:prSet/>
      <dgm:spPr/>
      <dgm:t>
        <a:bodyPr/>
        <a:lstStyle/>
        <a:p>
          <a:endParaRPr lang="en-US"/>
        </a:p>
      </dgm:t>
    </dgm:pt>
    <dgm:pt modelId="{03FC2A27-14A6-47B7-B347-61FB2DCC9C59}" type="pres">
      <dgm:prSet presAssocID="{72548646-C4C4-4F7F-A0B3-638EF16962D1}" presName="root" presStyleCnt="0">
        <dgm:presLayoutVars>
          <dgm:dir/>
          <dgm:resizeHandles val="exact"/>
        </dgm:presLayoutVars>
      </dgm:prSet>
      <dgm:spPr/>
    </dgm:pt>
    <dgm:pt modelId="{F6A20CAB-8E1A-4A00-B273-078ABE8E6F6B}" type="pres">
      <dgm:prSet presAssocID="{72548646-C4C4-4F7F-A0B3-638EF16962D1}" presName="container" presStyleCnt="0">
        <dgm:presLayoutVars>
          <dgm:dir/>
          <dgm:resizeHandles val="exact"/>
        </dgm:presLayoutVars>
      </dgm:prSet>
      <dgm:spPr/>
    </dgm:pt>
    <dgm:pt modelId="{D337C562-E0F8-4350-AC1B-A49ED284CFDF}" type="pres">
      <dgm:prSet presAssocID="{C0E1D0C6-2087-4681-BA65-E966F1DF249A}" presName="compNode" presStyleCnt="0"/>
      <dgm:spPr/>
    </dgm:pt>
    <dgm:pt modelId="{BC0DC51C-6777-4593-8930-469F8719F683}" type="pres">
      <dgm:prSet presAssocID="{C0E1D0C6-2087-4681-BA65-E966F1DF249A}" presName="iconBgRect" presStyleLbl="bgShp" presStyleIdx="0" presStyleCnt="5"/>
      <dgm:spPr/>
    </dgm:pt>
    <dgm:pt modelId="{2EDBBC07-CAEB-4754-A60E-C5DEB6F8E4D5}" type="pres">
      <dgm:prSet presAssocID="{C0E1D0C6-2087-4681-BA65-E966F1DF249A}"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siness Growth"/>
        </a:ext>
      </dgm:extLst>
    </dgm:pt>
    <dgm:pt modelId="{21F1198E-18D1-4F88-8E2C-E6948E513404}" type="pres">
      <dgm:prSet presAssocID="{C0E1D0C6-2087-4681-BA65-E966F1DF249A}" presName="spaceRect" presStyleCnt="0"/>
      <dgm:spPr/>
    </dgm:pt>
    <dgm:pt modelId="{4D98FEB8-7617-4565-ACF7-BE78A7F9EBB3}" type="pres">
      <dgm:prSet presAssocID="{C0E1D0C6-2087-4681-BA65-E966F1DF249A}" presName="textRect" presStyleLbl="revTx" presStyleIdx="0" presStyleCnt="5" custLinFactNeighborX="13482" custLinFactNeighborY="5100">
        <dgm:presLayoutVars>
          <dgm:chMax val="1"/>
          <dgm:chPref val="1"/>
        </dgm:presLayoutVars>
      </dgm:prSet>
      <dgm:spPr/>
    </dgm:pt>
    <dgm:pt modelId="{56726E39-FAAA-4593-9BE2-ECE8C8D38930}" type="pres">
      <dgm:prSet presAssocID="{81B75718-F4E1-4B68-95B7-6BD43C1B6DF3}" presName="sibTrans" presStyleLbl="sibTrans2D1" presStyleIdx="0" presStyleCnt="0"/>
      <dgm:spPr/>
    </dgm:pt>
    <dgm:pt modelId="{1013E916-D021-45C9-AFCF-53411C42A296}" type="pres">
      <dgm:prSet presAssocID="{A85AACDE-10FA-4CE6-87C0-D9D54CBA7593}" presName="compNode" presStyleCnt="0"/>
      <dgm:spPr/>
    </dgm:pt>
    <dgm:pt modelId="{F9C71238-6490-4111-B9B5-AF287CBACFE3}" type="pres">
      <dgm:prSet presAssocID="{A85AACDE-10FA-4CE6-87C0-D9D54CBA7593}" presName="iconBgRect" presStyleLbl="bgShp" presStyleIdx="1" presStyleCnt="5"/>
      <dgm:spPr/>
    </dgm:pt>
    <dgm:pt modelId="{5D35C5B5-0D4A-4999-8304-F6EF9A67A0A4}" type="pres">
      <dgm:prSet presAssocID="{A85AACDE-10FA-4CE6-87C0-D9D54CBA7593}"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moking"/>
        </a:ext>
      </dgm:extLst>
    </dgm:pt>
    <dgm:pt modelId="{3697A994-6758-4503-9ACD-22B0043EC36E}" type="pres">
      <dgm:prSet presAssocID="{A85AACDE-10FA-4CE6-87C0-D9D54CBA7593}" presName="spaceRect" presStyleCnt="0"/>
      <dgm:spPr/>
    </dgm:pt>
    <dgm:pt modelId="{4C4E6C89-16E1-4FF8-AAED-CE5E2991DB23}" type="pres">
      <dgm:prSet presAssocID="{A85AACDE-10FA-4CE6-87C0-D9D54CBA7593}" presName="textRect" presStyleLbl="revTx" presStyleIdx="1" presStyleCnt="5">
        <dgm:presLayoutVars>
          <dgm:chMax val="1"/>
          <dgm:chPref val="1"/>
        </dgm:presLayoutVars>
      </dgm:prSet>
      <dgm:spPr/>
    </dgm:pt>
    <dgm:pt modelId="{F09D0B68-7069-4C52-9C47-6092B0519586}" type="pres">
      <dgm:prSet presAssocID="{1816A672-E241-440B-9B36-921B90E952D4}" presName="sibTrans" presStyleLbl="sibTrans2D1" presStyleIdx="0" presStyleCnt="0"/>
      <dgm:spPr/>
    </dgm:pt>
    <dgm:pt modelId="{A3F45967-DC0B-4C74-9A81-EE2A88C94057}" type="pres">
      <dgm:prSet presAssocID="{3E19A8AC-8481-476B-8945-5D688F5FAF52}" presName="compNode" presStyleCnt="0"/>
      <dgm:spPr/>
    </dgm:pt>
    <dgm:pt modelId="{CA6C947D-2E44-45AE-840F-7535B7234DA4}" type="pres">
      <dgm:prSet presAssocID="{3E19A8AC-8481-476B-8945-5D688F5FAF52}" presName="iconBgRect" presStyleLbl="bgShp" presStyleIdx="2" presStyleCnt="5"/>
      <dgm:spPr/>
    </dgm:pt>
    <dgm:pt modelId="{F2FB0C5E-CACD-42C2-AD2B-87DD0AB24F06}" type="pres">
      <dgm:prSet presAssocID="{3E19A8AC-8481-476B-8945-5D688F5FAF52}"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ottle"/>
        </a:ext>
      </dgm:extLst>
    </dgm:pt>
    <dgm:pt modelId="{866E575F-8C73-44DC-B2D4-2E557C9A693C}" type="pres">
      <dgm:prSet presAssocID="{3E19A8AC-8481-476B-8945-5D688F5FAF52}" presName="spaceRect" presStyleCnt="0"/>
      <dgm:spPr/>
    </dgm:pt>
    <dgm:pt modelId="{D58A55A8-1D50-4378-9DF9-B48DE8DD672F}" type="pres">
      <dgm:prSet presAssocID="{3E19A8AC-8481-476B-8945-5D688F5FAF52}" presName="textRect" presStyleLbl="revTx" presStyleIdx="2" presStyleCnt="5">
        <dgm:presLayoutVars>
          <dgm:chMax val="1"/>
          <dgm:chPref val="1"/>
        </dgm:presLayoutVars>
      </dgm:prSet>
      <dgm:spPr/>
    </dgm:pt>
    <dgm:pt modelId="{2B5AA475-6785-4C31-B45D-B578BB0657B1}" type="pres">
      <dgm:prSet presAssocID="{925DFCBB-F967-4925-AA85-82FB9D56CA70}" presName="sibTrans" presStyleLbl="sibTrans2D1" presStyleIdx="0" presStyleCnt="0"/>
      <dgm:spPr/>
    </dgm:pt>
    <dgm:pt modelId="{2E00BD2A-CBC8-4C72-BD91-E9CC4E6C2837}" type="pres">
      <dgm:prSet presAssocID="{F9FE6EF9-DE08-423E-A32F-59376E8C76ED}" presName="compNode" presStyleCnt="0"/>
      <dgm:spPr/>
    </dgm:pt>
    <dgm:pt modelId="{4CE28755-7402-49A3-A1EC-C36D3438A818}" type="pres">
      <dgm:prSet presAssocID="{F9FE6EF9-DE08-423E-A32F-59376E8C76ED}" presName="iconBgRect" presStyleLbl="bgShp" presStyleIdx="3" presStyleCnt="5"/>
      <dgm:spPr/>
    </dgm:pt>
    <dgm:pt modelId="{CB213E52-58D0-4C3C-8807-F992D4F9923B}" type="pres">
      <dgm:prSet presAssocID="{F9FE6EF9-DE08-423E-A32F-59376E8C76ED}"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Needle"/>
        </a:ext>
      </dgm:extLst>
    </dgm:pt>
    <dgm:pt modelId="{9AA51A47-A3B0-4FFA-A406-94D73A4F1C4C}" type="pres">
      <dgm:prSet presAssocID="{F9FE6EF9-DE08-423E-A32F-59376E8C76ED}" presName="spaceRect" presStyleCnt="0"/>
      <dgm:spPr/>
    </dgm:pt>
    <dgm:pt modelId="{3FB3781C-0E6E-4458-B2BF-ABAF70A55090}" type="pres">
      <dgm:prSet presAssocID="{F9FE6EF9-DE08-423E-A32F-59376E8C76ED}" presName="textRect" presStyleLbl="revTx" presStyleIdx="3" presStyleCnt="5">
        <dgm:presLayoutVars>
          <dgm:chMax val="1"/>
          <dgm:chPref val="1"/>
        </dgm:presLayoutVars>
      </dgm:prSet>
      <dgm:spPr/>
    </dgm:pt>
    <dgm:pt modelId="{A7BCF465-7E0C-41BA-AE05-378493E16043}" type="pres">
      <dgm:prSet presAssocID="{5D63FE26-8FC4-4FB4-9A31-F68AFBFDE536}" presName="sibTrans" presStyleLbl="sibTrans2D1" presStyleIdx="0" presStyleCnt="0"/>
      <dgm:spPr/>
    </dgm:pt>
    <dgm:pt modelId="{44E9002D-9766-49EB-8B13-623BB82E78F5}" type="pres">
      <dgm:prSet presAssocID="{0797F2F3-8FD9-4B02-87EF-62E5C5DDCDF5}" presName="compNode" presStyleCnt="0"/>
      <dgm:spPr/>
    </dgm:pt>
    <dgm:pt modelId="{76D68CF4-3BE8-4C9C-8DF7-159DC99A34F6}" type="pres">
      <dgm:prSet presAssocID="{0797F2F3-8FD9-4B02-87EF-62E5C5DDCDF5}" presName="iconBgRect" presStyleLbl="bgShp" presStyleIdx="4" presStyleCnt="5"/>
      <dgm:spPr/>
    </dgm:pt>
    <dgm:pt modelId="{328950DA-6437-4C35-B724-D0EF13220998}" type="pres">
      <dgm:prSet presAssocID="{0797F2F3-8FD9-4B02-87EF-62E5C5DDCDF5}"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Heart Organ"/>
        </a:ext>
      </dgm:extLst>
    </dgm:pt>
    <dgm:pt modelId="{2393D313-97D3-45C1-8589-748A44002266}" type="pres">
      <dgm:prSet presAssocID="{0797F2F3-8FD9-4B02-87EF-62E5C5DDCDF5}" presName="spaceRect" presStyleCnt="0"/>
      <dgm:spPr/>
    </dgm:pt>
    <dgm:pt modelId="{CF08A2F9-2A91-4EF5-8CEF-FDEDA4059C54}" type="pres">
      <dgm:prSet presAssocID="{0797F2F3-8FD9-4B02-87EF-62E5C5DDCDF5}" presName="textRect" presStyleLbl="revTx" presStyleIdx="4" presStyleCnt="5">
        <dgm:presLayoutVars>
          <dgm:chMax val="1"/>
          <dgm:chPref val="1"/>
        </dgm:presLayoutVars>
      </dgm:prSet>
      <dgm:spPr/>
    </dgm:pt>
  </dgm:ptLst>
  <dgm:cxnLst>
    <dgm:cxn modelId="{921ED918-51FD-4A29-8610-30EA02B5AB9F}" srcId="{72548646-C4C4-4F7F-A0B3-638EF16962D1}" destId="{F9FE6EF9-DE08-423E-A32F-59376E8C76ED}" srcOrd="3" destOrd="0" parTransId="{A6D41B9F-32E0-48B5-8154-A1E258C8B64B}" sibTransId="{5D63FE26-8FC4-4FB4-9A31-F68AFBFDE536}"/>
    <dgm:cxn modelId="{2450EE32-93BD-4879-B232-0E067B0342BB}" type="presOf" srcId="{A85AACDE-10FA-4CE6-87C0-D9D54CBA7593}" destId="{4C4E6C89-16E1-4FF8-AAED-CE5E2991DB23}" srcOrd="0" destOrd="0" presId="urn:microsoft.com/office/officeart/2018/2/layout/IconCircleList"/>
    <dgm:cxn modelId="{C6CB3D41-E2A3-4352-BE3B-A247F9F33109}" type="presOf" srcId="{F9FE6EF9-DE08-423E-A32F-59376E8C76ED}" destId="{3FB3781C-0E6E-4458-B2BF-ABAF70A55090}" srcOrd="0" destOrd="0" presId="urn:microsoft.com/office/officeart/2018/2/layout/IconCircleList"/>
    <dgm:cxn modelId="{6466E743-D4BD-4DB7-8D6A-ACF978E283F0}" type="presOf" srcId="{1816A672-E241-440B-9B36-921B90E952D4}" destId="{F09D0B68-7069-4C52-9C47-6092B0519586}" srcOrd="0" destOrd="0" presId="urn:microsoft.com/office/officeart/2018/2/layout/IconCircleList"/>
    <dgm:cxn modelId="{4299BC4B-A6F1-46FE-89EE-D5BB0437FD37}" type="presOf" srcId="{5D63FE26-8FC4-4FB4-9A31-F68AFBFDE536}" destId="{A7BCF465-7E0C-41BA-AE05-378493E16043}" srcOrd="0" destOrd="0" presId="urn:microsoft.com/office/officeart/2018/2/layout/IconCircleList"/>
    <dgm:cxn modelId="{449C0951-E0AB-45BF-8C13-F306AA928A56}" srcId="{72548646-C4C4-4F7F-A0B3-638EF16962D1}" destId="{0797F2F3-8FD9-4B02-87EF-62E5C5DDCDF5}" srcOrd="4" destOrd="0" parTransId="{E69AF109-5366-4F57-85A7-72C6ECCBCAEA}" sibTransId="{D2BB2C54-7670-47EA-933D-9E94AA877161}"/>
    <dgm:cxn modelId="{474B9775-CA0C-4947-A58D-8757829B6847}" type="presOf" srcId="{925DFCBB-F967-4925-AA85-82FB9D56CA70}" destId="{2B5AA475-6785-4C31-B45D-B578BB0657B1}" srcOrd="0" destOrd="0" presId="urn:microsoft.com/office/officeart/2018/2/layout/IconCircleList"/>
    <dgm:cxn modelId="{384E109F-B5E9-4724-A14C-086863BDFCFE}" type="presOf" srcId="{C0E1D0C6-2087-4681-BA65-E966F1DF249A}" destId="{4D98FEB8-7617-4565-ACF7-BE78A7F9EBB3}" srcOrd="0" destOrd="0" presId="urn:microsoft.com/office/officeart/2018/2/layout/IconCircleList"/>
    <dgm:cxn modelId="{2D24E3C2-8B42-49EA-B380-D4C7F3909FF0}" type="presOf" srcId="{72548646-C4C4-4F7F-A0B3-638EF16962D1}" destId="{03FC2A27-14A6-47B7-B347-61FB2DCC9C59}" srcOrd="0" destOrd="0" presId="urn:microsoft.com/office/officeart/2018/2/layout/IconCircleList"/>
    <dgm:cxn modelId="{B0FFA5C3-434D-4CA7-B17E-633E4984C058}" type="presOf" srcId="{3E19A8AC-8481-476B-8945-5D688F5FAF52}" destId="{D58A55A8-1D50-4378-9DF9-B48DE8DD672F}" srcOrd="0" destOrd="0" presId="urn:microsoft.com/office/officeart/2018/2/layout/IconCircleList"/>
    <dgm:cxn modelId="{1499AAC9-9FA6-4449-BDDC-61C097B0B9F9}" type="presOf" srcId="{0797F2F3-8FD9-4B02-87EF-62E5C5DDCDF5}" destId="{CF08A2F9-2A91-4EF5-8CEF-FDEDA4059C54}" srcOrd="0" destOrd="0" presId="urn:microsoft.com/office/officeart/2018/2/layout/IconCircleList"/>
    <dgm:cxn modelId="{FC99BBE3-90B2-4BCF-B607-9CB839876E5F}" srcId="{72548646-C4C4-4F7F-A0B3-638EF16962D1}" destId="{A85AACDE-10FA-4CE6-87C0-D9D54CBA7593}" srcOrd="1" destOrd="0" parTransId="{44667D60-8BDF-4476-9B3D-0EA28193E1A8}" sibTransId="{1816A672-E241-440B-9B36-921B90E952D4}"/>
    <dgm:cxn modelId="{BBF904EA-4E7E-4EC8-8295-57DDD2295533}" type="presOf" srcId="{81B75718-F4E1-4B68-95B7-6BD43C1B6DF3}" destId="{56726E39-FAAA-4593-9BE2-ECE8C8D38930}" srcOrd="0" destOrd="0" presId="urn:microsoft.com/office/officeart/2018/2/layout/IconCircleList"/>
    <dgm:cxn modelId="{79C34EF7-C1E9-4F69-A6DB-81DAD53D63DE}" srcId="{72548646-C4C4-4F7F-A0B3-638EF16962D1}" destId="{C0E1D0C6-2087-4681-BA65-E966F1DF249A}" srcOrd="0" destOrd="0" parTransId="{A368DBFF-5957-4739-A94D-A5259497B09F}" sibTransId="{81B75718-F4E1-4B68-95B7-6BD43C1B6DF3}"/>
    <dgm:cxn modelId="{1B2364F8-267B-431A-9396-75FBE326A29C}" srcId="{72548646-C4C4-4F7F-A0B3-638EF16962D1}" destId="{3E19A8AC-8481-476B-8945-5D688F5FAF52}" srcOrd="2" destOrd="0" parTransId="{95B6061E-936C-4567-92C5-9013508CCFAA}" sibTransId="{925DFCBB-F967-4925-AA85-82FB9D56CA70}"/>
    <dgm:cxn modelId="{A1E15981-50BF-4656-B2F5-2464284677C4}" type="presParOf" srcId="{03FC2A27-14A6-47B7-B347-61FB2DCC9C59}" destId="{F6A20CAB-8E1A-4A00-B273-078ABE8E6F6B}" srcOrd="0" destOrd="0" presId="urn:microsoft.com/office/officeart/2018/2/layout/IconCircleList"/>
    <dgm:cxn modelId="{05C8C8AB-2FC2-418C-B62E-D12C841DE078}" type="presParOf" srcId="{F6A20CAB-8E1A-4A00-B273-078ABE8E6F6B}" destId="{D337C562-E0F8-4350-AC1B-A49ED284CFDF}" srcOrd="0" destOrd="0" presId="urn:microsoft.com/office/officeart/2018/2/layout/IconCircleList"/>
    <dgm:cxn modelId="{AC1DF333-6E58-4A41-9B6E-5B2C6EEABED3}" type="presParOf" srcId="{D337C562-E0F8-4350-AC1B-A49ED284CFDF}" destId="{BC0DC51C-6777-4593-8930-469F8719F683}" srcOrd="0" destOrd="0" presId="urn:microsoft.com/office/officeart/2018/2/layout/IconCircleList"/>
    <dgm:cxn modelId="{DA79158B-162F-4018-9640-D1D4079E999B}" type="presParOf" srcId="{D337C562-E0F8-4350-AC1B-A49ED284CFDF}" destId="{2EDBBC07-CAEB-4754-A60E-C5DEB6F8E4D5}" srcOrd="1" destOrd="0" presId="urn:microsoft.com/office/officeart/2018/2/layout/IconCircleList"/>
    <dgm:cxn modelId="{F2F13653-BF22-4BC9-84A8-13F54B1C2BBC}" type="presParOf" srcId="{D337C562-E0F8-4350-AC1B-A49ED284CFDF}" destId="{21F1198E-18D1-4F88-8E2C-E6948E513404}" srcOrd="2" destOrd="0" presId="urn:microsoft.com/office/officeart/2018/2/layout/IconCircleList"/>
    <dgm:cxn modelId="{18010264-7AEA-466A-80F3-60E53B035276}" type="presParOf" srcId="{D337C562-E0F8-4350-AC1B-A49ED284CFDF}" destId="{4D98FEB8-7617-4565-ACF7-BE78A7F9EBB3}" srcOrd="3" destOrd="0" presId="urn:microsoft.com/office/officeart/2018/2/layout/IconCircleList"/>
    <dgm:cxn modelId="{AC43DDDF-A4BC-4355-A956-FDE49838088B}" type="presParOf" srcId="{F6A20CAB-8E1A-4A00-B273-078ABE8E6F6B}" destId="{56726E39-FAAA-4593-9BE2-ECE8C8D38930}" srcOrd="1" destOrd="0" presId="urn:microsoft.com/office/officeart/2018/2/layout/IconCircleList"/>
    <dgm:cxn modelId="{ECD56E8C-7987-4E54-ADF1-AC6427C501C2}" type="presParOf" srcId="{F6A20CAB-8E1A-4A00-B273-078ABE8E6F6B}" destId="{1013E916-D021-45C9-AFCF-53411C42A296}" srcOrd="2" destOrd="0" presId="urn:microsoft.com/office/officeart/2018/2/layout/IconCircleList"/>
    <dgm:cxn modelId="{866D311B-5B99-4B88-8F52-93C5DC836C7F}" type="presParOf" srcId="{1013E916-D021-45C9-AFCF-53411C42A296}" destId="{F9C71238-6490-4111-B9B5-AF287CBACFE3}" srcOrd="0" destOrd="0" presId="urn:microsoft.com/office/officeart/2018/2/layout/IconCircleList"/>
    <dgm:cxn modelId="{6BB221A2-F644-4FEE-B6D6-CAEC15822805}" type="presParOf" srcId="{1013E916-D021-45C9-AFCF-53411C42A296}" destId="{5D35C5B5-0D4A-4999-8304-F6EF9A67A0A4}" srcOrd="1" destOrd="0" presId="urn:microsoft.com/office/officeart/2018/2/layout/IconCircleList"/>
    <dgm:cxn modelId="{9D89DF50-D388-4CE6-AE2F-3613712F45A4}" type="presParOf" srcId="{1013E916-D021-45C9-AFCF-53411C42A296}" destId="{3697A994-6758-4503-9ACD-22B0043EC36E}" srcOrd="2" destOrd="0" presId="urn:microsoft.com/office/officeart/2018/2/layout/IconCircleList"/>
    <dgm:cxn modelId="{870E116F-FF90-4480-90D6-3D1D437B866B}" type="presParOf" srcId="{1013E916-D021-45C9-AFCF-53411C42A296}" destId="{4C4E6C89-16E1-4FF8-AAED-CE5E2991DB23}" srcOrd="3" destOrd="0" presId="urn:microsoft.com/office/officeart/2018/2/layout/IconCircleList"/>
    <dgm:cxn modelId="{797134A3-9A7F-45A7-BAD4-61E50A8AE0DD}" type="presParOf" srcId="{F6A20CAB-8E1A-4A00-B273-078ABE8E6F6B}" destId="{F09D0B68-7069-4C52-9C47-6092B0519586}" srcOrd="3" destOrd="0" presId="urn:microsoft.com/office/officeart/2018/2/layout/IconCircleList"/>
    <dgm:cxn modelId="{C83917FC-0845-422C-989B-F732DC5B9D80}" type="presParOf" srcId="{F6A20CAB-8E1A-4A00-B273-078ABE8E6F6B}" destId="{A3F45967-DC0B-4C74-9A81-EE2A88C94057}" srcOrd="4" destOrd="0" presId="urn:microsoft.com/office/officeart/2018/2/layout/IconCircleList"/>
    <dgm:cxn modelId="{58E7F2FD-25D3-4029-9E6A-696B0A88C7C0}" type="presParOf" srcId="{A3F45967-DC0B-4C74-9A81-EE2A88C94057}" destId="{CA6C947D-2E44-45AE-840F-7535B7234DA4}" srcOrd="0" destOrd="0" presId="urn:microsoft.com/office/officeart/2018/2/layout/IconCircleList"/>
    <dgm:cxn modelId="{59B750B3-8F66-448A-946C-ACACB96C35F7}" type="presParOf" srcId="{A3F45967-DC0B-4C74-9A81-EE2A88C94057}" destId="{F2FB0C5E-CACD-42C2-AD2B-87DD0AB24F06}" srcOrd="1" destOrd="0" presId="urn:microsoft.com/office/officeart/2018/2/layout/IconCircleList"/>
    <dgm:cxn modelId="{7CD29B16-9B90-426E-BA14-3B4A3F935F72}" type="presParOf" srcId="{A3F45967-DC0B-4C74-9A81-EE2A88C94057}" destId="{866E575F-8C73-44DC-B2D4-2E557C9A693C}" srcOrd="2" destOrd="0" presId="urn:microsoft.com/office/officeart/2018/2/layout/IconCircleList"/>
    <dgm:cxn modelId="{6389F2CD-C7EC-4559-86ED-5CDB57E54123}" type="presParOf" srcId="{A3F45967-DC0B-4C74-9A81-EE2A88C94057}" destId="{D58A55A8-1D50-4378-9DF9-B48DE8DD672F}" srcOrd="3" destOrd="0" presId="urn:microsoft.com/office/officeart/2018/2/layout/IconCircleList"/>
    <dgm:cxn modelId="{957A47CC-F6E3-4CFF-8018-3403A653F082}" type="presParOf" srcId="{F6A20CAB-8E1A-4A00-B273-078ABE8E6F6B}" destId="{2B5AA475-6785-4C31-B45D-B578BB0657B1}" srcOrd="5" destOrd="0" presId="urn:microsoft.com/office/officeart/2018/2/layout/IconCircleList"/>
    <dgm:cxn modelId="{620EF157-BF54-4450-8434-CF6C6ECC3F79}" type="presParOf" srcId="{F6A20CAB-8E1A-4A00-B273-078ABE8E6F6B}" destId="{2E00BD2A-CBC8-4C72-BD91-E9CC4E6C2837}" srcOrd="6" destOrd="0" presId="urn:microsoft.com/office/officeart/2018/2/layout/IconCircleList"/>
    <dgm:cxn modelId="{2EC217B8-81F3-4777-A29D-6EEF709BC9AD}" type="presParOf" srcId="{2E00BD2A-CBC8-4C72-BD91-E9CC4E6C2837}" destId="{4CE28755-7402-49A3-A1EC-C36D3438A818}" srcOrd="0" destOrd="0" presId="urn:microsoft.com/office/officeart/2018/2/layout/IconCircleList"/>
    <dgm:cxn modelId="{8440B571-9A89-4DC8-B24A-30087BAD01E1}" type="presParOf" srcId="{2E00BD2A-CBC8-4C72-BD91-E9CC4E6C2837}" destId="{CB213E52-58D0-4C3C-8807-F992D4F9923B}" srcOrd="1" destOrd="0" presId="urn:microsoft.com/office/officeart/2018/2/layout/IconCircleList"/>
    <dgm:cxn modelId="{57258055-785A-416C-B143-20F945D8BDDA}" type="presParOf" srcId="{2E00BD2A-CBC8-4C72-BD91-E9CC4E6C2837}" destId="{9AA51A47-A3B0-4FFA-A406-94D73A4F1C4C}" srcOrd="2" destOrd="0" presId="urn:microsoft.com/office/officeart/2018/2/layout/IconCircleList"/>
    <dgm:cxn modelId="{4461E55C-53C5-4AC1-8BD4-6210EEB41539}" type="presParOf" srcId="{2E00BD2A-CBC8-4C72-BD91-E9CC4E6C2837}" destId="{3FB3781C-0E6E-4458-B2BF-ABAF70A55090}" srcOrd="3" destOrd="0" presId="urn:microsoft.com/office/officeart/2018/2/layout/IconCircleList"/>
    <dgm:cxn modelId="{56C2607F-2F44-4DB9-9C42-45C77AE4FDEA}" type="presParOf" srcId="{F6A20CAB-8E1A-4A00-B273-078ABE8E6F6B}" destId="{A7BCF465-7E0C-41BA-AE05-378493E16043}" srcOrd="7" destOrd="0" presId="urn:microsoft.com/office/officeart/2018/2/layout/IconCircleList"/>
    <dgm:cxn modelId="{98A31C18-E5F7-4272-9630-985AB4C67837}" type="presParOf" srcId="{F6A20CAB-8E1A-4A00-B273-078ABE8E6F6B}" destId="{44E9002D-9766-49EB-8B13-623BB82E78F5}" srcOrd="8" destOrd="0" presId="urn:microsoft.com/office/officeart/2018/2/layout/IconCircleList"/>
    <dgm:cxn modelId="{3CA2C1EA-F169-44A1-8FAC-3B7867E551E3}" type="presParOf" srcId="{44E9002D-9766-49EB-8B13-623BB82E78F5}" destId="{76D68CF4-3BE8-4C9C-8DF7-159DC99A34F6}" srcOrd="0" destOrd="0" presId="urn:microsoft.com/office/officeart/2018/2/layout/IconCircleList"/>
    <dgm:cxn modelId="{261B6E81-E343-439C-9175-0ED4AC20F769}" type="presParOf" srcId="{44E9002D-9766-49EB-8B13-623BB82E78F5}" destId="{328950DA-6437-4C35-B724-D0EF13220998}" srcOrd="1" destOrd="0" presId="urn:microsoft.com/office/officeart/2018/2/layout/IconCircleList"/>
    <dgm:cxn modelId="{FA0F6D78-8189-4F16-8CF1-7AA7C2E293E4}" type="presParOf" srcId="{44E9002D-9766-49EB-8B13-623BB82E78F5}" destId="{2393D313-97D3-45C1-8589-748A44002266}" srcOrd="2" destOrd="0" presId="urn:microsoft.com/office/officeart/2018/2/layout/IconCircleList"/>
    <dgm:cxn modelId="{CFD65050-01B7-4F90-8475-5DF5023EE50C}" type="presParOf" srcId="{44E9002D-9766-49EB-8B13-623BB82E78F5}" destId="{CF08A2F9-2A91-4EF5-8CEF-FDEDA4059C54}"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A4AC604-B778-4791-80EB-B984CABC210C}" type="doc">
      <dgm:prSet loTypeId="urn:microsoft.com/office/officeart/2018/2/layout/IconCircleList" loCatId="icon" qsTypeId="urn:microsoft.com/office/officeart/2005/8/quickstyle/simple1" qsCatId="simple" csTypeId="urn:microsoft.com/office/officeart/2018/5/colors/Iconchunking_neutralbg_colorful1" csCatId="colorful" phldr="1"/>
      <dgm:spPr/>
      <dgm:t>
        <a:bodyPr/>
        <a:lstStyle/>
        <a:p>
          <a:endParaRPr lang="en-US"/>
        </a:p>
      </dgm:t>
    </dgm:pt>
    <dgm:pt modelId="{725FE44E-78D5-4892-9CC9-EBBC4634CD9E}">
      <dgm:prSet custT="1"/>
      <dgm:spPr/>
      <dgm:t>
        <a:bodyPr/>
        <a:lstStyle/>
        <a:p>
          <a:r>
            <a:rPr lang="en-GB" sz="2000" dirty="0"/>
            <a:t>Four partners each to deliver 12 -weeks sessions ,every quarter with 15 people/Q.  ND to deliver six cohort each with 7 pregnant women  </a:t>
          </a:r>
          <a:endParaRPr lang="en-US" sz="2000" dirty="0"/>
        </a:p>
      </dgm:t>
    </dgm:pt>
    <dgm:pt modelId="{8B407FA3-1662-4B44-A075-781AA0D34EF4}" type="parTrans" cxnId="{199D7D18-954D-4A62-95DA-33BC3270535A}">
      <dgm:prSet/>
      <dgm:spPr/>
      <dgm:t>
        <a:bodyPr/>
        <a:lstStyle/>
        <a:p>
          <a:endParaRPr lang="en-US"/>
        </a:p>
      </dgm:t>
    </dgm:pt>
    <dgm:pt modelId="{62D5696A-BB8F-47B5-AD2B-B6AC82647482}" type="sibTrans" cxnId="{199D7D18-954D-4A62-95DA-33BC3270535A}">
      <dgm:prSet/>
      <dgm:spPr/>
      <dgm:t>
        <a:bodyPr/>
        <a:lstStyle/>
        <a:p>
          <a:endParaRPr lang="en-US"/>
        </a:p>
      </dgm:t>
    </dgm:pt>
    <dgm:pt modelId="{50BC1F22-D2E5-495B-85C5-2727D65F369F}">
      <dgm:prSet custT="1"/>
      <dgm:spPr/>
      <dgm:t>
        <a:bodyPr/>
        <a:lstStyle/>
        <a:p>
          <a:r>
            <a:rPr lang="en-GB" sz="2000" dirty="0"/>
            <a:t>Physical activities including, Zumba, yoga, football,  chair exercise and walking groups</a:t>
          </a:r>
          <a:endParaRPr lang="en-US" sz="2000" dirty="0"/>
        </a:p>
      </dgm:t>
    </dgm:pt>
    <dgm:pt modelId="{5EBD8813-9412-405E-9AB9-67658922F668}" type="parTrans" cxnId="{9E9B927E-E6A4-4423-9119-FC8FCB596539}">
      <dgm:prSet/>
      <dgm:spPr/>
      <dgm:t>
        <a:bodyPr/>
        <a:lstStyle/>
        <a:p>
          <a:endParaRPr lang="en-US"/>
        </a:p>
      </dgm:t>
    </dgm:pt>
    <dgm:pt modelId="{940469EA-A1A5-4214-9DC9-37096EAE6DFF}" type="sibTrans" cxnId="{9E9B927E-E6A4-4423-9119-FC8FCB596539}">
      <dgm:prSet/>
      <dgm:spPr/>
      <dgm:t>
        <a:bodyPr/>
        <a:lstStyle/>
        <a:p>
          <a:endParaRPr lang="en-US"/>
        </a:p>
      </dgm:t>
    </dgm:pt>
    <dgm:pt modelId="{2E6D1A63-4251-43A3-9470-0CB81A46522C}">
      <dgm:prSet custT="1"/>
      <dgm:spPr/>
      <dgm:t>
        <a:bodyPr/>
        <a:lstStyle/>
        <a:p>
          <a:r>
            <a:rPr lang="en-GB" sz="2000" dirty="0"/>
            <a:t>Peer support and 121 conversation to support clients adopting a healthier lifestyle</a:t>
          </a:r>
          <a:endParaRPr lang="en-US" sz="2000" dirty="0"/>
        </a:p>
      </dgm:t>
    </dgm:pt>
    <dgm:pt modelId="{DC125EA3-B872-487B-AFD6-0D85B4609108}" type="parTrans" cxnId="{C85554A5-C680-4CC7-BDD5-D9BE2F446699}">
      <dgm:prSet/>
      <dgm:spPr/>
      <dgm:t>
        <a:bodyPr/>
        <a:lstStyle/>
        <a:p>
          <a:endParaRPr lang="en-US"/>
        </a:p>
      </dgm:t>
    </dgm:pt>
    <dgm:pt modelId="{BFA5A667-B041-45DE-BB45-AD1CBF43409C}" type="sibTrans" cxnId="{C85554A5-C680-4CC7-BDD5-D9BE2F446699}">
      <dgm:prSet/>
      <dgm:spPr/>
      <dgm:t>
        <a:bodyPr/>
        <a:lstStyle/>
        <a:p>
          <a:endParaRPr lang="en-US"/>
        </a:p>
      </dgm:t>
    </dgm:pt>
    <dgm:pt modelId="{0BE7F9C2-1182-401E-AE59-FF3A9412D97D}">
      <dgm:prSet custT="1"/>
      <dgm:spPr/>
      <dgm:t>
        <a:bodyPr/>
        <a:lstStyle/>
        <a:p>
          <a:r>
            <a:rPr lang="en-GB" sz="2000" dirty="0"/>
            <a:t>To deliver  healthy cookery classes, health talks and diet &amp; nutrition sessions</a:t>
          </a:r>
          <a:endParaRPr lang="en-US" sz="2000" dirty="0"/>
        </a:p>
      </dgm:t>
    </dgm:pt>
    <dgm:pt modelId="{84BC65FD-BED0-4D62-9204-2C8E21D6903A}" type="parTrans" cxnId="{E6B0EFA9-5451-4534-A497-815E6245C9E3}">
      <dgm:prSet/>
      <dgm:spPr/>
      <dgm:t>
        <a:bodyPr/>
        <a:lstStyle/>
        <a:p>
          <a:endParaRPr lang="en-US"/>
        </a:p>
      </dgm:t>
    </dgm:pt>
    <dgm:pt modelId="{E50DF474-89F8-469D-9290-1F61768B4510}" type="sibTrans" cxnId="{E6B0EFA9-5451-4534-A497-815E6245C9E3}">
      <dgm:prSet/>
      <dgm:spPr/>
      <dgm:t>
        <a:bodyPr/>
        <a:lstStyle/>
        <a:p>
          <a:endParaRPr lang="en-US"/>
        </a:p>
      </dgm:t>
    </dgm:pt>
    <dgm:pt modelId="{86FE5745-E04B-41EA-A1D8-196A6A5D80A7}">
      <dgm:prSet custT="1"/>
      <dgm:spPr/>
      <dgm:t>
        <a:bodyPr/>
        <a:lstStyle/>
        <a:p>
          <a:r>
            <a:rPr lang="en-GB" sz="2000" dirty="0"/>
            <a:t>Greater awareness and measuring of weight  and blood pressure </a:t>
          </a:r>
          <a:endParaRPr lang="en-US" sz="2000" dirty="0"/>
        </a:p>
      </dgm:t>
    </dgm:pt>
    <dgm:pt modelId="{747530CD-EC4C-44FB-97FF-2FB10C2CCD3A}" type="parTrans" cxnId="{35459E43-5A7D-4C28-A389-479B21417B70}">
      <dgm:prSet/>
      <dgm:spPr/>
      <dgm:t>
        <a:bodyPr/>
        <a:lstStyle/>
        <a:p>
          <a:endParaRPr lang="en-US"/>
        </a:p>
      </dgm:t>
    </dgm:pt>
    <dgm:pt modelId="{09BB7823-7FAF-48A2-9BEA-3483C9373807}" type="sibTrans" cxnId="{35459E43-5A7D-4C28-A389-479B21417B70}">
      <dgm:prSet/>
      <dgm:spPr/>
      <dgm:t>
        <a:bodyPr/>
        <a:lstStyle/>
        <a:p>
          <a:endParaRPr lang="en-US"/>
        </a:p>
      </dgm:t>
    </dgm:pt>
    <dgm:pt modelId="{2584B9B7-8EC3-4CF2-A688-EC33EE67B881}">
      <dgm:prSet custT="1"/>
      <dgm:spPr/>
      <dgm:t>
        <a:bodyPr/>
        <a:lstStyle/>
        <a:p>
          <a:r>
            <a:rPr lang="en-GB" sz="2000" dirty="0"/>
            <a:t>Referral and signposting to GPs and other service providers</a:t>
          </a:r>
          <a:endParaRPr lang="en-US" sz="2000" dirty="0"/>
        </a:p>
      </dgm:t>
    </dgm:pt>
    <dgm:pt modelId="{67DFB34E-2FAD-4967-B5DA-65E8897AEEE3}" type="parTrans" cxnId="{73134B52-286F-4C4B-9C2D-55B52ADB69D4}">
      <dgm:prSet/>
      <dgm:spPr/>
      <dgm:t>
        <a:bodyPr/>
        <a:lstStyle/>
        <a:p>
          <a:endParaRPr lang="en-US"/>
        </a:p>
      </dgm:t>
    </dgm:pt>
    <dgm:pt modelId="{AFA20B9F-80A1-47ED-AAFB-5F096A2D57B8}" type="sibTrans" cxnId="{73134B52-286F-4C4B-9C2D-55B52ADB69D4}">
      <dgm:prSet/>
      <dgm:spPr/>
      <dgm:t>
        <a:bodyPr/>
        <a:lstStyle/>
        <a:p>
          <a:endParaRPr lang="en-US"/>
        </a:p>
      </dgm:t>
    </dgm:pt>
    <dgm:pt modelId="{1C33996C-6D9F-4488-B720-C5F7B6993D83}" type="pres">
      <dgm:prSet presAssocID="{9A4AC604-B778-4791-80EB-B984CABC210C}" presName="root" presStyleCnt="0">
        <dgm:presLayoutVars>
          <dgm:dir/>
          <dgm:resizeHandles val="exact"/>
        </dgm:presLayoutVars>
      </dgm:prSet>
      <dgm:spPr/>
    </dgm:pt>
    <dgm:pt modelId="{291904E6-4534-4A1A-8B45-1BD6C72ADE66}" type="pres">
      <dgm:prSet presAssocID="{9A4AC604-B778-4791-80EB-B984CABC210C}" presName="container" presStyleCnt="0">
        <dgm:presLayoutVars>
          <dgm:dir/>
          <dgm:resizeHandles val="exact"/>
        </dgm:presLayoutVars>
      </dgm:prSet>
      <dgm:spPr/>
    </dgm:pt>
    <dgm:pt modelId="{891E1360-2704-495C-B44D-A438B6D5D594}" type="pres">
      <dgm:prSet presAssocID="{725FE44E-78D5-4892-9CC9-EBBC4634CD9E}" presName="compNode" presStyleCnt="0"/>
      <dgm:spPr/>
    </dgm:pt>
    <dgm:pt modelId="{7CD692BF-DA26-4113-853C-9B34E3F1C2BE}" type="pres">
      <dgm:prSet presAssocID="{725FE44E-78D5-4892-9CC9-EBBC4634CD9E}" presName="iconBgRect" presStyleLbl="bgShp" presStyleIdx="0" presStyleCnt="6"/>
      <dgm:spPr/>
    </dgm:pt>
    <dgm:pt modelId="{0C49CD7B-0345-4016-A406-2E3C4EF4E149}" type="pres">
      <dgm:prSet presAssocID="{725FE44E-78D5-4892-9CC9-EBBC4634CD9E}"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roller"/>
        </a:ext>
      </dgm:extLst>
    </dgm:pt>
    <dgm:pt modelId="{6AF04455-12AE-4DF3-9DD1-DFCB54923CEC}" type="pres">
      <dgm:prSet presAssocID="{725FE44E-78D5-4892-9CC9-EBBC4634CD9E}" presName="spaceRect" presStyleCnt="0"/>
      <dgm:spPr/>
    </dgm:pt>
    <dgm:pt modelId="{EC674609-E08E-4C13-9410-C358A515FA9D}" type="pres">
      <dgm:prSet presAssocID="{725FE44E-78D5-4892-9CC9-EBBC4634CD9E}" presName="textRect" presStyleLbl="revTx" presStyleIdx="0" presStyleCnt="6">
        <dgm:presLayoutVars>
          <dgm:chMax val="1"/>
          <dgm:chPref val="1"/>
        </dgm:presLayoutVars>
      </dgm:prSet>
      <dgm:spPr/>
    </dgm:pt>
    <dgm:pt modelId="{C3EAE276-E191-46F2-8B13-3B01250052CA}" type="pres">
      <dgm:prSet presAssocID="{62D5696A-BB8F-47B5-AD2B-B6AC82647482}" presName="sibTrans" presStyleLbl="sibTrans2D1" presStyleIdx="0" presStyleCnt="0"/>
      <dgm:spPr/>
    </dgm:pt>
    <dgm:pt modelId="{1763AEAC-3688-47F3-92C5-E89ABA02655F}" type="pres">
      <dgm:prSet presAssocID="{50BC1F22-D2E5-495B-85C5-2727D65F369F}" presName="compNode" presStyleCnt="0"/>
      <dgm:spPr/>
    </dgm:pt>
    <dgm:pt modelId="{05A76FB4-1054-45DD-8AC8-26F136C211B6}" type="pres">
      <dgm:prSet presAssocID="{50BC1F22-D2E5-495B-85C5-2727D65F369F}" presName="iconBgRect" presStyleLbl="bgShp" presStyleIdx="1" presStyleCnt="6"/>
      <dgm:spPr/>
    </dgm:pt>
    <dgm:pt modelId="{C5986263-A885-497F-A32F-937321E99EC0}" type="pres">
      <dgm:prSet presAssocID="{50BC1F22-D2E5-495B-85C5-2727D65F369F}"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ymnast - Floor Routine"/>
        </a:ext>
      </dgm:extLst>
    </dgm:pt>
    <dgm:pt modelId="{C668E2C8-66F2-417D-9EC5-268ED5585269}" type="pres">
      <dgm:prSet presAssocID="{50BC1F22-D2E5-495B-85C5-2727D65F369F}" presName="spaceRect" presStyleCnt="0"/>
      <dgm:spPr/>
    </dgm:pt>
    <dgm:pt modelId="{A40FCF9B-F8DF-4F5B-9410-CC712C146333}" type="pres">
      <dgm:prSet presAssocID="{50BC1F22-D2E5-495B-85C5-2727D65F369F}" presName="textRect" presStyleLbl="revTx" presStyleIdx="1" presStyleCnt="6">
        <dgm:presLayoutVars>
          <dgm:chMax val="1"/>
          <dgm:chPref val="1"/>
        </dgm:presLayoutVars>
      </dgm:prSet>
      <dgm:spPr/>
    </dgm:pt>
    <dgm:pt modelId="{DD336F40-3BC4-4EE3-ACD2-9EF1E6A32013}" type="pres">
      <dgm:prSet presAssocID="{940469EA-A1A5-4214-9DC9-37096EAE6DFF}" presName="sibTrans" presStyleLbl="sibTrans2D1" presStyleIdx="0" presStyleCnt="0"/>
      <dgm:spPr/>
    </dgm:pt>
    <dgm:pt modelId="{77EFC6B4-EF34-441D-9E6C-4A42879A52DA}" type="pres">
      <dgm:prSet presAssocID="{2E6D1A63-4251-43A3-9470-0CB81A46522C}" presName="compNode" presStyleCnt="0"/>
      <dgm:spPr/>
    </dgm:pt>
    <dgm:pt modelId="{1CC9E28A-7A72-4852-B0AC-1D75AE450D21}" type="pres">
      <dgm:prSet presAssocID="{2E6D1A63-4251-43A3-9470-0CB81A46522C}" presName="iconBgRect" presStyleLbl="bgShp" presStyleIdx="2" presStyleCnt="6"/>
      <dgm:spPr/>
    </dgm:pt>
    <dgm:pt modelId="{8DE86E02-9DAA-4404-8DF3-EAAE670EF051}" type="pres">
      <dgm:prSet presAssocID="{2E6D1A63-4251-43A3-9470-0CB81A46522C}"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roup"/>
        </a:ext>
      </dgm:extLst>
    </dgm:pt>
    <dgm:pt modelId="{9F1822A3-134E-4FF6-ABE3-58533CD09C59}" type="pres">
      <dgm:prSet presAssocID="{2E6D1A63-4251-43A3-9470-0CB81A46522C}" presName="spaceRect" presStyleCnt="0"/>
      <dgm:spPr/>
    </dgm:pt>
    <dgm:pt modelId="{DA185CC9-4F3B-405D-8AFD-B7BC2D0B2894}" type="pres">
      <dgm:prSet presAssocID="{2E6D1A63-4251-43A3-9470-0CB81A46522C}" presName="textRect" presStyleLbl="revTx" presStyleIdx="2" presStyleCnt="6">
        <dgm:presLayoutVars>
          <dgm:chMax val="1"/>
          <dgm:chPref val="1"/>
        </dgm:presLayoutVars>
      </dgm:prSet>
      <dgm:spPr/>
    </dgm:pt>
    <dgm:pt modelId="{CFA0317C-F2BC-414B-B858-0DD14670D9CC}" type="pres">
      <dgm:prSet presAssocID="{BFA5A667-B041-45DE-BB45-AD1CBF43409C}" presName="sibTrans" presStyleLbl="sibTrans2D1" presStyleIdx="0" presStyleCnt="0"/>
      <dgm:spPr/>
    </dgm:pt>
    <dgm:pt modelId="{C288B054-B7FE-4145-BBCF-59B1BC4C86EF}" type="pres">
      <dgm:prSet presAssocID="{0BE7F9C2-1182-401E-AE59-FF3A9412D97D}" presName="compNode" presStyleCnt="0"/>
      <dgm:spPr/>
    </dgm:pt>
    <dgm:pt modelId="{041E5893-30F2-491C-A172-C61664B78FC6}" type="pres">
      <dgm:prSet presAssocID="{0BE7F9C2-1182-401E-AE59-FF3A9412D97D}" presName="iconBgRect" presStyleLbl="bgShp" presStyleIdx="3" presStyleCnt="6"/>
      <dgm:spPr/>
    </dgm:pt>
    <dgm:pt modelId="{1EC33FCE-38D9-4222-94A4-D8D1AD7653C7}" type="pres">
      <dgm:prSet presAssocID="{0BE7F9C2-1182-401E-AE59-FF3A9412D97D}"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Fork and knife"/>
        </a:ext>
      </dgm:extLst>
    </dgm:pt>
    <dgm:pt modelId="{96EE53C6-D637-454B-A342-C80ECADD0084}" type="pres">
      <dgm:prSet presAssocID="{0BE7F9C2-1182-401E-AE59-FF3A9412D97D}" presName="spaceRect" presStyleCnt="0"/>
      <dgm:spPr/>
    </dgm:pt>
    <dgm:pt modelId="{AD17F9E1-BCD0-4F85-B797-36F60E4DB3FB}" type="pres">
      <dgm:prSet presAssocID="{0BE7F9C2-1182-401E-AE59-FF3A9412D97D}" presName="textRect" presStyleLbl="revTx" presStyleIdx="3" presStyleCnt="6">
        <dgm:presLayoutVars>
          <dgm:chMax val="1"/>
          <dgm:chPref val="1"/>
        </dgm:presLayoutVars>
      </dgm:prSet>
      <dgm:spPr/>
    </dgm:pt>
    <dgm:pt modelId="{599DD3AA-D502-402D-BC61-B03B463413E0}" type="pres">
      <dgm:prSet presAssocID="{E50DF474-89F8-469D-9290-1F61768B4510}" presName="sibTrans" presStyleLbl="sibTrans2D1" presStyleIdx="0" presStyleCnt="0"/>
      <dgm:spPr/>
    </dgm:pt>
    <dgm:pt modelId="{46F0FCAF-E819-45B8-898B-9423623AC898}" type="pres">
      <dgm:prSet presAssocID="{86FE5745-E04B-41EA-A1D8-196A6A5D80A7}" presName="compNode" presStyleCnt="0"/>
      <dgm:spPr/>
    </dgm:pt>
    <dgm:pt modelId="{4959B14A-C6D2-43C5-875F-D79789A0B2E8}" type="pres">
      <dgm:prSet presAssocID="{86FE5745-E04B-41EA-A1D8-196A6A5D80A7}" presName="iconBgRect" presStyleLbl="bgShp" presStyleIdx="4" presStyleCnt="6"/>
      <dgm:spPr/>
    </dgm:pt>
    <dgm:pt modelId="{F6126851-C9DF-4C22-902E-7D63E11C2CEF}" type="pres">
      <dgm:prSet presAssocID="{86FE5745-E04B-41EA-A1D8-196A6A5D80A7}"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Scale"/>
        </a:ext>
      </dgm:extLst>
    </dgm:pt>
    <dgm:pt modelId="{F5BFA1B8-9D24-4E4E-93F8-75F5BE591DBF}" type="pres">
      <dgm:prSet presAssocID="{86FE5745-E04B-41EA-A1D8-196A6A5D80A7}" presName="spaceRect" presStyleCnt="0"/>
      <dgm:spPr/>
    </dgm:pt>
    <dgm:pt modelId="{1642D833-6EDA-4E91-B719-ECDA30345ADD}" type="pres">
      <dgm:prSet presAssocID="{86FE5745-E04B-41EA-A1D8-196A6A5D80A7}" presName="textRect" presStyleLbl="revTx" presStyleIdx="4" presStyleCnt="6">
        <dgm:presLayoutVars>
          <dgm:chMax val="1"/>
          <dgm:chPref val="1"/>
        </dgm:presLayoutVars>
      </dgm:prSet>
      <dgm:spPr/>
    </dgm:pt>
    <dgm:pt modelId="{233D282C-4F36-4B92-A3CF-80A362F55D40}" type="pres">
      <dgm:prSet presAssocID="{09BB7823-7FAF-48A2-9BEA-3483C9373807}" presName="sibTrans" presStyleLbl="sibTrans2D1" presStyleIdx="0" presStyleCnt="0"/>
      <dgm:spPr/>
    </dgm:pt>
    <dgm:pt modelId="{E289E26F-3EBD-423D-8E67-BA12688C9D16}" type="pres">
      <dgm:prSet presAssocID="{2584B9B7-8EC3-4CF2-A688-EC33EE67B881}" presName="compNode" presStyleCnt="0"/>
      <dgm:spPr/>
    </dgm:pt>
    <dgm:pt modelId="{EDFB8C14-2FD6-4474-8F04-D4C69D653D89}" type="pres">
      <dgm:prSet presAssocID="{2584B9B7-8EC3-4CF2-A688-EC33EE67B881}" presName="iconBgRect" presStyleLbl="bgShp" presStyleIdx="5" presStyleCnt="6"/>
      <dgm:spPr/>
    </dgm:pt>
    <dgm:pt modelId="{5B3EFF11-EF7E-46BA-8F74-B0F90EC33116}" type="pres">
      <dgm:prSet presAssocID="{2584B9B7-8EC3-4CF2-A688-EC33EE67B881}"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Medical"/>
        </a:ext>
      </dgm:extLst>
    </dgm:pt>
    <dgm:pt modelId="{52BECCB0-693C-45AD-9CF8-F9C6BC03F733}" type="pres">
      <dgm:prSet presAssocID="{2584B9B7-8EC3-4CF2-A688-EC33EE67B881}" presName="spaceRect" presStyleCnt="0"/>
      <dgm:spPr/>
    </dgm:pt>
    <dgm:pt modelId="{B7CB5490-7F62-4A1E-B501-94FBBB93048F}" type="pres">
      <dgm:prSet presAssocID="{2584B9B7-8EC3-4CF2-A688-EC33EE67B881}" presName="textRect" presStyleLbl="revTx" presStyleIdx="5" presStyleCnt="6">
        <dgm:presLayoutVars>
          <dgm:chMax val="1"/>
          <dgm:chPref val="1"/>
        </dgm:presLayoutVars>
      </dgm:prSet>
      <dgm:spPr/>
    </dgm:pt>
  </dgm:ptLst>
  <dgm:cxnLst>
    <dgm:cxn modelId="{199D7D18-954D-4A62-95DA-33BC3270535A}" srcId="{9A4AC604-B778-4791-80EB-B984CABC210C}" destId="{725FE44E-78D5-4892-9CC9-EBBC4634CD9E}" srcOrd="0" destOrd="0" parTransId="{8B407FA3-1662-4B44-A075-781AA0D34EF4}" sibTransId="{62D5696A-BB8F-47B5-AD2B-B6AC82647482}"/>
    <dgm:cxn modelId="{20B57820-1A56-49A3-8B60-715F7382D772}" type="presOf" srcId="{E50DF474-89F8-469D-9290-1F61768B4510}" destId="{599DD3AA-D502-402D-BC61-B03B463413E0}" srcOrd="0" destOrd="0" presId="urn:microsoft.com/office/officeart/2018/2/layout/IconCircleList"/>
    <dgm:cxn modelId="{82C06324-74B7-47CF-82EC-D0B35487DED6}" type="presOf" srcId="{09BB7823-7FAF-48A2-9BEA-3483C9373807}" destId="{233D282C-4F36-4B92-A3CF-80A362F55D40}" srcOrd="0" destOrd="0" presId="urn:microsoft.com/office/officeart/2018/2/layout/IconCircleList"/>
    <dgm:cxn modelId="{A70E0F38-B064-4E98-A676-61D86E011C08}" type="presOf" srcId="{2584B9B7-8EC3-4CF2-A688-EC33EE67B881}" destId="{B7CB5490-7F62-4A1E-B501-94FBBB93048F}" srcOrd="0" destOrd="0" presId="urn:microsoft.com/office/officeart/2018/2/layout/IconCircleList"/>
    <dgm:cxn modelId="{D2C2323A-B4FF-460D-903F-7C71FE33F2E3}" type="presOf" srcId="{86FE5745-E04B-41EA-A1D8-196A6A5D80A7}" destId="{1642D833-6EDA-4E91-B719-ECDA30345ADD}" srcOrd="0" destOrd="0" presId="urn:microsoft.com/office/officeart/2018/2/layout/IconCircleList"/>
    <dgm:cxn modelId="{8CF44B43-5D0A-46D9-9BAB-A58A3704AFA5}" type="presOf" srcId="{9A4AC604-B778-4791-80EB-B984CABC210C}" destId="{1C33996C-6D9F-4488-B720-C5F7B6993D83}" srcOrd="0" destOrd="0" presId="urn:microsoft.com/office/officeart/2018/2/layout/IconCircleList"/>
    <dgm:cxn modelId="{35459E43-5A7D-4C28-A389-479B21417B70}" srcId="{9A4AC604-B778-4791-80EB-B984CABC210C}" destId="{86FE5745-E04B-41EA-A1D8-196A6A5D80A7}" srcOrd="4" destOrd="0" parTransId="{747530CD-EC4C-44FB-97FF-2FB10C2CCD3A}" sibTransId="{09BB7823-7FAF-48A2-9BEA-3483C9373807}"/>
    <dgm:cxn modelId="{73134B52-286F-4C4B-9C2D-55B52ADB69D4}" srcId="{9A4AC604-B778-4791-80EB-B984CABC210C}" destId="{2584B9B7-8EC3-4CF2-A688-EC33EE67B881}" srcOrd="5" destOrd="0" parTransId="{67DFB34E-2FAD-4967-B5DA-65E8897AEEE3}" sibTransId="{AFA20B9F-80A1-47ED-AAFB-5F096A2D57B8}"/>
    <dgm:cxn modelId="{4DFA7A54-C7BA-4AD7-B1A7-4D5DC770A3C6}" type="presOf" srcId="{BFA5A667-B041-45DE-BB45-AD1CBF43409C}" destId="{CFA0317C-F2BC-414B-B858-0DD14670D9CC}" srcOrd="0" destOrd="0" presId="urn:microsoft.com/office/officeart/2018/2/layout/IconCircleList"/>
    <dgm:cxn modelId="{A929E855-0897-4D28-9EC0-1F61AF6F4844}" type="presOf" srcId="{940469EA-A1A5-4214-9DC9-37096EAE6DFF}" destId="{DD336F40-3BC4-4EE3-ACD2-9EF1E6A32013}" srcOrd="0" destOrd="0" presId="urn:microsoft.com/office/officeart/2018/2/layout/IconCircleList"/>
    <dgm:cxn modelId="{034B1E57-9380-42A5-ADDF-D9E1838D6380}" type="presOf" srcId="{2E6D1A63-4251-43A3-9470-0CB81A46522C}" destId="{DA185CC9-4F3B-405D-8AFD-B7BC2D0B2894}" srcOrd="0" destOrd="0" presId="urn:microsoft.com/office/officeart/2018/2/layout/IconCircleList"/>
    <dgm:cxn modelId="{9E9B927E-E6A4-4423-9119-FC8FCB596539}" srcId="{9A4AC604-B778-4791-80EB-B984CABC210C}" destId="{50BC1F22-D2E5-495B-85C5-2727D65F369F}" srcOrd="1" destOrd="0" parTransId="{5EBD8813-9412-405E-9AB9-67658922F668}" sibTransId="{940469EA-A1A5-4214-9DC9-37096EAE6DFF}"/>
    <dgm:cxn modelId="{C85554A5-C680-4CC7-BDD5-D9BE2F446699}" srcId="{9A4AC604-B778-4791-80EB-B984CABC210C}" destId="{2E6D1A63-4251-43A3-9470-0CB81A46522C}" srcOrd="2" destOrd="0" parTransId="{DC125EA3-B872-487B-AFD6-0D85B4609108}" sibTransId="{BFA5A667-B041-45DE-BB45-AD1CBF43409C}"/>
    <dgm:cxn modelId="{E6B0EFA9-5451-4534-A497-815E6245C9E3}" srcId="{9A4AC604-B778-4791-80EB-B984CABC210C}" destId="{0BE7F9C2-1182-401E-AE59-FF3A9412D97D}" srcOrd="3" destOrd="0" parTransId="{84BC65FD-BED0-4D62-9204-2C8E21D6903A}" sibTransId="{E50DF474-89F8-469D-9290-1F61768B4510}"/>
    <dgm:cxn modelId="{B69AA6B3-2A5B-4B55-A140-C6BE1AD049BE}" type="presOf" srcId="{50BC1F22-D2E5-495B-85C5-2727D65F369F}" destId="{A40FCF9B-F8DF-4F5B-9410-CC712C146333}" srcOrd="0" destOrd="0" presId="urn:microsoft.com/office/officeart/2018/2/layout/IconCircleList"/>
    <dgm:cxn modelId="{90B643B9-EDBE-4DB9-8603-655994C3F58D}" type="presOf" srcId="{725FE44E-78D5-4892-9CC9-EBBC4634CD9E}" destId="{EC674609-E08E-4C13-9410-C358A515FA9D}" srcOrd="0" destOrd="0" presId="urn:microsoft.com/office/officeart/2018/2/layout/IconCircleList"/>
    <dgm:cxn modelId="{458458E2-0F37-418E-B3A8-E665B01BAC10}" type="presOf" srcId="{62D5696A-BB8F-47B5-AD2B-B6AC82647482}" destId="{C3EAE276-E191-46F2-8B13-3B01250052CA}" srcOrd="0" destOrd="0" presId="urn:microsoft.com/office/officeart/2018/2/layout/IconCircleList"/>
    <dgm:cxn modelId="{B54140F9-E4BC-4269-B4E1-42C40809DA3C}" type="presOf" srcId="{0BE7F9C2-1182-401E-AE59-FF3A9412D97D}" destId="{AD17F9E1-BCD0-4F85-B797-36F60E4DB3FB}" srcOrd="0" destOrd="0" presId="urn:microsoft.com/office/officeart/2018/2/layout/IconCircleList"/>
    <dgm:cxn modelId="{DDC1799D-A0A1-42CA-9B33-436AF70A2853}" type="presParOf" srcId="{1C33996C-6D9F-4488-B720-C5F7B6993D83}" destId="{291904E6-4534-4A1A-8B45-1BD6C72ADE66}" srcOrd="0" destOrd="0" presId="urn:microsoft.com/office/officeart/2018/2/layout/IconCircleList"/>
    <dgm:cxn modelId="{C5C648A4-D6AF-4D6F-A04C-F69B0904FC27}" type="presParOf" srcId="{291904E6-4534-4A1A-8B45-1BD6C72ADE66}" destId="{891E1360-2704-495C-B44D-A438B6D5D594}" srcOrd="0" destOrd="0" presId="urn:microsoft.com/office/officeart/2018/2/layout/IconCircleList"/>
    <dgm:cxn modelId="{8DDE8CC4-24B5-4A0F-AFAA-B941ADB67856}" type="presParOf" srcId="{891E1360-2704-495C-B44D-A438B6D5D594}" destId="{7CD692BF-DA26-4113-853C-9B34E3F1C2BE}" srcOrd="0" destOrd="0" presId="urn:microsoft.com/office/officeart/2018/2/layout/IconCircleList"/>
    <dgm:cxn modelId="{8C245120-EC37-41BB-B0FB-42094B0ACCAB}" type="presParOf" srcId="{891E1360-2704-495C-B44D-A438B6D5D594}" destId="{0C49CD7B-0345-4016-A406-2E3C4EF4E149}" srcOrd="1" destOrd="0" presId="urn:microsoft.com/office/officeart/2018/2/layout/IconCircleList"/>
    <dgm:cxn modelId="{E9A46658-09B0-4EB5-8795-6DBDFE501AD7}" type="presParOf" srcId="{891E1360-2704-495C-B44D-A438B6D5D594}" destId="{6AF04455-12AE-4DF3-9DD1-DFCB54923CEC}" srcOrd="2" destOrd="0" presId="urn:microsoft.com/office/officeart/2018/2/layout/IconCircleList"/>
    <dgm:cxn modelId="{E01C78F5-50E6-4708-A366-F9C24A77ACE5}" type="presParOf" srcId="{891E1360-2704-495C-B44D-A438B6D5D594}" destId="{EC674609-E08E-4C13-9410-C358A515FA9D}" srcOrd="3" destOrd="0" presId="urn:microsoft.com/office/officeart/2018/2/layout/IconCircleList"/>
    <dgm:cxn modelId="{1DCE2EB4-EF4C-42BB-B03F-F44E0EECAB1E}" type="presParOf" srcId="{291904E6-4534-4A1A-8B45-1BD6C72ADE66}" destId="{C3EAE276-E191-46F2-8B13-3B01250052CA}" srcOrd="1" destOrd="0" presId="urn:microsoft.com/office/officeart/2018/2/layout/IconCircleList"/>
    <dgm:cxn modelId="{264AF95B-955D-43A2-9DBB-14F33FB14313}" type="presParOf" srcId="{291904E6-4534-4A1A-8B45-1BD6C72ADE66}" destId="{1763AEAC-3688-47F3-92C5-E89ABA02655F}" srcOrd="2" destOrd="0" presId="urn:microsoft.com/office/officeart/2018/2/layout/IconCircleList"/>
    <dgm:cxn modelId="{13BA3F4B-A7DD-40B8-8824-FFB09DA46049}" type="presParOf" srcId="{1763AEAC-3688-47F3-92C5-E89ABA02655F}" destId="{05A76FB4-1054-45DD-8AC8-26F136C211B6}" srcOrd="0" destOrd="0" presId="urn:microsoft.com/office/officeart/2018/2/layout/IconCircleList"/>
    <dgm:cxn modelId="{A0D474F1-6B3C-4873-94B4-B58030B551FE}" type="presParOf" srcId="{1763AEAC-3688-47F3-92C5-E89ABA02655F}" destId="{C5986263-A885-497F-A32F-937321E99EC0}" srcOrd="1" destOrd="0" presId="urn:microsoft.com/office/officeart/2018/2/layout/IconCircleList"/>
    <dgm:cxn modelId="{9CDA6473-67A6-409D-97E2-63FC08AFC369}" type="presParOf" srcId="{1763AEAC-3688-47F3-92C5-E89ABA02655F}" destId="{C668E2C8-66F2-417D-9EC5-268ED5585269}" srcOrd="2" destOrd="0" presId="urn:microsoft.com/office/officeart/2018/2/layout/IconCircleList"/>
    <dgm:cxn modelId="{EBBAB333-28A4-42A1-8751-ADC5723D9528}" type="presParOf" srcId="{1763AEAC-3688-47F3-92C5-E89ABA02655F}" destId="{A40FCF9B-F8DF-4F5B-9410-CC712C146333}" srcOrd="3" destOrd="0" presId="urn:microsoft.com/office/officeart/2018/2/layout/IconCircleList"/>
    <dgm:cxn modelId="{00215B82-4EEE-4434-AEC3-7F710E52BD33}" type="presParOf" srcId="{291904E6-4534-4A1A-8B45-1BD6C72ADE66}" destId="{DD336F40-3BC4-4EE3-ACD2-9EF1E6A32013}" srcOrd="3" destOrd="0" presId="urn:microsoft.com/office/officeart/2018/2/layout/IconCircleList"/>
    <dgm:cxn modelId="{F49C3B7E-090F-463C-A001-62301605E021}" type="presParOf" srcId="{291904E6-4534-4A1A-8B45-1BD6C72ADE66}" destId="{77EFC6B4-EF34-441D-9E6C-4A42879A52DA}" srcOrd="4" destOrd="0" presId="urn:microsoft.com/office/officeart/2018/2/layout/IconCircleList"/>
    <dgm:cxn modelId="{DC49DA4F-3BE9-4CB5-9444-866B00D04048}" type="presParOf" srcId="{77EFC6B4-EF34-441D-9E6C-4A42879A52DA}" destId="{1CC9E28A-7A72-4852-B0AC-1D75AE450D21}" srcOrd="0" destOrd="0" presId="urn:microsoft.com/office/officeart/2018/2/layout/IconCircleList"/>
    <dgm:cxn modelId="{B7ED0A44-2B9C-42FE-AB96-8C9B2A937B4C}" type="presParOf" srcId="{77EFC6B4-EF34-441D-9E6C-4A42879A52DA}" destId="{8DE86E02-9DAA-4404-8DF3-EAAE670EF051}" srcOrd="1" destOrd="0" presId="urn:microsoft.com/office/officeart/2018/2/layout/IconCircleList"/>
    <dgm:cxn modelId="{CB4C4079-9324-47DF-B52B-6DC7A3D652DD}" type="presParOf" srcId="{77EFC6B4-EF34-441D-9E6C-4A42879A52DA}" destId="{9F1822A3-134E-4FF6-ABE3-58533CD09C59}" srcOrd="2" destOrd="0" presId="urn:microsoft.com/office/officeart/2018/2/layout/IconCircleList"/>
    <dgm:cxn modelId="{E377844D-ED19-4ACE-A91B-3238903A771E}" type="presParOf" srcId="{77EFC6B4-EF34-441D-9E6C-4A42879A52DA}" destId="{DA185CC9-4F3B-405D-8AFD-B7BC2D0B2894}" srcOrd="3" destOrd="0" presId="urn:microsoft.com/office/officeart/2018/2/layout/IconCircleList"/>
    <dgm:cxn modelId="{9BE527A1-FD1F-4F6D-BD1C-0C8923818CAE}" type="presParOf" srcId="{291904E6-4534-4A1A-8B45-1BD6C72ADE66}" destId="{CFA0317C-F2BC-414B-B858-0DD14670D9CC}" srcOrd="5" destOrd="0" presId="urn:microsoft.com/office/officeart/2018/2/layout/IconCircleList"/>
    <dgm:cxn modelId="{8054C65D-342B-4798-B258-7780F2B7E0D3}" type="presParOf" srcId="{291904E6-4534-4A1A-8B45-1BD6C72ADE66}" destId="{C288B054-B7FE-4145-BBCF-59B1BC4C86EF}" srcOrd="6" destOrd="0" presId="urn:microsoft.com/office/officeart/2018/2/layout/IconCircleList"/>
    <dgm:cxn modelId="{C9C5DAE3-B376-4908-BC5C-F6BF8BBF94C2}" type="presParOf" srcId="{C288B054-B7FE-4145-BBCF-59B1BC4C86EF}" destId="{041E5893-30F2-491C-A172-C61664B78FC6}" srcOrd="0" destOrd="0" presId="urn:microsoft.com/office/officeart/2018/2/layout/IconCircleList"/>
    <dgm:cxn modelId="{500854FB-B054-446D-BBC4-DD4705FC2E15}" type="presParOf" srcId="{C288B054-B7FE-4145-BBCF-59B1BC4C86EF}" destId="{1EC33FCE-38D9-4222-94A4-D8D1AD7653C7}" srcOrd="1" destOrd="0" presId="urn:microsoft.com/office/officeart/2018/2/layout/IconCircleList"/>
    <dgm:cxn modelId="{29CD05DB-3572-4D55-9A29-D526B2123A0B}" type="presParOf" srcId="{C288B054-B7FE-4145-BBCF-59B1BC4C86EF}" destId="{96EE53C6-D637-454B-A342-C80ECADD0084}" srcOrd="2" destOrd="0" presId="urn:microsoft.com/office/officeart/2018/2/layout/IconCircleList"/>
    <dgm:cxn modelId="{B4307BF5-2B92-4B51-8B70-8E46B01BBA4A}" type="presParOf" srcId="{C288B054-B7FE-4145-BBCF-59B1BC4C86EF}" destId="{AD17F9E1-BCD0-4F85-B797-36F60E4DB3FB}" srcOrd="3" destOrd="0" presId="urn:microsoft.com/office/officeart/2018/2/layout/IconCircleList"/>
    <dgm:cxn modelId="{8A19D854-BDA1-44AE-8C92-2BC88DD93803}" type="presParOf" srcId="{291904E6-4534-4A1A-8B45-1BD6C72ADE66}" destId="{599DD3AA-D502-402D-BC61-B03B463413E0}" srcOrd="7" destOrd="0" presId="urn:microsoft.com/office/officeart/2018/2/layout/IconCircleList"/>
    <dgm:cxn modelId="{97BD6FDB-EAC1-48AD-84C0-59DC0150B66F}" type="presParOf" srcId="{291904E6-4534-4A1A-8B45-1BD6C72ADE66}" destId="{46F0FCAF-E819-45B8-898B-9423623AC898}" srcOrd="8" destOrd="0" presId="urn:microsoft.com/office/officeart/2018/2/layout/IconCircleList"/>
    <dgm:cxn modelId="{DB40B3C4-C01E-4D10-94B7-FAD6ED703F27}" type="presParOf" srcId="{46F0FCAF-E819-45B8-898B-9423623AC898}" destId="{4959B14A-C6D2-43C5-875F-D79789A0B2E8}" srcOrd="0" destOrd="0" presId="urn:microsoft.com/office/officeart/2018/2/layout/IconCircleList"/>
    <dgm:cxn modelId="{D9D809D7-9B9C-4937-9733-1E1B6B289B00}" type="presParOf" srcId="{46F0FCAF-E819-45B8-898B-9423623AC898}" destId="{F6126851-C9DF-4C22-902E-7D63E11C2CEF}" srcOrd="1" destOrd="0" presId="urn:microsoft.com/office/officeart/2018/2/layout/IconCircleList"/>
    <dgm:cxn modelId="{51E82A9F-90EA-41E1-BE8D-3897EBFFA2FF}" type="presParOf" srcId="{46F0FCAF-E819-45B8-898B-9423623AC898}" destId="{F5BFA1B8-9D24-4E4E-93F8-75F5BE591DBF}" srcOrd="2" destOrd="0" presId="urn:microsoft.com/office/officeart/2018/2/layout/IconCircleList"/>
    <dgm:cxn modelId="{98472B3E-7213-4E01-BE6B-5CA33B6A79AF}" type="presParOf" srcId="{46F0FCAF-E819-45B8-898B-9423623AC898}" destId="{1642D833-6EDA-4E91-B719-ECDA30345ADD}" srcOrd="3" destOrd="0" presId="urn:microsoft.com/office/officeart/2018/2/layout/IconCircleList"/>
    <dgm:cxn modelId="{1DC9D834-44F7-4A17-ADDD-3C7FE508C253}" type="presParOf" srcId="{291904E6-4534-4A1A-8B45-1BD6C72ADE66}" destId="{233D282C-4F36-4B92-A3CF-80A362F55D40}" srcOrd="9" destOrd="0" presId="urn:microsoft.com/office/officeart/2018/2/layout/IconCircleList"/>
    <dgm:cxn modelId="{30785386-7125-4F93-BA57-F524E791DE10}" type="presParOf" srcId="{291904E6-4534-4A1A-8B45-1BD6C72ADE66}" destId="{E289E26F-3EBD-423D-8E67-BA12688C9D16}" srcOrd="10" destOrd="0" presId="urn:microsoft.com/office/officeart/2018/2/layout/IconCircleList"/>
    <dgm:cxn modelId="{CF2E137B-E1B3-48EB-8D07-585983212BB6}" type="presParOf" srcId="{E289E26F-3EBD-423D-8E67-BA12688C9D16}" destId="{EDFB8C14-2FD6-4474-8F04-D4C69D653D89}" srcOrd="0" destOrd="0" presId="urn:microsoft.com/office/officeart/2018/2/layout/IconCircleList"/>
    <dgm:cxn modelId="{498505C5-5AA2-4FAF-AAEB-D9AA03CD224F}" type="presParOf" srcId="{E289E26F-3EBD-423D-8E67-BA12688C9D16}" destId="{5B3EFF11-EF7E-46BA-8F74-B0F90EC33116}" srcOrd="1" destOrd="0" presId="urn:microsoft.com/office/officeart/2018/2/layout/IconCircleList"/>
    <dgm:cxn modelId="{90DFDC62-E133-45E4-B0A2-DD7EA62199D9}" type="presParOf" srcId="{E289E26F-3EBD-423D-8E67-BA12688C9D16}" destId="{52BECCB0-693C-45AD-9CF8-F9C6BC03F733}" srcOrd="2" destOrd="0" presId="urn:microsoft.com/office/officeart/2018/2/layout/IconCircleList"/>
    <dgm:cxn modelId="{FEA5D571-C448-473E-9567-241B3DA4BEBE}" type="presParOf" srcId="{E289E26F-3EBD-423D-8E67-BA12688C9D16}" destId="{B7CB5490-7F62-4A1E-B501-94FBBB93048F}"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ACB4E99-3B42-4744-9DE8-486172659280}"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463FE69B-B04E-4A6F-B7DB-1A4AD21A78BB}">
      <dgm:prSet custT="1"/>
      <dgm:spPr/>
      <dgm:t>
        <a:bodyPr/>
        <a:lstStyle/>
        <a:p>
          <a:r>
            <a:rPr lang="en-GB" sz="3200" dirty="0"/>
            <a:t>243 services users recruited &amp; supported</a:t>
          </a:r>
          <a:endParaRPr lang="en-US" sz="3200" dirty="0"/>
        </a:p>
      </dgm:t>
    </dgm:pt>
    <dgm:pt modelId="{1A58D264-8CD3-4A80-AA36-8B6A8B75083C}" type="parTrans" cxnId="{3030E10F-A634-423E-81EF-5C8582E434F3}">
      <dgm:prSet/>
      <dgm:spPr/>
      <dgm:t>
        <a:bodyPr/>
        <a:lstStyle/>
        <a:p>
          <a:endParaRPr lang="en-US"/>
        </a:p>
      </dgm:t>
    </dgm:pt>
    <dgm:pt modelId="{B4A2AAB8-3438-466C-90B4-FB987F63114B}" type="sibTrans" cxnId="{3030E10F-A634-423E-81EF-5C8582E434F3}">
      <dgm:prSet/>
      <dgm:spPr/>
      <dgm:t>
        <a:bodyPr/>
        <a:lstStyle/>
        <a:p>
          <a:endParaRPr lang="en-US"/>
        </a:p>
      </dgm:t>
    </dgm:pt>
    <dgm:pt modelId="{90FB2DB0-157C-4E14-9361-A6F225D7C611}">
      <dgm:prSet custT="1"/>
      <dgm:spPr/>
      <dgm:t>
        <a:bodyPr/>
        <a:lstStyle/>
        <a:p>
          <a:r>
            <a:rPr lang="en-GB" sz="3200" dirty="0"/>
            <a:t>192 (PA, peer support, cookery classes, health talks,  nutrition &amp;healthy diets ) sessions delivered</a:t>
          </a:r>
          <a:endParaRPr lang="en-US" sz="3200" dirty="0"/>
        </a:p>
      </dgm:t>
    </dgm:pt>
    <dgm:pt modelId="{2EA71743-6A88-4CE2-A86B-41D026479BD4}" type="parTrans" cxnId="{0403180C-3348-4062-918E-417F6EBF56EE}">
      <dgm:prSet/>
      <dgm:spPr/>
      <dgm:t>
        <a:bodyPr/>
        <a:lstStyle/>
        <a:p>
          <a:endParaRPr lang="en-US"/>
        </a:p>
      </dgm:t>
    </dgm:pt>
    <dgm:pt modelId="{D0DACB69-5ED5-414D-B771-63A7CFFB4F80}" type="sibTrans" cxnId="{0403180C-3348-4062-918E-417F6EBF56EE}">
      <dgm:prSet/>
      <dgm:spPr/>
      <dgm:t>
        <a:bodyPr/>
        <a:lstStyle/>
        <a:p>
          <a:endParaRPr lang="en-US"/>
        </a:p>
      </dgm:t>
    </dgm:pt>
    <dgm:pt modelId="{8F4C644C-4902-4B40-8800-C162580514BC}">
      <dgm:prSet custT="1"/>
      <dgm:spPr/>
      <dgm:t>
        <a:bodyPr/>
        <a:lstStyle/>
        <a:p>
          <a:r>
            <a:rPr lang="en-GB" sz="3200" dirty="0"/>
            <a:t>2059 attendances </a:t>
          </a:r>
          <a:endParaRPr lang="en-US" sz="3200" dirty="0"/>
        </a:p>
      </dgm:t>
    </dgm:pt>
    <dgm:pt modelId="{46C38B17-4447-44AE-936D-A6927048884D}" type="parTrans" cxnId="{DAC2400B-E6E2-44ED-883D-8545402A42E4}">
      <dgm:prSet/>
      <dgm:spPr/>
      <dgm:t>
        <a:bodyPr/>
        <a:lstStyle/>
        <a:p>
          <a:endParaRPr lang="en-US"/>
        </a:p>
      </dgm:t>
    </dgm:pt>
    <dgm:pt modelId="{0C161681-F89D-4104-8C67-AD078C5222B9}" type="sibTrans" cxnId="{DAC2400B-E6E2-44ED-883D-8545402A42E4}">
      <dgm:prSet/>
      <dgm:spPr/>
      <dgm:t>
        <a:bodyPr/>
        <a:lstStyle/>
        <a:p>
          <a:endParaRPr lang="en-US"/>
        </a:p>
      </dgm:t>
    </dgm:pt>
    <dgm:pt modelId="{DC608C3B-8D98-4784-9476-87E51D7AFEA1}">
      <dgm:prSet custT="1"/>
      <dgm:spPr/>
      <dgm:t>
        <a:bodyPr/>
        <a:lstStyle/>
        <a:p>
          <a:r>
            <a:rPr lang="en-GB" sz="3200" dirty="0"/>
            <a:t>95 staff and volunteers completed training </a:t>
          </a:r>
          <a:endParaRPr lang="en-US" sz="3200" dirty="0"/>
        </a:p>
      </dgm:t>
    </dgm:pt>
    <dgm:pt modelId="{B59CE4C2-6AEA-4E6E-BFCB-5FC1BEE658AC}" type="parTrans" cxnId="{9D5A5522-8E77-4384-A3AE-D98EEA14F2D3}">
      <dgm:prSet/>
      <dgm:spPr/>
      <dgm:t>
        <a:bodyPr/>
        <a:lstStyle/>
        <a:p>
          <a:endParaRPr lang="en-US"/>
        </a:p>
      </dgm:t>
    </dgm:pt>
    <dgm:pt modelId="{55FC6B92-F31B-4BFF-A5F5-3FEE619327B7}" type="sibTrans" cxnId="{9D5A5522-8E77-4384-A3AE-D98EEA14F2D3}">
      <dgm:prSet/>
      <dgm:spPr/>
      <dgm:t>
        <a:bodyPr/>
        <a:lstStyle/>
        <a:p>
          <a:endParaRPr lang="en-US"/>
        </a:p>
      </dgm:t>
    </dgm:pt>
    <dgm:pt modelId="{BFD38F2B-2F1F-42BF-B941-2400DEC3540E}">
      <dgm:prSet custT="1"/>
      <dgm:spPr/>
      <dgm:t>
        <a:bodyPr/>
        <a:lstStyle/>
        <a:p>
          <a:r>
            <a:rPr lang="en-GB" sz="3200" dirty="0"/>
            <a:t>66 training courses completed by staff and volunteers </a:t>
          </a:r>
          <a:endParaRPr lang="en-US" sz="3200" dirty="0"/>
        </a:p>
      </dgm:t>
    </dgm:pt>
    <dgm:pt modelId="{B3F64F94-0EA3-4D7A-88E1-982961214D06}" type="parTrans" cxnId="{5EC1DAE5-D1CC-4E28-9810-1A5BCC512695}">
      <dgm:prSet/>
      <dgm:spPr/>
      <dgm:t>
        <a:bodyPr/>
        <a:lstStyle/>
        <a:p>
          <a:endParaRPr lang="en-US"/>
        </a:p>
      </dgm:t>
    </dgm:pt>
    <dgm:pt modelId="{B343B7CD-91A7-4552-AEDD-11D276B403C1}" type="sibTrans" cxnId="{5EC1DAE5-D1CC-4E28-9810-1A5BCC512695}">
      <dgm:prSet/>
      <dgm:spPr/>
      <dgm:t>
        <a:bodyPr/>
        <a:lstStyle/>
        <a:p>
          <a:endParaRPr lang="en-US"/>
        </a:p>
      </dgm:t>
    </dgm:pt>
    <dgm:pt modelId="{94AEE7B6-2086-443E-908B-9B12D6BFD71A}" type="pres">
      <dgm:prSet presAssocID="{DACB4E99-3B42-4744-9DE8-486172659280}" presName="linear" presStyleCnt="0">
        <dgm:presLayoutVars>
          <dgm:animLvl val="lvl"/>
          <dgm:resizeHandles val="exact"/>
        </dgm:presLayoutVars>
      </dgm:prSet>
      <dgm:spPr/>
    </dgm:pt>
    <dgm:pt modelId="{41DC6E4A-82A1-4351-AD3D-5FDB47DBF20C}" type="pres">
      <dgm:prSet presAssocID="{463FE69B-B04E-4A6F-B7DB-1A4AD21A78BB}" presName="parentText" presStyleLbl="node1" presStyleIdx="0" presStyleCnt="5">
        <dgm:presLayoutVars>
          <dgm:chMax val="0"/>
          <dgm:bulletEnabled val="1"/>
        </dgm:presLayoutVars>
      </dgm:prSet>
      <dgm:spPr/>
    </dgm:pt>
    <dgm:pt modelId="{81C59F86-72CB-4F5C-8169-4940B88DEDF5}" type="pres">
      <dgm:prSet presAssocID="{B4A2AAB8-3438-466C-90B4-FB987F63114B}" presName="spacer" presStyleCnt="0"/>
      <dgm:spPr/>
    </dgm:pt>
    <dgm:pt modelId="{50291F96-EDA6-4712-AB9A-DF8E230447C0}" type="pres">
      <dgm:prSet presAssocID="{90FB2DB0-157C-4E14-9361-A6F225D7C611}" presName="parentText" presStyleLbl="node1" presStyleIdx="1" presStyleCnt="5">
        <dgm:presLayoutVars>
          <dgm:chMax val="0"/>
          <dgm:bulletEnabled val="1"/>
        </dgm:presLayoutVars>
      </dgm:prSet>
      <dgm:spPr/>
    </dgm:pt>
    <dgm:pt modelId="{52AA03D0-4993-4ABD-BB94-1D12E0AAF241}" type="pres">
      <dgm:prSet presAssocID="{D0DACB69-5ED5-414D-B771-63A7CFFB4F80}" presName="spacer" presStyleCnt="0"/>
      <dgm:spPr/>
    </dgm:pt>
    <dgm:pt modelId="{55807F5E-F5E2-4FFA-82E4-5DEE925D70E1}" type="pres">
      <dgm:prSet presAssocID="{8F4C644C-4902-4B40-8800-C162580514BC}" presName="parentText" presStyleLbl="node1" presStyleIdx="2" presStyleCnt="5">
        <dgm:presLayoutVars>
          <dgm:chMax val="0"/>
          <dgm:bulletEnabled val="1"/>
        </dgm:presLayoutVars>
      </dgm:prSet>
      <dgm:spPr/>
    </dgm:pt>
    <dgm:pt modelId="{11A030F6-4608-443D-AEB0-55430D4190EF}" type="pres">
      <dgm:prSet presAssocID="{0C161681-F89D-4104-8C67-AD078C5222B9}" presName="spacer" presStyleCnt="0"/>
      <dgm:spPr/>
    </dgm:pt>
    <dgm:pt modelId="{1254A7F4-008D-4663-9612-BBCA9FD7AE27}" type="pres">
      <dgm:prSet presAssocID="{DC608C3B-8D98-4784-9476-87E51D7AFEA1}" presName="parentText" presStyleLbl="node1" presStyleIdx="3" presStyleCnt="5">
        <dgm:presLayoutVars>
          <dgm:chMax val="0"/>
          <dgm:bulletEnabled val="1"/>
        </dgm:presLayoutVars>
      </dgm:prSet>
      <dgm:spPr/>
    </dgm:pt>
    <dgm:pt modelId="{ABCBED53-C33A-49DE-8A08-0EEB03139257}" type="pres">
      <dgm:prSet presAssocID="{55FC6B92-F31B-4BFF-A5F5-3FEE619327B7}" presName="spacer" presStyleCnt="0"/>
      <dgm:spPr/>
    </dgm:pt>
    <dgm:pt modelId="{736C2A20-E482-43B6-8B3F-681FD9629F42}" type="pres">
      <dgm:prSet presAssocID="{BFD38F2B-2F1F-42BF-B941-2400DEC3540E}" presName="parentText" presStyleLbl="node1" presStyleIdx="4" presStyleCnt="5">
        <dgm:presLayoutVars>
          <dgm:chMax val="0"/>
          <dgm:bulletEnabled val="1"/>
        </dgm:presLayoutVars>
      </dgm:prSet>
      <dgm:spPr/>
    </dgm:pt>
  </dgm:ptLst>
  <dgm:cxnLst>
    <dgm:cxn modelId="{44C5FB06-2DD8-4491-BF9B-6E69BC1FECF2}" type="presOf" srcId="{DACB4E99-3B42-4744-9DE8-486172659280}" destId="{94AEE7B6-2086-443E-908B-9B12D6BFD71A}" srcOrd="0" destOrd="0" presId="urn:microsoft.com/office/officeart/2005/8/layout/vList2"/>
    <dgm:cxn modelId="{DAC2400B-E6E2-44ED-883D-8545402A42E4}" srcId="{DACB4E99-3B42-4744-9DE8-486172659280}" destId="{8F4C644C-4902-4B40-8800-C162580514BC}" srcOrd="2" destOrd="0" parTransId="{46C38B17-4447-44AE-936D-A6927048884D}" sibTransId="{0C161681-F89D-4104-8C67-AD078C5222B9}"/>
    <dgm:cxn modelId="{0403180C-3348-4062-918E-417F6EBF56EE}" srcId="{DACB4E99-3B42-4744-9DE8-486172659280}" destId="{90FB2DB0-157C-4E14-9361-A6F225D7C611}" srcOrd="1" destOrd="0" parTransId="{2EA71743-6A88-4CE2-A86B-41D026479BD4}" sibTransId="{D0DACB69-5ED5-414D-B771-63A7CFFB4F80}"/>
    <dgm:cxn modelId="{3030E10F-A634-423E-81EF-5C8582E434F3}" srcId="{DACB4E99-3B42-4744-9DE8-486172659280}" destId="{463FE69B-B04E-4A6F-B7DB-1A4AD21A78BB}" srcOrd="0" destOrd="0" parTransId="{1A58D264-8CD3-4A80-AA36-8B6A8B75083C}" sibTransId="{B4A2AAB8-3438-466C-90B4-FB987F63114B}"/>
    <dgm:cxn modelId="{983F4A1B-C3CC-42DB-93B8-1EB322C46F0D}" type="presOf" srcId="{BFD38F2B-2F1F-42BF-B941-2400DEC3540E}" destId="{736C2A20-E482-43B6-8B3F-681FD9629F42}" srcOrd="0" destOrd="0" presId="urn:microsoft.com/office/officeart/2005/8/layout/vList2"/>
    <dgm:cxn modelId="{9513DD1C-ECF3-4AEF-8E18-21D2422DA2CC}" type="presOf" srcId="{DC608C3B-8D98-4784-9476-87E51D7AFEA1}" destId="{1254A7F4-008D-4663-9612-BBCA9FD7AE27}" srcOrd="0" destOrd="0" presId="urn:microsoft.com/office/officeart/2005/8/layout/vList2"/>
    <dgm:cxn modelId="{9D5A5522-8E77-4384-A3AE-D98EEA14F2D3}" srcId="{DACB4E99-3B42-4744-9DE8-486172659280}" destId="{DC608C3B-8D98-4784-9476-87E51D7AFEA1}" srcOrd="3" destOrd="0" parTransId="{B59CE4C2-6AEA-4E6E-BFCB-5FC1BEE658AC}" sibTransId="{55FC6B92-F31B-4BFF-A5F5-3FEE619327B7}"/>
    <dgm:cxn modelId="{E3A9AE48-8883-4EF9-9980-D6C68A79EB1C}" type="presOf" srcId="{8F4C644C-4902-4B40-8800-C162580514BC}" destId="{55807F5E-F5E2-4FFA-82E4-5DEE925D70E1}" srcOrd="0" destOrd="0" presId="urn:microsoft.com/office/officeart/2005/8/layout/vList2"/>
    <dgm:cxn modelId="{2ECD254E-B002-439A-8084-4F4327670B29}" type="presOf" srcId="{463FE69B-B04E-4A6F-B7DB-1A4AD21A78BB}" destId="{41DC6E4A-82A1-4351-AD3D-5FDB47DBF20C}" srcOrd="0" destOrd="0" presId="urn:microsoft.com/office/officeart/2005/8/layout/vList2"/>
    <dgm:cxn modelId="{D972239E-2FA2-44DA-9EF0-87A3377927E2}" type="presOf" srcId="{90FB2DB0-157C-4E14-9361-A6F225D7C611}" destId="{50291F96-EDA6-4712-AB9A-DF8E230447C0}" srcOrd="0" destOrd="0" presId="urn:microsoft.com/office/officeart/2005/8/layout/vList2"/>
    <dgm:cxn modelId="{5EC1DAE5-D1CC-4E28-9810-1A5BCC512695}" srcId="{DACB4E99-3B42-4744-9DE8-486172659280}" destId="{BFD38F2B-2F1F-42BF-B941-2400DEC3540E}" srcOrd="4" destOrd="0" parTransId="{B3F64F94-0EA3-4D7A-88E1-982961214D06}" sibTransId="{B343B7CD-91A7-4552-AEDD-11D276B403C1}"/>
    <dgm:cxn modelId="{179B1C36-373C-4531-8978-EDEA8D7851FA}" type="presParOf" srcId="{94AEE7B6-2086-443E-908B-9B12D6BFD71A}" destId="{41DC6E4A-82A1-4351-AD3D-5FDB47DBF20C}" srcOrd="0" destOrd="0" presId="urn:microsoft.com/office/officeart/2005/8/layout/vList2"/>
    <dgm:cxn modelId="{BD6C2410-F88A-4420-8B77-5209F3641835}" type="presParOf" srcId="{94AEE7B6-2086-443E-908B-9B12D6BFD71A}" destId="{81C59F86-72CB-4F5C-8169-4940B88DEDF5}" srcOrd="1" destOrd="0" presId="urn:microsoft.com/office/officeart/2005/8/layout/vList2"/>
    <dgm:cxn modelId="{BB60A040-07B0-46A2-AEBC-2822CEECBCE0}" type="presParOf" srcId="{94AEE7B6-2086-443E-908B-9B12D6BFD71A}" destId="{50291F96-EDA6-4712-AB9A-DF8E230447C0}" srcOrd="2" destOrd="0" presId="urn:microsoft.com/office/officeart/2005/8/layout/vList2"/>
    <dgm:cxn modelId="{62DDC070-50B1-422A-9753-FA09E3FB06D6}" type="presParOf" srcId="{94AEE7B6-2086-443E-908B-9B12D6BFD71A}" destId="{52AA03D0-4993-4ABD-BB94-1D12E0AAF241}" srcOrd="3" destOrd="0" presId="urn:microsoft.com/office/officeart/2005/8/layout/vList2"/>
    <dgm:cxn modelId="{380704CB-1AD0-42C7-B67A-618A09ED44E0}" type="presParOf" srcId="{94AEE7B6-2086-443E-908B-9B12D6BFD71A}" destId="{55807F5E-F5E2-4FFA-82E4-5DEE925D70E1}" srcOrd="4" destOrd="0" presId="urn:microsoft.com/office/officeart/2005/8/layout/vList2"/>
    <dgm:cxn modelId="{3D133456-8BFF-4B1C-B1CE-BAACC197BF9A}" type="presParOf" srcId="{94AEE7B6-2086-443E-908B-9B12D6BFD71A}" destId="{11A030F6-4608-443D-AEB0-55430D4190EF}" srcOrd="5" destOrd="0" presId="urn:microsoft.com/office/officeart/2005/8/layout/vList2"/>
    <dgm:cxn modelId="{FE38063D-355C-4E3E-A8C7-D90FDF896FE2}" type="presParOf" srcId="{94AEE7B6-2086-443E-908B-9B12D6BFD71A}" destId="{1254A7F4-008D-4663-9612-BBCA9FD7AE27}" srcOrd="6" destOrd="0" presId="urn:microsoft.com/office/officeart/2005/8/layout/vList2"/>
    <dgm:cxn modelId="{20AA3D82-08FA-461D-B289-18DDA7DA7682}" type="presParOf" srcId="{94AEE7B6-2086-443E-908B-9B12D6BFD71A}" destId="{ABCBED53-C33A-49DE-8A08-0EEB03139257}" srcOrd="7" destOrd="0" presId="urn:microsoft.com/office/officeart/2005/8/layout/vList2"/>
    <dgm:cxn modelId="{EEC04C59-B939-4FDE-B41A-7739336D54D2}" type="presParOf" srcId="{94AEE7B6-2086-443E-908B-9B12D6BFD71A}" destId="{736C2A20-E482-43B6-8B3F-681FD9629F42}"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EE23A66-6500-462B-B274-FE72BBF648A1}"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US"/>
        </a:p>
      </dgm:t>
    </dgm:pt>
    <dgm:pt modelId="{3ADE352B-3EF5-4ED3-83EA-62E9F2F32862}">
      <dgm:prSet/>
      <dgm:spPr/>
      <dgm:t>
        <a:bodyPr/>
        <a:lstStyle/>
        <a:p>
          <a:r>
            <a:rPr lang="en-GB" dirty="0"/>
            <a:t>25 out of 243 service users revealed elevated BP and were referred to GPs </a:t>
          </a:r>
          <a:endParaRPr lang="en-US" dirty="0"/>
        </a:p>
      </dgm:t>
    </dgm:pt>
    <dgm:pt modelId="{BCD24B20-A305-42C2-8245-D9AB37DAE46A}" type="parTrans" cxnId="{057A7AF5-02B9-42A2-A9A7-8CCD7D8B3A51}">
      <dgm:prSet/>
      <dgm:spPr/>
      <dgm:t>
        <a:bodyPr/>
        <a:lstStyle/>
        <a:p>
          <a:endParaRPr lang="en-US"/>
        </a:p>
      </dgm:t>
    </dgm:pt>
    <dgm:pt modelId="{74F182C0-56DB-443F-9CCB-33011E71399E}" type="sibTrans" cxnId="{057A7AF5-02B9-42A2-A9A7-8CCD7D8B3A51}">
      <dgm:prSet/>
      <dgm:spPr/>
      <dgm:t>
        <a:bodyPr/>
        <a:lstStyle/>
        <a:p>
          <a:endParaRPr lang="en-US"/>
        </a:p>
      </dgm:t>
    </dgm:pt>
    <dgm:pt modelId="{3F8436C7-DDC5-4E2A-A4EA-20621010BCD4}">
      <dgm:prSet/>
      <dgm:spPr/>
      <dgm:t>
        <a:bodyPr/>
        <a:lstStyle/>
        <a:p>
          <a:r>
            <a:rPr lang="en-GB" dirty="0"/>
            <a:t>165 out of 243 lost weight between 1-15kg </a:t>
          </a:r>
          <a:endParaRPr lang="en-US" dirty="0"/>
        </a:p>
      </dgm:t>
    </dgm:pt>
    <dgm:pt modelId="{BD62E21D-5D76-45CF-8BAF-99F900C4374C}" type="parTrans" cxnId="{DDBD6C9E-9FA9-430E-A1D2-BDD89430604A}">
      <dgm:prSet/>
      <dgm:spPr/>
      <dgm:t>
        <a:bodyPr/>
        <a:lstStyle/>
        <a:p>
          <a:endParaRPr lang="en-US"/>
        </a:p>
      </dgm:t>
    </dgm:pt>
    <dgm:pt modelId="{051727DA-B676-48D8-84D2-F8AB9E44651F}" type="sibTrans" cxnId="{DDBD6C9E-9FA9-430E-A1D2-BDD89430604A}">
      <dgm:prSet/>
      <dgm:spPr/>
      <dgm:t>
        <a:bodyPr/>
        <a:lstStyle/>
        <a:p>
          <a:endParaRPr lang="en-US"/>
        </a:p>
      </dgm:t>
    </dgm:pt>
    <dgm:pt modelId="{22058DA3-DBE7-429C-BBBE-CC9D467933E8}">
      <dgm:prSet/>
      <dgm:spPr/>
      <dgm:t>
        <a:bodyPr/>
        <a:lstStyle/>
        <a:p>
          <a:r>
            <a:rPr lang="en-GB" dirty="0"/>
            <a:t>61 out of 61 service users self-reported increased confidence to sustain their improved  healthy lifestyles, physical health and mental health </a:t>
          </a:r>
          <a:endParaRPr lang="en-US" dirty="0"/>
        </a:p>
      </dgm:t>
    </dgm:pt>
    <dgm:pt modelId="{C59AC2DA-8C12-4C4F-A9D7-C88DBAABABE3}" type="parTrans" cxnId="{EA0866FE-F8D6-4AA0-B03A-D622E27E4EF7}">
      <dgm:prSet/>
      <dgm:spPr/>
      <dgm:t>
        <a:bodyPr/>
        <a:lstStyle/>
        <a:p>
          <a:endParaRPr lang="en-US"/>
        </a:p>
      </dgm:t>
    </dgm:pt>
    <dgm:pt modelId="{E8F21327-BF6E-448F-959A-56A94DF1F9FE}" type="sibTrans" cxnId="{EA0866FE-F8D6-4AA0-B03A-D622E27E4EF7}">
      <dgm:prSet/>
      <dgm:spPr/>
      <dgm:t>
        <a:bodyPr/>
        <a:lstStyle/>
        <a:p>
          <a:endParaRPr lang="en-US"/>
        </a:p>
      </dgm:t>
    </dgm:pt>
    <dgm:pt modelId="{7CE2B14A-79BB-4BE7-9B21-88539EAA5E4C}">
      <dgm:prSet/>
      <dgm:spPr/>
      <dgm:t>
        <a:bodyPr/>
        <a:lstStyle/>
        <a:p>
          <a:r>
            <a:rPr lang="en-GB" dirty="0"/>
            <a:t>243 out of 243 increased physical activity, changed habits and eat healthy diet </a:t>
          </a:r>
          <a:endParaRPr lang="en-US" dirty="0"/>
        </a:p>
      </dgm:t>
    </dgm:pt>
    <dgm:pt modelId="{4339BE90-90C1-487D-A76C-7B4B5B07D5E8}" type="parTrans" cxnId="{14D3ABB4-C836-4102-BBAE-1E81F4902BCD}">
      <dgm:prSet/>
      <dgm:spPr/>
      <dgm:t>
        <a:bodyPr/>
        <a:lstStyle/>
        <a:p>
          <a:endParaRPr lang="en-US"/>
        </a:p>
      </dgm:t>
    </dgm:pt>
    <dgm:pt modelId="{F39C37D3-1B64-4E24-ABEF-02F152D58A72}" type="sibTrans" cxnId="{14D3ABB4-C836-4102-BBAE-1E81F4902BCD}">
      <dgm:prSet/>
      <dgm:spPr/>
      <dgm:t>
        <a:bodyPr/>
        <a:lstStyle/>
        <a:p>
          <a:endParaRPr lang="en-US"/>
        </a:p>
      </dgm:t>
    </dgm:pt>
    <dgm:pt modelId="{C559FDEA-44CD-4BF4-A487-DB6748634999}" type="pres">
      <dgm:prSet presAssocID="{1EE23A66-6500-462B-B274-FE72BBF648A1}" presName="matrix" presStyleCnt="0">
        <dgm:presLayoutVars>
          <dgm:chMax val="1"/>
          <dgm:dir/>
          <dgm:resizeHandles val="exact"/>
        </dgm:presLayoutVars>
      </dgm:prSet>
      <dgm:spPr/>
    </dgm:pt>
    <dgm:pt modelId="{AF5879E4-1EC4-41AF-85FF-60512050F0CC}" type="pres">
      <dgm:prSet presAssocID="{1EE23A66-6500-462B-B274-FE72BBF648A1}" presName="diamond" presStyleLbl="bgShp" presStyleIdx="0" presStyleCnt="1"/>
      <dgm:spPr/>
    </dgm:pt>
    <dgm:pt modelId="{6140818E-7AF5-4A8C-AF8E-965E98270D9F}" type="pres">
      <dgm:prSet presAssocID="{1EE23A66-6500-462B-B274-FE72BBF648A1}" presName="quad1" presStyleLbl="node1" presStyleIdx="0" presStyleCnt="4">
        <dgm:presLayoutVars>
          <dgm:chMax val="0"/>
          <dgm:chPref val="0"/>
          <dgm:bulletEnabled val="1"/>
        </dgm:presLayoutVars>
      </dgm:prSet>
      <dgm:spPr/>
    </dgm:pt>
    <dgm:pt modelId="{811BF340-00B4-4F8C-BA7D-EE1FAB8C2006}" type="pres">
      <dgm:prSet presAssocID="{1EE23A66-6500-462B-B274-FE72BBF648A1}" presName="quad2" presStyleLbl="node1" presStyleIdx="1" presStyleCnt="4">
        <dgm:presLayoutVars>
          <dgm:chMax val="0"/>
          <dgm:chPref val="0"/>
          <dgm:bulletEnabled val="1"/>
        </dgm:presLayoutVars>
      </dgm:prSet>
      <dgm:spPr/>
    </dgm:pt>
    <dgm:pt modelId="{D699DF4D-71BD-4EAC-A282-21060DCA50F2}" type="pres">
      <dgm:prSet presAssocID="{1EE23A66-6500-462B-B274-FE72BBF648A1}" presName="quad3" presStyleLbl="node1" presStyleIdx="2" presStyleCnt="4">
        <dgm:presLayoutVars>
          <dgm:chMax val="0"/>
          <dgm:chPref val="0"/>
          <dgm:bulletEnabled val="1"/>
        </dgm:presLayoutVars>
      </dgm:prSet>
      <dgm:spPr/>
    </dgm:pt>
    <dgm:pt modelId="{A15039E4-44A8-4256-A5D4-5980B65D0091}" type="pres">
      <dgm:prSet presAssocID="{1EE23A66-6500-462B-B274-FE72BBF648A1}" presName="quad4" presStyleLbl="node1" presStyleIdx="3" presStyleCnt="4">
        <dgm:presLayoutVars>
          <dgm:chMax val="0"/>
          <dgm:chPref val="0"/>
          <dgm:bulletEnabled val="1"/>
        </dgm:presLayoutVars>
      </dgm:prSet>
      <dgm:spPr/>
    </dgm:pt>
  </dgm:ptLst>
  <dgm:cxnLst>
    <dgm:cxn modelId="{6FE7645F-2AB5-4D34-AB32-A5C4071CE112}" type="presOf" srcId="{3ADE352B-3EF5-4ED3-83EA-62E9F2F32862}" destId="{6140818E-7AF5-4A8C-AF8E-965E98270D9F}" srcOrd="0" destOrd="0" presId="urn:microsoft.com/office/officeart/2005/8/layout/matrix3"/>
    <dgm:cxn modelId="{CD798488-C23A-4FDE-8720-44FD4120F27E}" type="presOf" srcId="{22058DA3-DBE7-429C-BBBE-CC9D467933E8}" destId="{D699DF4D-71BD-4EAC-A282-21060DCA50F2}" srcOrd="0" destOrd="0" presId="urn:microsoft.com/office/officeart/2005/8/layout/matrix3"/>
    <dgm:cxn modelId="{DDBD6C9E-9FA9-430E-A1D2-BDD89430604A}" srcId="{1EE23A66-6500-462B-B274-FE72BBF648A1}" destId="{3F8436C7-DDC5-4E2A-A4EA-20621010BCD4}" srcOrd="1" destOrd="0" parTransId="{BD62E21D-5D76-45CF-8BAF-99F900C4374C}" sibTransId="{051727DA-B676-48D8-84D2-F8AB9E44651F}"/>
    <dgm:cxn modelId="{14D3ABB4-C836-4102-BBAE-1E81F4902BCD}" srcId="{1EE23A66-6500-462B-B274-FE72BBF648A1}" destId="{7CE2B14A-79BB-4BE7-9B21-88539EAA5E4C}" srcOrd="3" destOrd="0" parTransId="{4339BE90-90C1-487D-A76C-7B4B5B07D5E8}" sibTransId="{F39C37D3-1B64-4E24-ABEF-02F152D58A72}"/>
    <dgm:cxn modelId="{86E8A5C1-A614-450F-B75A-F431608EDC84}" type="presOf" srcId="{7CE2B14A-79BB-4BE7-9B21-88539EAA5E4C}" destId="{A15039E4-44A8-4256-A5D4-5980B65D0091}" srcOrd="0" destOrd="0" presId="urn:microsoft.com/office/officeart/2005/8/layout/matrix3"/>
    <dgm:cxn modelId="{B9BCDDC6-FBA5-4C31-A053-2062973F52DC}" type="presOf" srcId="{1EE23A66-6500-462B-B274-FE72BBF648A1}" destId="{C559FDEA-44CD-4BF4-A487-DB6748634999}" srcOrd="0" destOrd="0" presId="urn:microsoft.com/office/officeart/2005/8/layout/matrix3"/>
    <dgm:cxn modelId="{170335D1-A65C-44CE-A889-3CB865C33BE4}" type="presOf" srcId="{3F8436C7-DDC5-4E2A-A4EA-20621010BCD4}" destId="{811BF340-00B4-4F8C-BA7D-EE1FAB8C2006}" srcOrd="0" destOrd="0" presId="urn:microsoft.com/office/officeart/2005/8/layout/matrix3"/>
    <dgm:cxn modelId="{057A7AF5-02B9-42A2-A9A7-8CCD7D8B3A51}" srcId="{1EE23A66-6500-462B-B274-FE72BBF648A1}" destId="{3ADE352B-3EF5-4ED3-83EA-62E9F2F32862}" srcOrd="0" destOrd="0" parTransId="{BCD24B20-A305-42C2-8245-D9AB37DAE46A}" sibTransId="{74F182C0-56DB-443F-9CCB-33011E71399E}"/>
    <dgm:cxn modelId="{EA0866FE-F8D6-4AA0-B03A-D622E27E4EF7}" srcId="{1EE23A66-6500-462B-B274-FE72BBF648A1}" destId="{22058DA3-DBE7-429C-BBBE-CC9D467933E8}" srcOrd="2" destOrd="0" parTransId="{C59AC2DA-8C12-4C4F-A9D7-C88DBAABABE3}" sibTransId="{E8F21327-BF6E-448F-959A-56A94DF1F9FE}"/>
    <dgm:cxn modelId="{8D44BD40-E12A-4146-BD4E-3C82D4E7427A}" type="presParOf" srcId="{C559FDEA-44CD-4BF4-A487-DB6748634999}" destId="{AF5879E4-1EC4-41AF-85FF-60512050F0CC}" srcOrd="0" destOrd="0" presId="urn:microsoft.com/office/officeart/2005/8/layout/matrix3"/>
    <dgm:cxn modelId="{76183F5D-96BA-4D8D-A9AD-22C5EF84F68B}" type="presParOf" srcId="{C559FDEA-44CD-4BF4-A487-DB6748634999}" destId="{6140818E-7AF5-4A8C-AF8E-965E98270D9F}" srcOrd="1" destOrd="0" presId="urn:microsoft.com/office/officeart/2005/8/layout/matrix3"/>
    <dgm:cxn modelId="{6DD89418-91A8-448C-A6DF-E39948D87CEC}" type="presParOf" srcId="{C559FDEA-44CD-4BF4-A487-DB6748634999}" destId="{811BF340-00B4-4F8C-BA7D-EE1FAB8C2006}" srcOrd="2" destOrd="0" presId="urn:microsoft.com/office/officeart/2005/8/layout/matrix3"/>
    <dgm:cxn modelId="{FACA03C8-D517-49A4-A1C3-FB05D09D6828}" type="presParOf" srcId="{C559FDEA-44CD-4BF4-A487-DB6748634999}" destId="{D699DF4D-71BD-4EAC-A282-21060DCA50F2}" srcOrd="3" destOrd="0" presId="urn:microsoft.com/office/officeart/2005/8/layout/matrix3"/>
    <dgm:cxn modelId="{77DD8835-BC7A-4BC1-8998-1C898F16DFDF}" type="presParOf" srcId="{C559FDEA-44CD-4BF4-A487-DB6748634999}" destId="{A15039E4-44A8-4256-A5D4-5980B65D0091}"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3FC90FE-750F-4650-833F-9A61030D5584}"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C16E14ED-E816-4E89-9AE8-723E4752296E}">
      <dgm:prSet custT="1"/>
      <dgm:spPr/>
      <dgm:t>
        <a:bodyPr/>
        <a:lstStyle/>
        <a:p>
          <a:r>
            <a:rPr lang="en-GB" sz="2400" dirty="0"/>
            <a:t>Residents from other boroughs heard about the project and few were allowed to join</a:t>
          </a:r>
          <a:endParaRPr lang="en-US" sz="2400" dirty="0"/>
        </a:p>
      </dgm:t>
    </dgm:pt>
    <dgm:pt modelId="{314B8719-EFC3-4F9C-810D-92605F7FACEA}" type="parTrans" cxnId="{E11B821B-4D93-43E0-8622-CF9238E844A5}">
      <dgm:prSet/>
      <dgm:spPr/>
      <dgm:t>
        <a:bodyPr/>
        <a:lstStyle/>
        <a:p>
          <a:endParaRPr lang="en-US"/>
        </a:p>
      </dgm:t>
    </dgm:pt>
    <dgm:pt modelId="{D44462E5-0196-45DC-87B0-6A95BCD734A3}" type="sibTrans" cxnId="{E11B821B-4D93-43E0-8622-CF9238E844A5}">
      <dgm:prSet/>
      <dgm:spPr/>
      <dgm:t>
        <a:bodyPr/>
        <a:lstStyle/>
        <a:p>
          <a:endParaRPr lang="en-US"/>
        </a:p>
      </dgm:t>
    </dgm:pt>
    <dgm:pt modelId="{343D8E66-5108-491F-8B26-C50314E7C650}">
      <dgm:prSet custT="1"/>
      <dgm:spPr/>
      <dgm:t>
        <a:bodyPr/>
        <a:lstStyle/>
        <a:p>
          <a:r>
            <a:rPr lang="en-GB" sz="2400" dirty="0"/>
            <a:t>Residents after completing the 12- weeks sessions want to continue which the project does  not allow them </a:t>
          </a:r>
          <a:endParaRPr lang="en-US" sz="2400" dirty="0"/>
        </a:p>
      </dgm:t>
    </dgm:pt>
    <dgm:pt modelId="{3AF67CB9-9669-4E1C-A2E4-54C6B8E5AD65}" type="parTrans" cxnId="{8754ED80-F0BF-4777-A32B-0205A290D413}">
      <dgm:prSet/>
      <dgm:spPr/>
      <dgm:t>
        <a:bodyPr/>
        <a:lstStyle/>
        <a:p>
          <a:endParaRPr lang="en-US"/>
        </a:p>
      </dgm:t>
    </dgm:pt>
    <dgm:pt modelId="{34589E3F-8FF9-4ACC-9023-1176F7DFFB03}" type="sibTrans" cxnId="{8754ED80-F0BF-4777-A32B-0205A290D413}">
      <dgm:prSet/>
      <dgm:spPr/>
      <dgm:t>
        <a:bodyPr/>
        <a:lstStyle/>
        <a:p>
          <a:endParaRPr lang="en-US"/>
        </a:p>
      </dgm:t>
    </dgm:pt>
    <dgm:pt modelId="{26938F70-EB91-4A45-8353-6F24A4743FF4}">
      <dgm:prSet/>
      <dgm:spPr/>
      <dgm:t>
        <a:bodyPr/>
        <a:lstStyle/>
        <a:p>
          <a:r>
            <a:rPr lang="en-GB" dirty="0"/>
            <a:t>Sustainability of what was achieved by participants </a:t>
          </a:r>
          <a:endParaRPr lang="en-US" dirty="0"/>
        </a:p>
      </dgm:t>
    </dgm:pt>
    <dgm:pt modelId="{1208E449-E73D-45D9-9645-8BBA3FF62400}" type="parTrans" cxnId="{465CBD3D-7517-4812-9623-690200479BB4}">
      <dgm:prSet/>
      <dgm:spPr/>
      <dgm:t>
        <a:bodyPr/>
        <a:lstStyle/>
        <a:p>
          <a:endParaRPr lang="en-US"/>
        </a:p>
      </dgm:t>
    </dgm:pt>
    <dgm:pt modelId="{C33A431F-FF40-4935-9DE6-4AE8E59BE4FE}" type="sibTrans" cxnId="{465CBD3D-7517-4812-9623-690200479BB4}">
      <dgm:prSet/>
      <dgm:spPr/>
      <dgm:t>
        <a:bodyPr/>
        <a:lstStyle/>
        <a:p>
          <a:endParaRPr lang="en-US"/>
        </a:p>
      </dgm:t>
    </dgm:pt>
    <dgm:pt modelId="{D0BD664E-05F4-4DCA-9046-56B83F1B12FD}">
      <dgm:prSet custT="1"/>
      <dgm:spPr/>
      <dgm:t>
        <a:bodyPr/>
        <a:lstStyle/>
        <a:p>
          <a:r>
            <a:rPr lang="en-GB" sz="2400" dirty="0"/>
            <a:t>Some partners rely on sessional works &amp; volunteers, which make it difficult to attend all meetings organised by the commissioner</a:t>
          </a:r>
          <a:endParaRPr lang="en-US" sz="2400" dirty="0"/>
        </a:p>
      </dgm:t>
    </dgm:pt>
    <dgm:pt modelId="{990880E5-29D1-4ADC-B1F3-00F61355C6F6}" type="parTrans" cxnId="{20E1A804-B5DD-443E-9EF0-58F9A34F1925}">
      <dgm:prSet/>
      <dgm:spPr/>
      <dgm:t>
        <a:bodyPr/>
        <a:lstStyle/>
        <a:p>
          <a:endParaRPr lang="en-US"/>
        </a:p>
      </dgm:t>
    </dgm:pt>
    <dgm:pt modelId="{28DC0F71-0ABD-414B-8CD6-2CAB1CE826A1}" type="sibTrans" cxnId="{20E1A804-B5DD-443E-9EF0-58F9A34F1925}">
      <dgm:prSet/>
      <dgm:spPr/>
      <dgm:t>
        <a:bodyPr/>
        <a:lstStyle/>
        <a:p>
          <a:endParaRPr lang="en-US"/>
        </a:p>
      </dgm:t>
    </dgm:pt>
    <dgm:pt modelId="{303E4A9A-94B2-41CD-9FA8-98EADB1E04A4}" type="pres">
      <dgm:prSet presAssocID="{53FC90FE-750F-4650-833F-9A61030D5584}" presName="root" presStyleCnt="0">
        <dgm:presLayoutVars>
          <dgm:dir/>
          <dgm:resizeHandles val="exact"/>
        </dgm:presLayoutVars>
      </dgm:prSet>
      <dgm:spPr/>
    </dgm:pt>
    <dgm:pt modelId="{F658D175-AF14-40A3-B3C8-C306DB46F900}" type="pres">
      <dgm:prSet presAssocID="{53FC90FE-750F-4650-833F-9A61030D5584}" presName="container" presStyleCnt="0">
        <dgm:presLayoutVars>
          <dgm:dir/>
          <dgm:resizeHandles val="exact"/>
        </dgm:presLayoutVars>
      </dgm:prSet>
      <dgm:spPr/>
    </dgm:pt>
    <dgm:pt modelId="{55E8DA97-0B70-43C5-A147-0EE3523A5493}" type="pres">
      <dgm:prSet presAssocID="{C16E14ED-E816-4E89-9AE8-723E4752296E}" presName="compNode" presStyleCnt="0"/>
      <dgm:spPr/>
    </dgm:pt>
    <dgm:pt modelId="{F4881566-783A-4F2C-B0D8-FCA88AAD5A78}" type="pres">
      <dgm:prSet presAssocID="{C16E14ED-E816-4E89-9AE8-723E4752296E}" presName="iconBgRect" presStyleLbl="bgShp" presStyleIdx="0" presStyleCnt="4"/>
      <dgm:spPr/>
    </dgm:pt>
    <dgm:pt modelId="{EDF59486-80DE-4473-8CB9-0C77B6E253DB}" type="pres">
      <dgm:prSet presAssocID="{C16E14ED-E816-4E89-9AE8-723E4752296E}"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a:ext>
      </dgm:extLst>
    </dgm:pt>
    <dgm:pt modelId="{224CAC18-8ABB-40E0-9827-CB5ABE42DF35}" type="pres">
      <dgm:prSet presAssocID="{C16E14ED-E816-4E89-9AE8-723E4752296E}" presName="spaceRect" presStyleCnt="0"/>
      <dgm:spPr/>
    </dgm:pt>
    <dgm:pt modelId="{10409C9A-8FB2-4E82-8B3F-B3AE6B451EF3}" type="pres">
      <dgm:prSet presAssocID="{C16E14ED-E816-4E89-9AE8-723E4752296E}" presName="textRect" presStyleLbl="revTx" presStyleIdx="0" presStyleCnt="4">
        <dgm:presLayoutVars>
          <dgm:chMax val="1"/>
          <dgm:chPref val="1"/>
        </dgm:presLayoutVars>
      </dgm:prSet>
      <dgm:spPr/>
    </dgm:pt>
    <dgm:pt modelId="{60E85169-427E-446B-9078-ADA88B35FFEF}" type="pres">
      <dgm:prSet presAssocID="{D44462E5-0196-45DC-87B0-6A95BCD734A3}" presName="sibTrans" presStyleLbl="sibTrans2D1" presStyleIdx="0" presStyleCnt="0"/>
      <dgm:spPr/>
    </dgm:pt>
    <dgm:pt modelId="{600E21CF-D1EC-4608-9ECD-C4CB4E3271F8}" type="pres">
      <dgm:prSet presAssocID="{343D8E66-5108-491F-8B26-C50314E7C650}" presName="compNode" presStyleCnt="0"/>
      <dgm:spPr/>
    </dgm:pt>
    <dgm:pt modelId="{14461879-216E-4B72-8713-3A0FBC65ACBA}" type="pres">
      <dgm:prSet presAssocID="{343D8E66-5108-491F-8B26-C50314E7C650}" presName="iconBgRect" presStyleLbl="bgShp" presStyleIdx="1" presStyleCnt="4"/>
      <dgm:spPr/>
    </dgm:pt>
    <dgm:pt modelId="{791B7D30-7F9E-4DE9-9A16-4EC982A111BB}" type="pres">
      <dgm:prSet presAssocID="{343D8E66-5108-491F-8B26-C50314E7C650}"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resentation with Checklist"/>
        </a:ext>
      </dgm:extLst>
    </dgm:pt>
    <dgm:pt modelId="{90D434F2-B7F3-448E-B6A3-6E9856CF0D16}" type="pres">
      <dgm:prSet presAssocID="{343D8E66-5108-491F-8B26-C50314E7C650}" presName="spaceRect" presStyleCnt="0"/>
      <dgm:spPr/>
    </dgm:pt>
    <dgm:pt modelId="{069D9FFC-F99E-4186-9899-EB56BFBB6312}" type="pres">
      <dgm:prSet presAssocID="{343D8E66-5108-491F-8B26-C50314E7C650}" presName="textRect" presStyleLbl="revTx" presStyleIdx="1" presStyleCnt="4">
        <dgm:presLayoutVars>
          <dgm:chMax val="1"/>
          <dgm:chPref val="1"/>
        </dgm:presLayoutVars>
      </dgm:prSet>
      <dgm:spPr/>
    </dgm:pt>
    <dgm:pt modelId="{95E618DF-A563-413A-8535-C5F04549F589}" type="pres">
      <dgm:prSet presAssocID="{34589E3F-8FF9-4ACC-9023-1176F7DFFB03}" presName="sibTrans" presStyleLbl="sibTrans2D1" presStyleIdx="0" presStyleCnt="0"/>
      <dgm:spPr/>
    </dgm:pt>
    <dgm:pt modelId="{7115B7BB-DF4C-4FEC-B22A-30805AC5D163}" type="pres">
      <dgm:prSet presAssocID="{26938F70-EB91-4A45-8353-6F24A4743FF4}" presName="compNode" presStyleCnt="0"/>
      <dgm:spPr/>
    </dgm:pt>
    <dgm:pt modelId="{8103F673-E943-4D9C-BD8C-9EAE36BE16FF}" type="pres">
      <dgm:prSet presAssocID="{26938F70-EB91-4A45-8353-6F24A4743FF4}" presName="iconBgRect" presStyleLbl="bgShp" presStyleIdx="2" presStyleCnt="4"/>
      <dgm:spPr/>
    </dgm:pt>
    <dgm:pt modelId="{74103881-79F9-48EA-A930-3D92709B4ABE}" type="pres">
      <dgm:prSet presAssocID="{26938F70-EB91-4A45-8353-6F24A4743FF4}"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Tick"/>
        </a:ext>
      </dgm:extLst>
    </dgm:pt>
    <dgm:pt modelId="{5728D1B4-5378-4D94-A5EC-A4D6926DED7E}" type="pres">
      <dgm:prSet presAssocID="{26938F70-EB91-4A45-8353-6F24A4743FF4}" presName="spaceRect" presStyleCnt="0"/>
      <dgm:spPr/>
    </dgm:pt>
    <dgm:pt modelId="{B32EB128-4F4E-42E6-8E52-691A3FF95273}" type="pres">
      <dgm:prSet presAssocID="{26938F70-EB91-4A45-8353-6F24A4743FF4}" presName="textRect" presStyleLbl="revTx" presStyleIdx="2" presStyleCnt="4">
        <dgm:presLayoutVars>
          <dgm:chMax val="1"/>
          <dgm:chPref val="1"/>
        </dgm:presLayoutVars>
      </dgm:prSet>
      <dgm:spPr/>
    </dgm:pt>
    <dgm:pt modelId="{CF96A111-F82D-4D54-BF4E-ABCE0480C98E}" type="pres">
      <dgm:prSet presAssocID="{C33A431F-FF40-4935-9DE6-4AE8E59BE4FE}" presName="sibTrans" presStyleLbl="sibTrans2D1" presStyleIdx="0" presStyleCnt="0"/>
      <dgm:spPr/>
    </dgm:pt>
    <dgm:pt modelId="{2AF39895-8805-4FE7-B7F2-E2FE7E5289B1}" type="pres">
      <dgm:prSet presAssocID="{D0BD664E-05F4-4DCA-9046-56B83F1B12FD}" presName="compNode" presStyleCnt="0"/>
      <dgm:spPr/>
    </dgm:pt>
    <dgm:pt modelId="{B0F4D8AD-8768-43DF-B1F2-1D486D1A9575}" type="pres">
      <dgm:prSet presAssocID="{D0BD664E-05F4-4DCA-9046-56B83F1B12FD}" presName="iconBgRect" presStyleLbl="bgShp" presStyleIdx="3" presStyleCnt="4"/>
      <dgm:spPr/>
    </dgm:pt>
    <dgm:pt modelId="{6B2A25A9-EDB0-40BB-8B15-38804C2AEB36}" type="pres">
      <dgm:prSet presAssocID="{D0BD664E-05F4-4DCA-9046-56B83F1B12F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eeting"/>
        </a:ext>
      </dgm:extLst>
    </dgm:pt>
    <dgm:pt modelId="{B169FBB5-5DD2-4585-85AB-A24E16FFD6B0}" type="pres">
      <dgm:prSet presAssocID="{D0BD664E-05F4-4DCA-9046-56B83F1B12FD}" presName="spaceRect" presStyleCnt="0"/>
      <dgm:spPr/>
    </dgm:pt>
    <dgm:pt modelId="{F4611AAC-FAB1-4CA4-AEBE-EA65807977BB}" type="pres">
      <dgm:prSet presAssocID="{D0BD664E-05F4-4DCA-9046-56B83F1B12FD}" presName="textRect" presStyleLbl="revTx" presStyleIdx="3" presStyleCnt="4">
        <dgm:presLayoutVars>
          <dgm:chMax val="1"/>
          <dgm:chPref val="1"/>
        </dgm:presLayoutVars>
      </dgm:prSet>
      <dgm:spPr/>
    </dgm:pt>
  </dgm:ptLst>
  <dgm:cxnLst>
    <dgm:cxn modelId="{A7403904-B5DA-43FB-B19C-3EB557FA5E95}" type="presOf" srcId="{C33A431F-FF40-4935-9DE6-4AE8E59BE4FE}" destId="{CF96A111-F82D-4D54-BF4E-ABCE0480C98E}" srcOrd="0" destOrd="0" presId="urn:microsoft.com/office/officeart/2018/2/layout/IconCircleList"/>
    <dgm:cxn modelId="{20E1A804-B5DD-443E-9EF0-58F9A34F1925}" srcId="{53FC90FE-750F-4650-833F-9A61030D5584}" destId="{D0BD664E-05F4-4DCA-9046-56B83F1B12FD}" srcOrd="3" destOrd="0" parTransId="{990880E5-29D1-4ADC-B1F3-00F61355C6F6}" sibTransId="{28DC0F71-0ABD-414B-8CD6-2CAB1CE826A1}"/>
    <dgm:cxn modelId="{35A22E1A-50B9-4D69-B0CB-98A4EF57E2F8}" type="presOf" srcId="{34589E3F-8FF9-4ACC-9023-1176F7DFFB03}" destId="{95E618DF-A563-413A-8535-C5F04549F589}" srcOrd="0" destOrd="0" presId="urn:microsoft.com/office/officeart/2018/2/layout/IconCircleList"/>
    <dgm:cxn modelId="{E11B821B-4D93-43E0-8622-CF9238E844A5}" srcId="{53FC90FE-750F-4650-833F-9A61030D5584}" destId="{C16E14ED-E816-4E89-9AE8-723E4752296E}" srcOrd="0" destOrd="0" parTransId="{314B8719-EFC3-4F9C-810D-92605F7FACEA}" sibTransId="{D44462E5-0196-45DC-87B0-6A95BCD734A3}"/>
    <dgm:cxn modelId="{520F3333-86E7-4FDF-8188-23D18FDCD59D}" type="presOf" srcId="{C16E14ED-E816-4E89-9AE8-723E4752296E}" destId="{10409C9A-8FB2-4E82-8B3F-B3AE6B451EF3}" srcOrd="0" destOrd="0" presId="urn:microsoft.com/office/officeart/2018/2/layout/IconCircleList"/>
    <dgm:cxn modelId="{1799803C-292F-43A9-8DB8-AFDB6883C226}" type="presOf" srcId="{26938F70-EB91-4A45-8353-6F24A4743FF4}" destId="{B32EB128-4F4E-42E6-8E52-691A3FF95273}" srcOrd="0" destOrd="0" presId="urn:microsoft.com/office/officeart/2018/2/layout/IconCircleList"/>
    <dgm:cxn modelId="{465CBD3D-7517-4812-9623-690200479BB4}" srcId="{53FC90FE-750F-4650-833F-9A61030D5584}" destId="{26938F70-EB91-4A45-8353-6F24A4743FF4}" srcOrd="2" destOrd="0" parTransId="{1208E449-E73D-45D9-9645-8BBA3FF62400}" sibTransId="{C33A431F-FF40-4935-9DE6-4AE8E59BE4FE}"/>
    <dgm:cxn modelId="{A5005B7B-2D06-4961-A10B-C9F8EF103ED5}" type="presOf" srcId="{53FC90FE-750F-4650-833F-9A61030D5584}" destId="{303E4A9A-94B2-41CD-9FA8-98EADB1E04A4}" srcOrd="0" destOrd="0" presId="urn:microsoft.com/office/officeart/2018/2/layout/IconCircleList"/>
    <dgm:cxn modelId="{5608927D-2E10-4953-AD82-7DF078D2E294}" type="presOf" srcId="{D0BD664E-05F4-4DCA-9046-56B83F1B12FD}" destId="{F4611AAC-FAB1-4CA4-AEBE-EA65807977BB}" srcOrd="0" destOrd="0" presId="urn:microsoft.com/office/officeart/2018/2/layout/IconCircleList"/>
    <dgm:cxn modelId="{1BA9287E-8D02-4A5B-91F2-DDCD0C12F5AE}" type="presOf" srcId="{343D8E66-5108-491F-8B26-C50314E7C650}" destId="{069D9FFC-F99E-4186-9899-EB56BFBB6312}" srcOrd="0" destOrd="0" presId="urn:microsoft.com/office/officeart/2018/2/layout/IconCircleList"/>
    <dgm:cxn modelId="{8754ED80-F0BF-4777-A32B-0205A290D413}" srcId="{53FC90FE-750F-4650-833F-9A61030D5584}" destId="{343D8E66-5108-491F-8B26-C50314E7C650}" srcOrd="1" destOrd="0" parTransId="{3AF67CB9-9669-4E1C-A2E4-54C6B8E5AD65}" sibTransId="{34589E3F-8FF9-4ACC-9023-1176F7DFFB03}"/>
    <dgm:cxn modelId="{4FB961A7-B287-483E-930E-DFC7B8E639BC}" type="presOf" srcId="{D44462E5-0196-45DC-87B0-6A95BCD734A3}" destId="{60E85169-427E-446B-9078-ADA88B35FFEF}" srcOrd="0" destOrd="0" presId="urn:microsoft.com/office/officeart/2018/2/layout/IconCircleList"/>
    <dgm:cxn modelId="{E33A4170-50C3-4DF8-AA52-BF8C4BBA6F42}" type="presParOf" srcId="{303E4A9A-94B2-41CD-9FA8-98EADB1E04A4}" destId="{F658D175-AF14-40A3-B3C8-C306DB46F900}" srcOrd="0" destOrd="0" presId="urn:microsoft.com/office/officeart/2018/2/layout/IconCircleList"/>
    <dgm:cxn modelId="{48809CE7-909B-4CD2-A50F-98875A929912}" type="presParOf" srcId="{F658D175-AF14-40A3-B3C8-C306DB46F900}" destId="{55E8DA97-0B70-43C5-A147-0EE3523A5493}" srcOrd="0" destOrd="0" presId="urn:microsoft.com/office/officeart/2018/2/layout/IconCircleList"/>
    <dgm:cxn modelId="{66DC6076-FB41-4842-AC50-399855BA8E42}" type="presParOf" srcId="{55E8DA97-0B70-43C5-A147-0EE3523A5493}" destId="{F4881566-783A-4F2C-B0D8-FCA88AAD5A78}" srcOrd="0" destOrd="0" presId="urn:microsoft.com/office/officeart/2018/2/layout/IconCircleList"/>
    <dgm:cxn modelId="{85F608C2-D2AA-4E94-A66C-55FEF174217E}" type="presParOf" srcId="{55E8DA97-0B70-43C5-A147-0EE3523A5493}" destId="{EDF59486-80DE-4473-8CB9-0C77B6E253DB}" srcOrd="1" destOrd="0" presId="urn:microsoft.com/office/officeart/2018/2/layout/IconCircleList"/>
    <dgm:cxn modelId="{158A91F9-0A71-4140-B0EC-D764EEA828E8}" type="presParOf" srcId="{55E8DA97-0B70-43C5-A147-0EE3523A5493}" destId="{224CAC18-8ABB-40E0-9827-CB5ABE42DF35}" srcOrd="2" destOrd="0" presId="urn:microsoft.com/office/officeart/2018/2/layout/IconCircleList"/>
    <dgm:cxn modelId="{30FA8485-7401-47ED-9ADB-894E53DB8025}" type="presParOf" srcId="{55E8DA97-0B70-43C5-A147-0EE3523A5493}" destId="{10409C9A-8FB2-4E82-8B3F-B3AE6B451EF3}" srcOrd="3" destOrd="0" presId="urn:microsoft.com/office/officeart/2018/2/layout/IconCircleList"/>
    <dgm:cxn modelId="{7F263046-B611-4C23-80A6-DDA02237A352}" type="presParOf" srcId="{F658D175-AF14-40A3-B3C8-C306DB46F900}" destId="{60E85169-427E-446B-9078-ADA88B35FFEF}" srcOrd="1" destOrd="0" presId="urn:microsoft.com/office/officeart/2018/2/layout/IconCircleList"/>
    <dgm:cxn modelId="{937BA7B8-A98B-4965-B1F2-58614F14E378}" type="presParOf" srcId="{F658D175-AF14-40A3-B3C8-C306DB46F900}" destId="{600E21CF-D1EC-4608-9ECD-C4CB4E3271F8}" srcOrd="2" destOrd="0" presId="urn:microsoft.com/office/officeart/2018/2/layout/IconCircleList"/>
    <dgm:cxn modelId="{A0EFADC5-2B06-4D07-848B-A6E87AAD0E04}" type="presParOf" srcId="{600E21CF-D1EC-4608-9ECD-C4CB4E3271F8}" destId="{14461879-216E-4B72-8713-3A0FBC65ACBA}" srcOrd="0" destOrd="0" presId="urn:microsoft.com/office/officeart/2018/2/layout/IconCircleList"/>
    <dgm:cxn modelId="{E5F2226D-13EC-49BD-B203-9006276B00DA}" type="presParOf" srcId="{600E21CF-D1EC-4608-9ECD-C4CB4E3271F8}" destId="{791B7D30-7F9E-4DE9-9A16-4EC982A111BB}" srcOrd="1" destOrd="0" presId="urn:microsoft.com/office/officeart/2018/2/layout/IconCircleList"/>
    <dgm:cxn modelId="{92719E87-8263-4FF8-ABDB-4F5E2DCFC552}" type="presParOf" srcId="{600E21CF-D1EC-4608-9ECD-C4CB4E3271F8}" destId="{90D434F2-B7F3-448E-B6A3-6E9856CF0D16}" srcOrd="2" destOrd="0" presId="urn:microsoft.com/office/officeart/2018/2/layout/IconCircleList"/>
    <dgm:cxn modelId="{90F68CF0-31A0-40C3-BB3A-977C7A643A3E}" type="presParOf" srcId="{600E21CF-D1EC-4608-9ECD-C4CB4E3271F8}" destId="{069D9FFC-F99E-4186-9899-EB56BFBB6312}" srcOrd="3" destOrd="0" presId="urn:microsoft.com/office/officeart/2018/2/layout/IconCircleList"/>
    <dgm:cxn modelId="{BE0C0E5B-F45D-4684-8686-2792B991D597}" type="presParOf" srcId="{F658D175-AF14-40A3-B3C8-C306DB46F900}" destId="{95E618DF-A563-413A-8535-C5F04549F589}" srcOrd="3" destOrd="0" presId="urn:microsoft.com/office/officeart/2018/2/layout/IconCircleList"/>
    <dgm:cxn modelId="{C56BCA3D-7D9A-482B-A352-9545CEFF4E2D}" type="presParOf" srcId="{F658D175-AF14-40A3-B3C8-C306DB46F900}" destId="{7115B7BB-DF4C-4FEC-B22A-30805AC5D163}" srcOrd="4" destOrd="0" presId="urn:microsoft.com/office/officeart/2018/2/layout/IconCircleList"/>
    <dgm:cxn modelId="{0595B68A-17C9-43FB-B6CC-32E8EBE42BA2}" type="presParOf" srcId="{7115B7BB-DF4C-4FEC-B22A-30805AC5D163}" destId="{8103F673-E943-4D9C-BD8C-9EAE36BE16FF}" srcOrd="0" destOrd="0" presId="urn:microsoft.com/office/officeart/2018/2/layout/IconCircleList"/>
    <dgm:cxn modelId="{F3211370-6762-4F62-B345-A28C51E5AA21}" type="presParOf" srcId="{7115B7BB-DF4C-4FEC-B22A-30805AC5D163}" destId="{74103881-79F9-48EA-A930-3D92709B4ABE}" srcOrd="1" destOrd="0" presId="urn:microsoft.com/office/officeart/2018/2/layout/IconCircleList"/>
    <dgm:cxn modelId="{FF7B42D3-013F-4CAC-831B-5D7234D215CB}" type="presParOf" srcId="{7115B7BB-DF4C-4FEC-B22A-30805AC5D163}" destId="{5728D1B4-5378-4D94-A5EC-A4D6926DED7E}" srcOrd="2" destOrd="0" presId="urn:microsoft.com/office/officeart/2018/2/layout/IconCircleList"/>
    <dgm:cxn modelId="{7DAE900E-AFCA-41B6-823A-A667FAA2FF7D}" type="presParOf" srcId="{7115B7BB-DF4C-4FEC-B22A-30805AC5D163}" destId="{B32EB128-4F4E-42E6-8E52-691A3FF95273}" srcOrd="3" destOrd="0" presId="urn:microsoft.com/office/officeart/2018/2/layout/IconCircleList"/>
    <dgm:cxn modelId="{E4226408-46CE-40B2-964F-91E0767E0E44}" type="presParOf" srcId="{F658D175-AF14-40A3-B3C8-C306DB46F900}" destId="{CF96A111-F82D-4D54-BF4E-ABCE0480C98E}" srcOrd="5" destOrd="0" presId="urn:microsoft.com/office/officeart/2018/2/layout/IconCircleList"/>
    <dgm:cxn modelId="{C3906CCD-F7A4-49DD-B8BB-6DF801121197}" type="presParOf" srcId="{F658D175-AF14-40A3-B3C8-C306DB46F900}" destId="{2AF39895-8805-4FE7-B7F2-E2FE7E5289B1}" srcOrd="6" destOrd="0" presId="urn:microsoft.com/office/officeart/2018/2/layout/IconCircleList"/>
    <dgm:cxn modelId="{F589D813-A3B0-4798-8B49-EBCC44B851C7}" type="presParOf" srcId="{2AF39895-8805-4FE7-B7F2-E2FE7E5289B1}" destId="{B0F4D8AD-8768-43DF-B1F2-1D486D1A9575}" srcOrd="0" destOrd="0" presId="urn:microsoft.com/office/officeart/2018/2/layout/IconCircleList"/>
    <dgm:cxn modelId="{AE6FF64A-1E83-4CFE-84D2-0C2E1CCDD489}" type="presParOf" srcId="{2AF39895-8805-4FE7-B7F2-E2FE7E5289B1}" destId="{6B2A25A9-EDB0-40BB-8B15-38804C2AEB36}" srcOrd="1" destOrd="0" presId="urn:microsoft.com/office/officeart/2018/2/layout/IconCircleList"/>
    <dgm:cxn modelId="{2253BD98-0CA4-4C57-86FE-A45B91A77818}" type="presParOf" srcId="{2AF39895-8805-4FE7-B7F2-E2FE7E5289B1}" destId="{B169FBB5-5DD2-4585-85AB-A24E16FFD6B0}" srcOrd="2" destOrd="0" presId="urn:microsoft.com/office/officeart/2018/2/layout/IconCircleList"/>
    <dgm:cxn modelId="{5CD5520C-187D-416C-A29E-AA7A7DE23EDB}" type="presParOf" srcId="{2AF39895-8805-4FE7-B7F2-E2FE7E5289B1}" destId="{F4611AAC-FAB1-4CA4-AEBE-EA65807977BB}"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9FFFF7-6301-4B13-8306-BC0AAEB3E850}">
      <dsp:nvSpPr>
        <dsp:cNvPr id="0" name=""/>
        <dsp:cNvSpPr/>
      </dsp:nvSpPr>
      <dsp:spPr>
        <a:xfrm>
          <a:off x="0" y="6826"/>
          <a:ext cx="10515600" cy="791505"/>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Midaye Somali Development Network </a:t>
          </a:r>
        </a:p>
      </dsp:txBody>
      <dsp:txXfrm>
        <a:off x="38638" y="45464"/>
        <a:ext cx="10438324" cy="714229"/>
      </dsp:txXfrm>
    </dsp:sp>
    <dsp:sp modelId="{71BF52AF-EE79-4389-83FD-2FB03B240E7A}">
      <dsp:nvSpPr>
        <dsp:cNvPr id="0" name=""/>
        <dsp:cNvSpPr/>
      </dsp:nvSpPr>
      <dsp:spPr>
        <a:xfrm>
          <a:off x="0" y="917575"/>
          <a:ext cx="10515600" cy="791505"/>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Al Manaar (The Muslim Cultural Heritage Centre)</a:t>
          </a:r>
        </a:p>
      </dsp:txBody>
      <dsp:txXfrm>
        <a:off x="38638" y="956213"/>
        <a:ext cx="10438324" cy="714229"/>
      </dsp:txXfrm>
    </dsp:sp>
    <dsp:sp modelId="{5DF8A2CF-DDB3-4DA0-ABBB-A33B5E407C0E}">
      <dsp:nvSpPr>
        <dsp:cNvPr id="0" name=""/>
        <dsp:cNvSpPr/>
      </dsp:nvSpPr>
      <dsp:spPr>
        <a:xfrm>
          <a:off x="0" y="1779916"/>
          <a:ext cx="10515600" cy="791505"/>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Neighbourhood Doulas </a:t>
          </a:r>
        </a:p>
      </dsp:txBody>
      <dsp:txXfrm>
        <a:off x="38638" y="1818554"/>
        <a:ext cx="10438324" cy="714229"/>
      </dsp:txXfrm>
    </dsp:sp>
    <dsp:sp modelId="{4A8934CF-D2DF-4955-9913-528E34FF2031}">
      <dsp:nvSpPr>
        <dsp:cNvPr id="0" name=""/>
        <dsp:cNvSpPr/>
      </dsp:nvSpPr>
      <dsp:spPr>
        <a:xfrm>
          <a:off x="0" y="2666461"/>
          <a:ext cx="10515600" cy="791505"/>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Ethiopian Women’s Empowerment Group</a:t>
          </a:r>
        </a:p>
      </dsp:txBody>
      <dsp:txXfrm>
        <a:off x="38638" y="2705099"/>
        <a:ext cx="10438324" cy="714229"/>
      </dsp:txXfrm>
    </dsp:sp>
    <dsp:sp modelId="{36BEBA78-A04E-498A-9838-5A16CBF83E36}">
      <dsp:nvSpPr>
        <dsp:cNvPr id="0" name=""/>
        <dsp:cNvSpPr/>
      </dsp:nvSpPr>
      <dsp:spPr>
        <a:xfrm>
          <a:off x="0" y="3553006"/>
          <a:ext cx="10515600" cy="791505"/>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Sudanese Nubian Association </a:t>
          </a:r>
        </a:p>
      </dsp:txBody>
      <dsp:txXfrm>
        <a:off x="38638" y="3591644"/>
        <a:ext cx="10438324" cy="7142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43F03A-AFE2-48D2-81EB-B962F51416EC}">
      <dsp:nvSpPr>
        <dsp:cNvPr id="0" name=""/>
        <dsp:cNvSpPr/>
      </dsp:nvSpPr>
      <dsp:spPr>
        <a:xfrm>
          <a:off x="0" y="4355"/>
          <a:ext cx="9067800" cy="198415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0DF337-2A48-4A55-B99E-0536DC610EA1}">
      <dsp:nvSpPr>
        <dsp:cNvPr id="0" name=""/>
        <dsp:cNvSpPr/>
      </dsp:nvSpPr>
      <dsp:spPr>
        <a:xfrm>
          <a:off x="600206" y="450790"/>
          <a:ext cx="1092351" cy="109128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0A1068D-8D70-4E7D-958E-38ABB3D13C90}">
      <dsp:nvSpPr>
        <dsp:cNvPr id="0" name=""/>
        <dsp:cNvSpPr/>
      </dsp:nvSpPr>
      <dsp:spPr>
        <a:xfrm>
          <a:off x="2292765" y="4355"/>
          <a:ext cx="6501260" cy="19860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0195" tIns="210195" rIns="210195" bIns="210195" numCol="1" spcCol="1270" anchor="ctr" anchorCtr="0">
          <a:noAutofit/>
        </a:bodyPr>
        <a:lstStyle/>
        <a:p>
          <a:pPr marL="0" lvl="0" indent="0" algn="l" defTabSz="1244600">
            <a:lnSpc>
              <a:spcPct val="90000"/>
            </a:lnSpc>
            <a:spcBef>
              <a:spcPct val="0"/>
            </a:spcBef>
            <a:spcAft>
              <a:spcPct val="35000"/>
            </a:spcAft>
            <a:buNone/>
          </a:pPr>
          <a:r>
            <a:rPr lang="en-GB" sz="2800" kern="1200" dirty="0">
              <a:latin typeface="+mn-lt"/>
            </a:rPr>
            <a:t>People from GM communities, particularly people who don’t speak fluent English and who are also overweight or living with diabetes, hypertension or other L-T conditions</a:t>
          </a:r>
          <a:endParaRPr lang="en-US" sz="2800" kern="1200" dirty="0">
            <a:latin typeface="+mn-lt"/>
          </a:endParaRPr>
        </a:p>
      </dsp:txBody>
      <dsp:txXfrm>
        <a:off x="2292765" y="4355"/>
        <a:ext cx="6501260" cy="1986094"/>
      </dsp:txXfrm>
    </dsp:sp>
    <dsp:sp modelId="{6CB7A88F-AE57-4B87-B5F2-C459FE4D7F38}">
      <dsp:nvSpPr>
        <dsp:cNvPr id="0" name=""/>
        <dsp:cNvSpPr/>
      </dsp:nvSpPr>
      <dsp:spPr>
        <a:xfrm>
          <a:off x="0" y="2397853"/>
          <a:ext cx="9067800" cy="1984154"/>
        </a:xfrm>
        <a:prstGeom prst="roundRect">
          <a:avLst>
            <a:gd name="adj" fmla="val 10000"/>
          </a:avLst>
        </a:prstGeom>
        <a:solidFill>
          <a:schemeClr val="accent5">
            <a:hueOff val="-3379271"/>
            <a:satOff val="-8710"/>
            <a:lumOff val="-5883"/>
            <a:alphaOff val="0"/>
          </a:schemeClr>
        </a:solidFill>
        <a:ln>
          <a:noFill/>
        </a:ln>
        <a:effectLst/>
      </dsp:spPr>
      <dsp:style>
        <a:lnRef idx="0">
          <a:scrgbClr r="0" g="0" b="0"/>
        </a:lnRef>
        <a:fillRef idx="1">
          <a:scrgbClr r="0" g="0" b="0"/>
        </a:fillRef>
        <a:effectRef idx="0">
          <a:scrgbClr r="0" g="0" b="0"/>
        </a:effectRef>
        <a:fontRef idx="minor"/>
      </dsp:style>
    </dsp:sp>
    <dsp:sp modelId="{14BF1C4C-C017-4884-9FA0-38F33E3F855E}">
      <dsp:nvSpPr>
        <dsp:cNvPr id="0" name=""/>
        <dsp:cNvSpPr/>
      </dsp:nvSpPr>
      <dsp:spPr>
        <a:xfrm>
          <a:off x="600206" y="2844288"/>
          <a:ext cx="1092351" cy="109128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B27D68B-C873-440F-A777-3C66C9928227}">
      <dsp:nvSpPr>
        <dsp:cNvPr id="0" name=""/>
        <dsp:cNvSpPr/>
      </dsp:nvSpPr>
      <dsp:spPr>
        <a:xfrm>
          <a:off x="2292765" y="2397853"/>
          <a:ext cx="6501260" cy="19860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0195" tIns="210195" rIns="210195" bIns="210195" numCol="1" spcCol="1270" anchor="ctr" anchorCtr="0">
          <a:noAutofit/>
        </a:bodyPr>
        <a:lstStyle/>
        <a:p>
          <a:pPr marL="0" lvl="0" indent="0" algn="l" defTabSz="1422400">
            <a:lnSpc>
              <a:spcPct val="90000"/>
            </a:lnSpc>
            <a:spcBef>
              <a:spcPct val="0"/>
            </a:spcBef>
            <a:spcAft>
              <a:spcPct val="35000"/>
            </a:spcAft>
            <a:buNone/>
          </a:pPr>
          <a:r>
            <a:rPr lang="en-GB" sz="3200" kern="1200" dirty="0"/>
            <a:t>K&amp;C residents in all wards,  but with a focus on Dalgarno, St Helens, Golborne, Notting Dale and Colville</a:t>
          </a:r>
          <a:endParaRPr lang="en-US" sz="3200" kern="1200" dirty="0"/>
        </a:p>
      </dsp:txBody>
      <dsp:txXfrm>
        <a:off x="2292765" y="2397853"/>
        <a:ext cx="6501260" cy="1986094"/>
      </dsp:txXfrm>
    </dsp:sp>
    <dsp:sp modelId="{26217B1F-628E-4AF2-BF33-E116F92022D7}">
      <dsp:nvSpPr>
        <dsp:cNvPr id="0" name=""/>
        <dsp:cNvSpPr/>
      </dsp:nvSpPr>
      <dsp:spPr>
        <a:xfrm>
          <a:off x="0" y="4791351"/>
          <a:ext cx="9067800" cy="1984154"/>
        </a:xfrm>
        <a:prstGeom prst="roundRect">
          <a:avLst>
            <a:gd name="adj" fmla="val 10000"/>
          </a:avLst>
        </a:prstGeom>
        <a:solidFill>
          <a:schemeClr val="accent5">
            <a:hueOff val="-6758543"/>
            <a:satOff val="-17419"/>
            <a:lumOff val="-11765"/>
            <a:alphaOff val="0"/>
          </a:schemeClr>
        </a:solidFill>
        <a:ln>
          <a:noFill/>
        </a:ln>
        <a:effectLst/>
      </dsp:spPr>
      <dsp:style>
        <a:lnRef idx="0">
          <a:scrgbClr r="0" g="0" b="0"/>
        </a:lnRef>
        <a:fillRef idx="1">
          <a:scrgbClr r="0" g="0" b="0"/>
        </a:fillRef>
        <a:effectRef idx="0">
          <a:scrgbClr r="0" g="0" b="0"/>
        </a:effectRef>
        <a:fontRef idx="minor"/>
      </dsp:style>
    </dsp:sp>
    <dsp:sp modelId="{9A30328E-139E-4447-BCAA-27C63E1F9100}">
      <dsp:nvSpPr>
        <dsp:cNvPr id="0" name=""/>
        <dsp:cNvSpPr/>
      </dsp:nvSpPr>
      <dsp:spPr>
        <a:xfrm>
          <a:off x="600206" y="5237786"/>
          <a:ext cx="1092351" cy="109128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8DBAAAB-9A3A-4803-9572-D0CE5F14E47D}">
      <dsp:nvSpPr>
        <dsp:cNvPr id="0" name=""/>
        <dsp:cNvSpPr/>
      </dsp:nvSpPr>
      <dsp:spPr>
        <a:xfrm>
          <a:off x="2292765" y="4791351"/>
          <a:ext cx="6501260" cy="19860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0195" tIns="210195" rIns="210195" bIns="210195" numCol="1" spcCol="1270" anchor="ctr" anchorCtr="0">
          <a:noAutofit/>
        </a:bodyPr>
        <a:lstStyle/>
        <a:p>
          <a:pPr marL="0" lvl="0" indent="0" algn="l" defTabSz="1244600">
            <a:lnSpc>
              <a:spcPct val="90000"/>
            </a:lnSpc>
            <a:spcBef>
              <a:spcPct val="0"/>
            </a:spcBef>
            <a:spcAft>
              <a:spcPct val="35000"/>
            </a:spcAft>
            <a:buNone/>
          </a:pPr>
          <a:r>
            <a:rPr lang="en-GB" sz="2800" i="0" kern="1200" dirty="0"/>
            <a:t>To promote Heart Health, Lung Health or Mental Health</a:t>
          </a:r>
          <a:r>
            <a:rPr lang="en-GB" sz="2800" i="1" kern="1200" dirty="0"/>
            <a:t>. </a:t>
          </a:r>
          <a:endParaRPr lang="en-US" sz="2800" kern="1200" dirty="0"/>
        </a:p>
      </dsp:txBody>
      <dsp:txXfrm>
        <a:off x="2292765" y="4791351"/>
        <a:ext cx="6501260" cy="19860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0DC51C-6777-4593-8930-469F8719F683}">
      <dsp:nvSpPr>
        <dsp:cNvPr id="0" name=""/>
        <dsp:cNvSpPr/>
      </dsp:nvSpPr>
      <dsp:spPr>
        <a:xfrm>
          <a:off x="397518" y="702205"/>
          <a:ext cx="934215" cy="93421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DBBC07-CAEB-4754-A60E-C5DEB6F8E4D5}">
      <dsp:nvSpPr>
        <dsp:cNvPr id="0" name=""/>
        <dsp:cNvSpPr/>
      </dsp:nvSpPr>
      <dsp:spPr>
        <a:xfrm>
          <a:off x="593703" y="898390"/>
          <a:ext cx="541845" cy="54184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D98FEB8-7617-4565-ACF7-BE78A7F9EBB3}">
      <dsp:nvSpPr>
        <dsp:cNvPr id="0" name=""/>
        <dsp:cNvSpPr/>
      </dsp:nvSpPr>
      <dsp:spPr>
        <a:xfrm>
          <a:off x="1828807" y="749850"/>
          <a:ext cx="2202080" cy="9342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GB" sz="2400" kern="1200" dirty="0"/>
            <a:t>Being overweight, having a BMI of 25 and over</a:t>
          </a:r>
          <a:endParaRPr lang="en-US" sz="2400" kern="1200" dirty="0"/>
        </a:p>
      </dsp:txBody>
      <dsp:txXfrm>
        <a:off x="1828807" y="749850"/>
        <a:ext cx="2202080" cy="934215"/>
      </dsp:txXfrm>
    </dsp:sp>
    <dsp:sp modelId="{F9C71238-6490-4111-B9B5-AF287CBACFE3}">
      <dsp:nvSpPr>
        <dsp:cNvPr id="0" name=""/>
        <dsp:cNvSpPr/>
      </dsp:nvSpPr>
      <dsp:spPr>
        <a:xfrm>
          <a:off x="4117699" y="702205"/>
          <a:ext cx="934215" cy="93421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D35C5B5-0D4A-4999-8304-F6EF9A67A0A4}">
      <dsp:nvSpPr>
        <dsp:cNvPr id="0" name=""/>
        <dsp:cNvSpPr/>
      </dsp:nvSpPr>
      <dsp:spPr>
        <a:xfrm>
          <a:off x="4313885" y="898390"/>
          <a:ext cx="541845" cy="54184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C4E6C89-16E1-4FF8-AAED-CE5E2991DB23}">
      <dsp:nvSpPr>
        <dsp:cNvPr id="0" name=""/>
        <dsp:cNvSpPr/>
      </dsp:nvSpPr>
      <dsp:spPr>
        <a:xfrm>
          <a:off x="5252104" y="702205"/>
          <a:ext cx="2202080" cy="9342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GB" sz="2400" kern="1200" dirty="0"/>
            <a:t>Being a smoker and wanting to reduce how much you smoke</a:t>
          </a:r>
          <a:endParaRPr lang="en-US" sz="2400" kern="1200" dirty="0"/>
        </a:p>
      </dsp:txBody>
      <dsp:txXfrm>
        <a:off x="5252104" y="702205"/>
        <a:ext cx="2202080" cy="934215"/>
      </dsp:txXfrm>
    </dsp:sp>
    <dsp:sp modelId="{CA6C947D-2E44-45AE-840F-7535B7234DA4}">
      <dsp:nvSpPr>
        <dsp:cNvPr id="0" name=""/>
        <dsp:cNvSpPr/>
      </dsp:nvSpPr>
      <dsp:spPr>
        <a:xfrm>
          <a:off x="7837881" y="702205"/>
          <a:ext cx="934215" cy="93421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FB0C5E-CACD-42C2-AD2B-87DD0AB24F06}">
      <dsp:nvSpPr>
        <dsp:cNvPr id="0" name=""/>
        <dsp:cNvSpPr/>
      </dsp:nvSpPr>
      <dsp:spPr>
        <a:xfrm>
          <a:off x="8034066" y="898390"/>
          <a:ext cx="541845" cy="54184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58A55A8-1D50-4378-9DF9-B48DE8DD672F}">
      <dsp:nvSpPr>
        <dsp:cNvPr id="0" name=""/>
        <dsp:cNvSpPr/>
      </dsp:nvSpPr>
      <dsp:spPr>
        <a:xfrm>
          <a:off x="8972286" y="702205"/>
          <a:ext cx="2202080" cy="9342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GB" sz="2400" kern="1200" dirty="0"/>
            <a:t>Being an alcohol drinker and wanting to reduce how much you drink</a:t>
          </a:r>
          <a:endParaRPr lang="en-US" sz="2400" kern="1200" dirty="0"/>
        </a:p>
      </dsp:txBody>
      <dsp:txXfrm>
        <a:off x="8972286" y="702205"/>
        <a:ext cx="2202080" cy="934215"/>
      </dsp:txXfrm>
    </dsp:sp>
    <dsp:sp modelId="{4CE28755-7402-49A3-A1EC-C36D3438A818}">
      <dsp:nvSpPr>
        <dsp:cNvPr id="0" name=""/>
        <dsp:cNvSpPr/>
      </dsp:nvSpPr>
      <dsp:spPr>
        <a:xfrm>
          <a:off x="397518" y="2306762"/>
          <a:ext cx="934215" cy="934215"/>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213E52-58D0-4C3C-8807-F992D4F9923B}">
      <dsp:nvSpPr>
        <dsp:cNvPr id="0" name=""/>
        <dsp:cNvSpPr/>
      </dsp:nvSpPr>
      <dsp:spPr>
        <a:xfrm>
          <a:off x="593703" y="2502947"/>
          <a:ext cx="541845" cy="54184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FB3781C-0E6E-4458-B2BF-ABAF70A55090}">
      <dsp:nvSpPr>
        <dsp:cNvPr id="0" name=""/>
        <dsp:cNvSpPr/>
      </dsp:nvSpPr>
      <dsp:spPr>
        <a:xfrm>
          <a:off x="1531923" y="2306762"/>
          <a:ext cx="2202080" cy="9342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GB" sz="2400" kern="1200" dirty="0"/>
            <a:t>Type 2 diabetes or prediabetes </a:t>
          </a:r>
          <a:endParaRPr lang="en-US" sz="2400" kern="1200" dirty="0"/>
        </a:p>
      </dsp:txBody>
      <dsp:txXfrm>
        <a:off x="1531923" y="2306762"/>
        <a:ext cx="2202080" cy="934215"/>
      </dsp:txXfrm>
    </dsp:sp>
    <dsp:sp modelId="{76D68CF4-3BE8-4C9C-8DF7-159DC99A34F6}">
      <dsp:nvSpPr>
        <dsp:cNvPr id="0" name=""/>
        <dsp:cNvSpPr/>
      </dsp:nvSpPr>
      <dsp:spPr>
        <a:xfrm>
          <a:off x="4117699" y="2306762"/>
          <a:ext cx="934215" cy="934215"/>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8950DA-6437-4C35-B724-D0EF13220998}">
      <dsp:nvSpPr>
        <dsp:cNvPr id="0" name=""/>
        <dsp:cNvSpPr/>
      </dsp:nvSpPr>
      <dsp:spPr>
        <a:xfrm>
          <a:off x="4313885" y="2502947"/>
          <a:ext cx="541845" cy="54184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F08A2F9-2A91-4EF5-8CEF-FDEDA4059C54}">
      <dsp:nvSpPr>
        <dsp:cNvPr id="0" name=""/>
        <dsp:cNvSpPr/>
      </dsp:nvSpPr>
      <dsp:spPr>
        <a:xfrm>
          <a:off x="5252104" y="2306762"/>
          <a:ext cx="2202080" cy="9342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GB" sz="2400" kern="1200" dirty="0"/>
            <a:t>Hypertension (high blood pressure) &amp;High cholesterol</a:t>
          </a:r>
          <a:endParaRPr lang="en-US" sz="2400" kern="1200" dirty="0"/>
        </a:p>
      </dsp:txBody>
      <dsp:txXfrm>
        <a:off x="5252104" y="2306762"/>
        <a:ext cx="2202080" cy="9342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D692BF-DA26-4113-853C-9B34E3F1C2BE}">
      <dsp:nvSpPr>
        <dsp:cNvPr id="0" name=""/>
        <dsp:cNvSpPr/>
      </dsp:nvSpPr>
      <dsp:spPr>
        <a:xfrm>
          <a:off x="397518" y="738985"/>
          <a:ext cx="934215" cy="934215"/>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49CD7B-0345-4016-A406-2E3C4EF4E149}">
      <dsp:nvSpPr>
        <dsp:cNvPr id="0" name=""/>
        <dsp:cNvSpPr/>
      </dsp:nvSpPr>
      <dsp:spPr>
        <a:xfrm>
          <a:off x="593703" y="935170"/>
          <a:ext cx="541845" cy="54184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C674609-E08E-4C13-9410-C358A515FA9D}">
      <dsp:nvSpPr>
        <dsp:cNvPr id="0" name=""/>
        <dsp:cNvSpPr/>
      </dsp:nvSpPr>
      <dsp:spPr>
        <a:xfrm>
          <a:off x="1531923" y="738985"/>
          <a:ext cx="2202080" cy="9342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90000"/>
            </a:lnSpc>
            <a:spcBef>
              <a:spcPct val="0"/>
            </a:spcBef>
            <a:spcAft>
              <a:spcPct val="35000"/>
            </a:spcAft>
            <a:buNone/>
          </a:pPr>
          <a:r>
            <a:rPr lang="en-GB" sz="2000" kern="1200" dirty="0"/>
            <a:t>Four partners each to deliver 12 -weeks sessions ,every quarter with 15 people/Q.  ND to deliver six cohort each with 7 pregnant women  </a:t>
          </a:r>
          <a:endParaRPr lang="en-US" sz="2000" kern="1200" dirty="0"/>
        </a:p>
      </dsp:txBody>
      <dsp:txXfrm>
        <a:off x="1531923" y="738985"/>
        <a:ext cx="2202080" cy="934215"/>
      </dsp:txXfrm>
    </dsp:sp>
    <dsp:sp modelId="{05A76FB4-1054-45DD-8AC8-26F136C211B6}">
      <dsp:nvSpPr>
        <dsp:cNvPr id="0" name=""/>
        <dsp:cNvSpPr/>
      </dsp:nvSpPr>
      <dsp:spPr>
        <a:xfrm>
          <a:off x="4117699" y="738985"/>
          <a:ext cx="934215" cy="934215"/>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986263-A885-497F-A32F-937321E99EC0}">
      <dsp:nvSpPr>
        <dsp:cNvPr id="0" name=""/>
        <dsp:cNvSpPr/>
      </dsp:nvSpPr>
      <dsp:spPr>
        <a:xfrm>
          <a:off x="4313885" y="935170"/>
          <a:ext cx="541845" cy="54184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40FCF9B-F8DF-4F5B-9410-CC712C146333}">
      <dsp:nvSpPr>
        <dsp:cNvPr id="0" name=""/>
        <dsp:cNvSpPr/>
      </dsp:nvSpPr>
      <dsp:spPr>
        <a:xfrm>
          <a:off x="5252104" y="738985"/>
          <a:ext cx="2202080" cy="9342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90000"/>
            </a:lnSpc>
            <a:spcBef>
              <a:spcPct val="0"/>
            </a:spcBef>
            <a:spcAft>
              <a:spcPct val="35000"/>
            </a:spcAft>
            <a:buNone/>
          </a:pPr>
          <a:r>
            <a:rPr lang="en-GB" sz="2000" kern="1200" dirty="0"/>
            <a:t>Physical activities including, Zumba, yoga, football,  chair exercise and walking groups</a:t>
          </a:r>
          <a:endParaRPr lang="en-US" sz="2000" kern="1200" dirty="0"/>
        </a:p>
      </dsp:txBody>
      <dsp:txXfrm>
        <a:off x="5252104" y="738985"/>
        <a:ext cx="2202080" cy="934215"/>
      </dsp:txXfrm>
    </dsp:sp>
    <dsp:sp modelId="{1CC9E28A-7A72-4852-B0AC-1D75AE450D21}">
      <dsp:nvSpPr>
        <dsp:cNvPr id="0" name=""/>
        <dsp:cNvSpPr/>
      </dsp:nvSpPr>
      <dsp:spPr>
        <a:xfrm>
          <a:off x="7837881" y="738985"/>
          <a:ext cx="934215" cy="934215"/>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E86E02-9DAA-4404-8DF3-EAAE670EF051}">
      <dsp:nvSpPr>
        <dsp:cNvPr id="0" name=""/>
        <dsp:cNvSpPr/>
      </dsp:nvSpPr>
      <dsp:spPr>
        <a:xfrm>
          <a:off x="8034066" y="935170"/>
          <a:ext cx="541845" cy="54184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A185CC9-4F3B-405D-8AFD-B7BC2D0B2894}">
      <dsp:nvSpPr>
        <dsp:cNvPr id="0" name=""/>
        <dsp:cNvSpPr/>
      </dsp:nvSpPr>
      <dsp:spPr>
        <a:xfrm>
          <a:off x="8972286" y="738985"/>
          <a:ext cx="2202080" cy="9342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90000"/>
            </a:lnSpc>
            <a:spcBef>
              <a:spcPct val="0"/>
            </a:spcBef>
            <a:spcAft>
              <a:spcPct val="35000"/>
            </a:spcAft>
            <a:buNone/>
          </a:pPr>
          <a:r>
            <a:rPr lang="en-GB" sz="2000" kern="1200" dirty="0"/>
            <a:t>Peer support and 121 conversation to support clients adopting a healthier lifestyle</a:t>
          </a:r>
          <a:endParaRPr lang="en-US" sz="2000" kern="1200" dirty="0"/>
        </a:p>
      </dsp:txBody>
      <dsp:txXfrm>
        <a:off x="8972286" y="738985"/>
        <a:ext cx="2202080" cy="934215"/>
      </dsp:txXfrm>
    </dsp:sp>
    <dsp:sp modelId="{041E5893-30F2-491C-A172-C61664B78FC6}">
      <dsp:nvSpPr>
        <dsp:cNvPr id="0" name=""/>
        <dsp:cNvSpPr/>
      </dsp:nvSpPr>
      <dsp:spPr>
        <a:xfrm>
          <a:off x="397518" y="2358608"/>
          <a:ext cx="934215" cy="934215"/>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C33FCE-38D9-4222-94A4-D8D1AD7653C7}">
      <dsp:nvSpPr>
        <dsp:cNvPr id="0" name=""/>
        <dsp:cNvSpPr/>
      </dsp:nvSpPr>
      <dsp:spPr>
        <a:xfrm>
          <a:off x="593703" y="2554794"/>
          <a:ext cx="541845" cy="54184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D17F9E1-BCD0-4F85-B797-36F60E4DB3FB}">
      <dsp:nvSpPr>
        <dsp:cNvPr id="0" name=""/>
        <dsp:cNvSpPr/>
      </dsp:nvSpPr>
      <dsp:spPr>
        <a:xfrm>
          <a:off x="1531923" y="2358608"/>
          <a:ext cx="2202080" cy="9342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90000"/>
            </a:lnSpc>
            <a:spcBef>
              <a:spcPct val="0"/>
            </a:spcBef>
            <a:spcAft>
              <a:spcPct val="35000"/>
            </a:spcAft>
            <a:buNone/>
          </a:pPr>
          <a:r>
            <a:rPr lang="en-GB" sz="2000" kern="1200" dirty="0"/>
            <a:t>To deliver  healthy cookery classes, health talks and diet &amp; nutrition sessions</a:t>
          </a:r>
          <a:endParaRPr lang="en-US" sz="2000" kern="1200" dirty="0"/>
        </a:p>
      </dsp:txBody>
      <dsp:txXfrm>
        <a:off x="1531923" y="2358608"/>
        <a:ext cx="2202080" cy="934215"/>
      </dsp:txXfrm>
    </dsp:sp>
    <dsp:sp modelId="{4959B14A-C6D2-43C5-875F-D79789A0B2E8}">
      <dsp:nvSpPr>
        <dsp:cNvPr id="0" name=""/>
        <dsp:cNvSpPr/>
      </dsp:nvSpPr>
      <dsp:spPr>
        <a:xfrm>
          <a:off x="4117699" y="2358608"/>
          <a:ext cx="934215" cy="934215"/>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126851-C9DF-4C22-902E-7D63E11C2CEF}">
      <dsp:nvSpPr>
        <dsp:cNvPr id="0" name=""/>
        <dsp:cNvSpPr/>
      </dsp:nvSpPr>
      <dsp:spPr>
        <a:xfrm>
          <a:off x="4313885" y="2554794"/>
          <a:ext cx="541845" cy="54184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642D833-6EDA-4E91-B719-ECDA30345ADD}">
      <dsp:nvSpPr>
        <dsp:cNvPr id="0" name=""/>
        <dsp:cNvSpPr/>
      </dsp:nvSpPr>
      <dsp:spPr>
        <a:xfrm>
          <a:off x="5252104" y="2358608"/>
          <a:ext cx="2202080" cy="9342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90000"/>
            </a:lnSpc>
            <a:spcBef>
              <a:spcPct val="0"/>
            </a:spcBef>
            <a:spcAft>
              <a:spcPct val="35000"/>
            </a:spcAft>
            <a:buNone/>
          </a:pPr>
          <a:r>
            <a:rPr lang="en-GB" sz="2000" kern="1200" dirty="0"/>
            <a:t>Greater awareness and measuring of weight  and blood pressure </a:t>
          </a:r>
          <a:endParaRPr lang="en-US" sz="2000" kern="1200" dirty="0"/>
        </a:p>
      </dsp:txBody>
      <dsp:txXfrm>
        <a:off x="5252104" y="2358608"/>
        <a:ext cx="2202080" cy="934215"/>
      </dsp:txXfrm>
    </dsp:sp>
    <dsp:sp modelId="{EDFB8C14-2FD6-4474-8F04-D4C69D653D89}">
      <dsp:nvSpPr>
        <dsp:cNvPr id="0" name=""/>
        <dsp:cNvSpPr/>
      </dsp:nvSpPr>
      <dsp:spPr>
        <a:xfrm>
          <a:off x="7837881" y="2358608"/>
          <a:ext cx="934215" cy="934215"/>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3EFF11-EF7E-46BA-8F74-B0F90EC33116}">
      <dsp:nvSpPr>
        <dsp:cNvPr id="0" name=""/>
        <dsp:cNvSpPr/>
      </dsp:nvSpPr>
      <dsp:spPr>
        <a:xfrm>
          <a:off x="8034066" y="2554794"/>
          <a:ext cx="541845" cy="541845"/>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7CB5490-7F62-4A1E-B501-94FBBB93048F}">
      <dsp:nvSpPr>
        <dsp:cNvPr id="0" name=""/>
        <dsp:cNvSpPr/>
      </dsp:nvSpPr>
      <dsp:spPr>
        <a:xfrm>
          <a:off x="8972286" y="2358608"/>
          <a:ext cx="2202080" cy="9342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90000"/>
            </a:lnSpc>
            <a:spcBef>
              <a:spcPct val="0"/>
            </a:spcBef>
            <a:spcAft>
              <a:spcPct val="35000"/>
            </a:spcAft>
            <a:buNone/>
          </a:pPr>
          <a:r>
            <a:rPr lang="en-GB" sz="2000" kern="1200" dirty="0"/>
            <a:t>Referral and signposting to GPs and other service providers</a:t>
          </a:r>
          <a:endParaRPr lang="en-US" sz="2000" kern="1200" dirty="0"/>
        </a:p>
      </dsp:txBody>
      <dsp:txXfrm>
        <a:off x="8972286" y="2358608"/>
        <a:ext cx="2202080" cy="93421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C6E4A-82A1-4351-AD3D-5FDB47DBF20C}">
      <dsp:nvSpPr>
        <dsp:cNvPr id="0" name=""/>
        <dsp:cNvSpPr/>
      </dsp:nvSpPr>
      <dsp:spPr>
        <a:xfrm>
          <a:off x="0" y="2532"/>
          <a:ext cx="7620001" cy="12922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dirty="0"/>
            <a:t>243 services users recruited &amp; supported</a:t>
          </a:r>
          <a:endParaRPr lang="en-US" sz="3200" kern="1200" dirty="0"/>
        </a:p>
      </dsp:txBody>
      <dsp:txXfrm>
        <a:off x="63080" y="65612"/>
        <a:ext cx="7493841" cy="1166040"/>
      </dsp:txXfrm>
    </dsp:sp>
    <dsp:sp modelId="{50291F96-EDA6-4712-AB9A-DF8E230447C0}">
      <dsp:nvSpPr>
        <dsp:cNvPr id="0" name=""/>
        <dsp:cNvSpPr/>
      </dsp:nvSpPr>
      <dsp:spPr>
        <a:xfrm>
          <a:off x="0" y="1305152"/>
          <a:ext cx="7620001" cy="1292200"/>
        </a:xfrm>
        <a:prstGeom prst="round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dirty="0"/>
            <a:t>192 (PA, peer support, cookery classes, health talks,  nutrition &amp;healthy diets ) sessions delivered</a:t>
          </a:r>
          <a:endParaRPr lang="en-US" sz="3200" kern="1200" dirty="0"/>
        </a:p>
      </dsp:txBody>
      <dsp:txXfrm>
        <a:off x="63080" y="1368232"/>
        <a:ext cx="7493841" cy="1166040"/>
      </dsp:txXfrm>
    </dsp:sp>
    <dsp:sp modelId="{55807F5E-F5E2-4FFA-82E4-5DEE925D70E1}">
      <dsp:nvSpPr>
        <dsp:cNvPr id="0" name=""/>
        <dsp:cNvSpPr/>
      </dsp:nvSpPr>
      <dsp:spPr>
        <a:xfrm>
          <a:off x="0" y="2607773"/>
          <a:ext cx="7620001" cy="129220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dirty="0"/>
            <a:t>2059 attendances </a:t>
          </a:r>
          <a:endParaRPr lang="en-US" sz="3200" kern="1200" dirty="0"/>
        </a:p>
      </dsp:txBody>
      <dsp:txXfrm>
        <a:off x="63080" y="2670853"/>
        <a:ext cx="7493841" cy="1166040"/>
      </dsp:txXfrm>
    </dsp:sp>
    <dsp:sp modelId="{1254A7F4-008D-4663-9612-BBCA9FD7AE27}">
      <dsp:nvSpPr>
        <dsp:cNvPr id="0" name=""/>
        <dsp:cNvSpPr/>
      </dsp:nvSpPr>
      <dsp:spPr>
        <a:xfrm>
          <a:off x="0" y="3910393"/>
          <a:ext cx="7620001" cy="1292200"/>
        </a:xfrm>
        <a:prstGeom prst="round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dirty="0"/>
            <a:t>95 staff and volunteers completed training </a:t>
          </a:r>
          <a:endParaRPr lang="en-US" sz="3200" kern="1200" dirty="0"/>
        </a:p>
      </dsp:txBody>
      <dsp:txXfrm>
        <a:off x="63080" y="3973473"/>
        <a:ext cx="7493841" cy="1166040"/>
      </dsp:txXfrm>
    </dsp:sp>
    <dsp:sp modelId="{736C2A20-E482-43B6-8B3F-681FD9629F42}">
      <dsp:nvSpPr>
        <dsp:cNvPr id="0" name=""/>
        <dsp:cNvSpPr/>
      </dsp:nvSpPr>
      <dsp:spPr>
        <a:xfrm>
          <a:off x="0" y="5213014"/>
          <a:ext cx="7620001" cy="129220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dirty="0"/>
            <a:t>66 training courses completed by staff and volunteers </a:t>
          </a:r>
          <a:endParaRPr lang="en-US" sz="3200" kern="1200" dirty="0"/>
        </a:p>
      </dsp:txBody>
      <dsp:txXfrm>
        <a:off x="63080" y="5276094"/>
        <a:ext cx="7493841" cy="11660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5879E4-1EC4-41AF-85FF-60512050F0CC}">
      <dsp:nvSpPr>
        <dsp:cNvPr id="0" name=""/>
        <dsp:cNvSpPr/>
      </dsp:nvSpPr>
      <dsp:spPr>
        <a:xfrm>
          <a:off x="533400" y="0"/>
          <a:ext cx="7467599" cy="7467599"/>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140818E-7AF5-4A8C-AF8E-965E98270D9F}">
      <dsp:nvSpPr>
        <dsp:cNvPr id="0" name=""/>
        <dsp:cNvSpPr/>
      </dsp:nvSpPr>
      <dsp:spPr>
        <a:xfrm>
          <a:off x="1242822" y="709421"/>
          <a:ext cx="2912363" cy="291236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dirty="0"/>
            <a:t>25 out of 243 service users revealed elevated BP and were referred to GPs </a:t>
          </a:r>
          <a:endParaRPr lang="en-US" sz="2200" kern="1200" dirty="0"/>
        </a:p>
      </dsp:txBody>
      <dsp:txXfrm>
        <a:off x="1384992" y="851591"/>
        <a:ext cx="2628023" cy="2628023"/>
      </dsp:txXfrm>
    </dsp:sp>
    <dsp:sp modelId="{811BF340-00B4-4F8C-BA7D-EE1FAB8C2006}">
      <dsp:nvSpPr>
        <dsp:cNvPr id="0" name=""/>
        <dsp:cNvSpPr/>
      </dsp:nvSpPr>
      <dsp:spPr>
        <a:xfrm>
          <a:off x="4379213" y="709421"/>
          <a:ext cx="2912363" cy="291236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dirty="0"/>
            <a:t>165 out of 243 lost weight between 1-15kg </a:t>
          </a:r>
          <a:endParaRPr lang="en-US" sz="2200" kern="1200" dirty="0"/>
        </a:p>
      </dsp:txBody>
      <dsp:txXfrm>
        <a:off x="4521383" y="851591"/>
        <a:ext cx="2628023" cy="2628023"/>
      </dsp:txXfrm>
    </dsp:sp>
    <dsp:sp modelId="{D699DF4D-71BD-4EAC-A282-21060DCA50F2}">
      <dsp:nvSpPr>
        <dsp:cNvPr id="0" name=""/>
        <dsp:cNvSpPr/>
      </dsp:nvSpPr>
      <dsp:spPr>
        <a:xfrm>
          <a:off x="1242822" y="3845813"/>
          <a:ext cx="2912363" cy="291236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dirty="0"/>
            <a:t>61 out of 61 service users self-reported increased confidence to sustain their improved  healthy lifestyles, physical health and mental health </a:t>
          </a:r>
          <a:endParaRPr lang="en-US" sz="2200" kern="1200" dirty="0"/>
        </a:p>
      </dsp:txBody>
      <dsp:txXfrm>
        <a:off x="1384992" y="3987983"/>
        <a:ext cx="2628023" cy="2628023"/>
      </dsp:txXfrm>
    </dsp:sp>
    <dsp:sp modelId="{A15039E4-44A8-4256-A5D4-5980B65D0091}">
      <dsp:nvSpPr>
        <dsp:cNvPr id="0" name=""/>
        <dsp:cNvSpPr/>
      </dsp:nvSpPr>
      <dsp:spPr>
        <a:xfrm>
          <a:off x="4379213" y="3845813"/>
          <a:ext cx="2912363" cy="291236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dirty="0"/>
            <a:t>243 out of 243 increased physical activity, changed habits and eat healthy diet </a:t>
          </a:r>
          <a:endParaRPr lang="en-US" sz="2200" kern="1200" dirty="0"/>
        </a:p>
      </dsp:txBody>
      <dsp:txXfrm>
        <a:off x="4521383" y="3987983"/>
        <a:ext cx="2628023" cy="262802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881566-783A-4F2C-B0D8-FCA88AAD5A78}">
      <dsp:nvSpPr>
        <dsp:cNvPr id="0" name=""/>
        <dsp:cNvSpPr/>
      </dsp:nvSpPr>
      <dsp:spPr>
        <a:xfrm>
          <a:off x="69975" y="417668"/>
          <a:ext cx="1503359" cy="1503359"/>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DF59486-80DE-4473-8CB9-0C77B6E253DB}">
      <dsp:nvSpPr>
        <dsp:cNvPr id="0" name=""/>
        <dsp:cNvSpPr/>
      </dsp:nvSpPr>
      <dsp:spPr>
        <a:xfrm>
          <a:off x="385680" y="733374"/>
          <a:ext cx="871948" cy="87194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0409C9A-8FB2-4E82-8B3F-B3AE6B451EF3}">
      <dsp:nvSpPr>
        <dsp:cNvPr id="0" name=""/>
        <dsp:cNvSpPr/>
      </dsp:nvSpPr>
      <dsp:spPr>
        <a:xfrm>
          <a:off x="1895483" y="417668"/>
          <a:ext cx="3543633" cy="1503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GB" sz="2400" kern="1200" dirty="0"/>
            <a:t>Residents from other boroughs heard about the project and few were allowed to join</a:t>
          </a:r>
          <a:endParaRPr lang="en-US" sz="2400" kern="1200" dirty="0"/>
        </a:p>
      </dsp:txBody>
      <dsp:txXfrm>
        <a:off x="1895483" y="417668"/>
        <a:ext cx="3543633" cy="1503359"/>
      </dsp:txXfrm>
    </dsp:sp>
    <dsp:sp modelId="{14461879-216E-4B72-8713-3A0FBC65ACBA}">
      <dsp:nvSpPr>
        <dsp:cNvPr id="0" name=""/>
        <dsp:cNvSpPr/>
      </dsp:nvSpPr>
      <dsp:spPr>
        <a:xfrm>
          <a:off x="6056568" y="417668"/>
          <a:ext cx="1503359" cy="1503359"/>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91B7D30-7F9E-4DE9-9A16-4EC982A111BB}">
      <dsp:nvSpPr>
        <dsp:cNvPr id="0" name=""/>
        <dsp:cNvSpPr/>
      </dsp:nvSpPr>
      <dsp:spPr>
        <a:xfrm>
          <a:off x="6372273" y="733374"/>
          <a:ext cx="871948" cy="87194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69D9FFC-F99E-4186-9899-EB56BFBB6312}">
      <dsp:nvSpPr>
        <dsp:cNvPr id="0" name=""/>
        <dsp:cNvSpPr/>
      </dsp:nvSpPr>
      <dsp:spPr>
        <a:xfrm>
          <a:off x="7882076" y="417668"/>
          <a:ext cx="3543633" cy="1503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GB" sz="2400" kern="1200" dirty="0"/>
            <a:t>Residents after completing the 12- weeks sessions want to continue which the project does  not allow them </a:t>
          </a:r>
          <a:endParaRPr lang="en-US" sz="2400" kern="1200" dirty="0"/>
        </a:p>
      </dsp:txBody>
      <dsp:txXfrm>
        <a:off x="7882076" y="417668"/>
        <a:ext cx="3543633" cy="1503359"/>
      </dsp:txXfrm>
    </dsp:sp>
    <dsp:sp modelId="{8103F673-E943-4D9C-BD8C-9EAE36BE16FF}">
      <dsp:nvSpPr>
        <dsp:cNvPr id="0" name=""/>
        <dsp:cNvSpPr/>
      </dsp:nvSpPr>
      <dsp:spPr>
        <a:xfrm>
          <a:off x="69975" y="2707955"/>
          <a:ext cx="1503359" cy="1503359"/>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4103881-79F9-48EA-A930-3D92709B4ABE}">
      <dsp:nvSpPr>
        <dsp:cNvPr id="0" name=""/>
        <dsp:cNvSpPr/>
      </dsp:nvSpPr>
      <dsp:spPr>
        <a:xfrm>
          <a:off x="385680" y="3023661"/>
          <a:ext cx="871948" cy="87194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32EB128-4F4E-42E6-8E52-691A3FF95273}">
      <dsp:nvSpPr>
        <dsp:cNvPr id="0" name=""/>
        <dsp:cNvSpPr/>
      </dsp:nvSpPr>
      <dsp:spPr>
        <a:xfrm>
          <a:off x="1895483" y="2707955"/>
          <a:ext cx="3543633" cy="1503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GB" sz="2400" kern="1200" dirty="0"/>
            <a:t>Sustainability of what was achieved by participants </a:t>
          </a:r>
          <a:endParaRPr lang="en-US" sz="2400" kern="1200" dirty="0"/>
        </a:p>
      </dsp:txBody>
      <dsp:txXfrm>
        <a:off x="1895483" y="2707955"/>
        <a:ext cx="3543633" cy="1503359"/>
      </dsp:txXfrm>
    </dsp:sp>
    <dsp:sp modelId="{B0F4D8AD-8768-43DF-B1F2-1D486D1A9575}">
      <dsp:nvSpPr>
        <dsp:cNvPr id="0" name=""/>
        <dsp:cNvSpPr/>
      </dsp:nvSpPr>
      <dsp:spPr>
        <a:xfrm>
          <a:off x="6056568" y="2707955"/>
          <a:ext cx="1503359" cy="1503359"/>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B2A25A9-EDB0-40BB-8B15-38804C2AEB36}">
      <dsp:nvSpPr>
        <dsp:cNvPr id="0" name=""/>
        <dsp:cNvSpPr/>
      </dsp:nvSpPr>
      <dsp:spPr>
        <a:xfrm>
          <a:off x="6372273" y="3023661"/>
          <a:ext cx="871948" cy="87194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4611AAC-FAB1-4CA4-AEBE-EA65807977BB}">
      <dsp:nvSpPr>
        <dsp:cNvPr id="0" name=""/>
        <dsp:cNvSpPr/>
      </dsp:nvSpPr>
      <dsp:spPr>
        <a:xfrm>
          <a:off x="7882076" y="2707955"/>
          <a:ext cx="3543633" cy="1503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GB" sz="2400" kern="1200" dirty="0"/>
            <a:t>Some partners rely on sessional works &amp; volunteers, which make it difficult to attend all meetings organised by the commissioner</a:t>
          </a:r>
          <a:endParaRPr lang="en-US" sz="2400" kern="1200" dirty="0"/>
        </a:p>
      </dsp:txBody>
      <dsp:txXfrm>
        <a:off x="7882076" y="2707955"/>
        <a:ext cx="3543633" cy="150335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7.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3/24/2026</a:t>
            </a:fld>
            <a:endParaRPr lang="en-US"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marL="38100">
              <a:lnSpc>
                <a:spcPts val="1240"/>
              </a:lnSpc>
            </a:pPr>
            <a:fld id="{81D60167-4931-47E6-BA6A-407CBD079E47}" type="slidenum">
              <a:rPr lang="en-GB" smtClean="0"/>
              <a:t>‹#›</a:t>
            </a:fld>
            <a:endParaRPr lang="en-GB" dirty="0"/>
          </a:p>
        </p:txBody>
      </p:sp>
    </p:spTree>
    <p:extLst>
      <p:ext uri="{BB962C8B-B14F-4D97-AF65-F5344CB8AC3E}">
        <p14:creationId xmlns:p14="http://schemas.microsoft.com/office/powerpoint/2010/main" val="848053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3/24/2026</a:t>
            </a:fld>
            <a:endParaRPr lang="en-US"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marL="38100">
              <a:lnSpc>
                <a:spcPts val="1240"/>
              </a:lnSpc>
            </a:pPr>
            <a:fld id="{81D60167-4931-47E6-BA6A-407CBD079E47}" type="slidenum">
              <a:rPr lang="en-GB" smtClean="0"/>
              <a:t>‹#›</a:t>
            </a:fld>
            <a:endParaRPr lang="en-GB" dirty="0"/>
          </a:p>
        </p:txBody>
      </p:sp>
    </p:spTree>
    <p:extLst>
      <p:ext uri="{BB962C8B-B14F-4D97-AF65-F5344CB8AC3E}">
        <p14:creationId xmlns:p14="http://schemas.microsoft.com/office/powerpoint/2010/main" val="100386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3/24/2026</a:t>
            </a:fld>
            <a:endParaRPr lang="en-US"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marL="38100">
              <a:lnSpc>
                <a:spcPts val="1240"/>
              </a:lnSpc>
            </a:pPr>
            <a:fld id="{81D60167-4931-47E6-BA6A-407CBD079E47}" type="slidenum">
              <a:rPr lang="en-GB" smtClean="0"/>
              <a:t>‹#›</a:t>
            </a:fld>
            <a:endParaRPr lang="en-GB" dirty="0"/>
          </a:p>
        </p:txBody>
      </p:sp>
    </p:spTree>
    <p:extLst>
      <p:ext uri="{BB962C8B-B14F-4D97-AF65-F5344CB8AC3E}">
        <p14:creationId xmlns:p14="http://schemas.microsoft.com/office/powerpoint/2010/main" val="18968267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0" i="0">
                <a:solidFill>
                  <a:schemeClr val="bg1"/>
                </a:solidFill>
                <a:latin typeface="Arial MT"/>
                <a:cs typeface="Arial MT"/>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7327772" y="1584197"/>
            <a:ext cx="3742054" cy="4415790"/>
          </a:xfrm>
          <a:prstGeom prst="rect">
            <a:avLst/>
          </a:prstGeom>
        </p:spPr>
        <p:txBody>
          <a:bodyPr wrap="square" lIns="0" tIns="0" rIns="0" bIns="0">
            <a:spAutoFit/>
          </a:bodyPr>
          <a:lstStyle>
            <a:lvl1pPr>
              <a:defRPr sz="1800" b="1" i="0">
                <a:solidFill>
                  <a:schemeClr val="tx1"/>
                </a:solidFill>
                <a:latin typeface="Arial"/>
                <a:cs typeface="Arial"/>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3/24/2026</a:t>
            </a:fld>
            <a:endParaRPr lang="en-US" dirty="0"/>
          </a:p>
        </p:txBody>
      </p:sp>
      <p:sp>
        <p:nvSpPr>
          <p:cNvPr id="7" name="Holder 7"/>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38100">
              <a:lnSpc>
                <a:spcPts val="1240"/>
              </a:lnSpc>
            </a:pPr>
            <a:fld id="{81D60167-4931-47E6-BA6A-407CBD079E47}" type="slidenum">
              <a:rPr dirty="0"/>
              <a:t>‹#›</a:t>
            </a:fld>
            <a:endParaRPr dirty="0"/>
          </a:p>
        </p:txBody>
      </p:sp>
    </p:spTree>
    <p:extLst>
      <p:ext uri="{BB962C8B-B14F-4D97-AF65-F5344CB8AC3E}">
        <p14:creationId xmlns:p14="http://schemas.microsoft.com/office/powerpoint/2010/main" val="3452004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3/24/2026</a:t>
            </a:fld>
            <a:endParaRPr lang="en-US"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marL="38100">
              <a:lnSpc>
                <a:spcPts val="1240"/>
              </a:lnSpc>
            </a:pPr>
            <a:fld id="{81D60167-4931-47E6-BA6A-407CBD079E47}" type="slidenum">
              <a:rPr lang="en-GB" smtClean="0"/>
              <a:t>‹#›</a:t>
            </a:fld>
            <a:endParaRPr lang="en-GB" dirty="0"/>
          </a:p>
        </p:txBody>
      </p:sp>
    </p:spTree>
    <p:extLst>
      <p:ext uri="{BB962C8B-B14F-4D97-AF65-F5344CB8AC3E}">
        <p14:creationId xmlns:p14="http://schemas.microsoft.com/office/powerpoint/2010/main" val="1999270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3/24/2026</a:t>
            </a:fld>
            <a:endParaRPr lang="en-US"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marL="38100">
              <a:lnSpc>
                <a:spcPts val="1240"/>
              </a:lnSpc>
            </a:pPr>
            <a:fld id="{81D60167-4931-47E6-BA6A-407CBD079E47}" type="slidenum">
              <a:rPr lang="en-GB" smtClean="0"/>
              <a:t>‹#›</a:t>
            </a:fld>
            <a:endParaRPr lang="en-GB" dirty="0"/>
          </a:p>
        </p:txBody>
      </p:sp>
    </p:spTree>
    <p:extLst>
      <p:ext uri="{BB962C8B-B14F-4D97-AF65-F5344CB8AC3E}">
        <p14:creationId xmlns:p14="http://schemas.microsoft.com/office/powerpoint/2010/main" val="515982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3/24/2026</a:t>
            </a:fld>
            <a:endParaRPr lang="en-US"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pPr marL="38100">
              <a:lnSpc>
                <a:spcPts val="1240"/>
              </a:lnSpc>
            </a:pPr>
            <a:fld id="{81D60167-4931-47E6-BA6A-407CBD079E47}" type="slidenum">
              <a:rPr lang="en-GB" smtClean="0"/>
              <a:t>‹#›</a:t>
            </a:fld>
            <a:endParaRPr lang="en-GB" dirty="0"/>
          </a:p>
        </p:txBody>
      </p:sp>
    </p:spTree>
    <p:extLst>
      <p:ext uri="{BB962C8B-B14F-4D97-AF65-F5344CB8AC3E}">
        <p14:creationId xmlns:p14="http://schemas.microsoft.com/office/powerpoint/2010/main" val="677664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3/24/2026</a:t>
            </a:fld>
            <a:endParaRPr lang="en-US"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pPr marL="38100">
              <a:lnSpc>
                <a:spcPts val="1240"/>
              </a:lnSpc>
            </a:pPr>
            <a:fld id="{81D60167-4931-47E6-BA6A-407CBD079E47}" type="slidenum">
              <a:rPr lang="en-GB" smtClean="0"/>
              <a:t>‹#›</a:t>
            </a:fld>
            <a:endParaRPr lang="en-GB" dirty="0"/>
          </a:p>
        </p:txBody>
      </p:sp>
    </p:spTree>
    <p:extLst>
      <p:ext uri="{BB962C8B-B14F-4D97-AF65-F5344CB8AC3E}">
        <p14:creationId xmlns:p14="http://schemas.microsoft.com/office/powerpoint/2010/main" val="195500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3/24/2026</a:t>
            </a:fld>
            <a:endParaRPr lang="en-US"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pPr marL="38100">
              <a:lnSpc>
                <a:spcPts val="1240"/>
              </a:lnSpc>
            </a:pPr>
            <a:fld id="{81D60167-4931-47E6-BA6A-407CBD079E47}" type="slidenum">
              <a:rPr lang="en-GB" smtClean="0"/>
              <a:t>‹#›</a:t>
            </a:fld>
            <a:endParaRPr lang="en-GB" dirty="0"/>
          </a:p>
        </p:txBody>
      </p:sp>
    </p:spTree>
    <p:extLst>
      <p:ext uri="{BB962C8B-B14F-4D97-AF65-F5344CB8AC3E}">
        <p14:creationId xmlns:p14="http://schemas.microsoft.com/office/powerpoint/2010/main" val="1152593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3/24/2026</a:t>
            </a:fld>
            <a:endParaRPr lang="en-US"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pPr marL="38100">
              <a:lnSpc>
                <a:spcPts val="1240"/>
              </a:lnSpc>
            </a:pPr>
            <a:fld id="{81D60167-4931-47E6-BA6A-407CBD079E47}" type="slidenum">
              <a:rPr lang="en-GB" smtClean="0"/>
              <a:t>‹#›</a:t>
            </a:fld>
            <a:endParaRPr lang="en-GB" dirty="0"/>
          </a:p>
        </p:txBody>
      </p:sp>
    </p:spTree>
    <p:extLst>
      <p:ext uri="{BB962C8B-B14F-4D97-AF65-F5344CB8AC3E}">
        <p14:creationId xmlns:p14="http://schemas.microsoft.com/office/powerpoint/2010/main" val="4286607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3/24/2026</a:t>
            </a:fld>
            <a:endParaRPr lang="en-US"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pPr marL="38100">
              <a:lnSpc>
                <a:spcPts val="1240"/>
              </a:lnSpc>
            </a:pPr>
            <a:fld id="{81D60167-4931-47E6-BA6A-407CBD079E47}" type="slidenum">
              <a:rPr lang="en-GB" smtClean="0"/>
              <a:t>‹#›</a:t>
            </a:fld>
            <a:endParaRPr lang="en-GB" dirty="0"/>
          </a:p>
        </p:txBody>
      </p:sp>
    </p:spTree>
    <p:extLst>
      <p:ext uri="{BB962C8B-B14F-4D97-AF65-F5344CB8AC3E}">
        <p14:creationId xmlns:p14="http://schemas.microsoft.com/office/powerpoint/2010/main" val="1751652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3/24/2026</a:t>
            </a:fld>
            <a:endParaRPr lang="en-US"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pPr marL="38100">
              <a:lnSpc>
                <a:spcPts val="1240"/>
              </a:lnSpc>
            </a:pPr>
            <a:fld id="{81D60167-4931-47E6-BA6A-407CBD079E47}" type="slidenum">
              <a:rPr lang="en-GB" smtClean="0"/>
              <a:t>‹#›</a:t>
            </a:fld>
            <a:endParaRPr lang="en-GB" dirty="0"/>
          </a:p>
        </p:txBody>
      </p:sp>
    </p:spTree>
    <p:extLst>
      <p:ext uri="{BB962C8B-B14F-4D97-AF65-F5344CB8AC3E}">
        <p14:creationId xmlns:p14="http://schemas.microsoft.com/office/powerpoint/2010/main" val="578237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t>3/24/2026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38100">
              <a:lnSpc>
                <a:spcPts val="1240"/>
              </a:lnSpc>
            </a:pPr>
            <a:fld id="{81D60167-4931-47E6-BA6A-407CBD079E47}" type="slidenum">
              <a:rPr lang="en-GB" smtClean="0"/>
              <a:t>‹#›</a:t>
            </a:fld>
            <a:endParaRPr lang="en-GB" dirty="0"/>
          </a:p>
        </p:txBody>
      </p:sp>
    </p:spTree>
    <p:extLst>
      <p:ext uri="{BB962C8B-B14F-4D97-AF65-F5344CB8AC3E}">
        <p14:creationId xmlns:p14="http://schemas.microsoft.com/office/powerpoint/2010/main" val="1050386182"/>
      </p:ext>
    </p:extLst>
  </p:cSld>
  <p:clrMap bg1="lt1" tx1="dk1" bg2="lt2" tx2="dk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 id="214748385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40.svg"/><Relationship Id="rId2" Type="http://schemas.openxmlformats.org/officeDocument/2006/relationships/image" Target="../media/image39.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59" name="Rectangle 1058">
            <a:extLst>
              <a:ext uri="{FF2B5EF4-FFF2-40B4-BE49-F238E27FC236}">
                <a16:creationId xmlns:a16="http://schemas.microsoft.com/office/drawing/2014/main" id="{FB33DC6A-1F1C-4A06-834E-CFF88F1C0B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60" name="Freeform: Shape 1041">
            <a:extLst>
              <a:ext uri="{FF2B5EF4-FFF2-40B4-BE49-F238E27FC236}">
                <a16:creationId xmlns:a16="http://schemas.microsoft.com/office/drawing/2014/main" id="{0FE1D5CF-87B8-4A8A-AD3C-01D06A6076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208641" cy="6858000"/>
          </a:xfrm>
          <a:custGeom>
            <a:avLst/>
            <a:gdLst>
              <a:gd name="connsiteX0" fmla="*/ 0 w 6208641"/>
              <a:gd name="connsiteY0" fmla="*/ 0 h 6858000"/>
              <a:gd name="connsiteX1" fmla="*/ 5464181 w 6208641"/>
              <a:gd name="connsiteY1" fmla="*/ 0 h 6858000"/>
              <a:gd name="connsiteX2" fmla="*/ 5538086 w 6208641"/>
              <a:gd name="connsiteY2" fmla="*/ 159684 h 6858000"/>
              <a:gd name="connsiteX3" fmla="*/ 6208641 w 6208641"/>
              <a:gd name="connsiteY3" fmla="*/ 3706589 h 6858000"/>
              <a:gd name="connsiteX4" fmla="*/ 5734754 w 6208641"/>
              <a:gd name="connsiteY4" fmla="*/ 6730443 h 6858000"/>
              <a:gd name="connsiteX5" fmla="*/ 5689361 w 6208641"/>
              <a:gd name="connsiteY5" fmla="*/ 6858000 h 6858000"/>
              <a:gd name="connsiteX6" fmla="*/ 0 w 620864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8641" h="6858000">
                <a:moveTo>
                  <a:pt x="0" y="0"/>
                </a:moveTo>
                <a:lnTo>
                  <a:pt x="5464181" y="0"/>
                </a:lnTo>
                <a:lnTo>
                  <a:pt x="5538086" y="159684"/>
                </a:lnTo>
                <a:cubicBezTo>
                  <a:pt x="5961440" y="1172168"/>
                  <a:pt x="6208641" y="2392735"/>
                  <a:pt x="6208641" y="3706589"/>
                </a:cubicBezTo>
                <a:cubicBezTo>
                  <a:pt x="6208641" y="4801467"/>
                  <a:pt x="6036974" y="5831563"/>
                  <a:pt x="5734754" y="6730443"/>
                </a:cubicBezTo>
                <a:lnTo>
                  <a:pt x="568936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1061" name="Freeform: Shape 1043">
            <a:extLst>
              <a:ext uri="{FF2B5EF4-FFF2-40B4-BE49-F238E27FC236}">
                <a16:creationId xmlns:a16="http://schemas.microsoft.com/office/drawing/2014/main" id="{60926200-45C2-41E9-839F-31CD5FE4C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03325" cy="6858000"/>
          </a:xfrm>
          <a:custGeom>
            <a:avLst/>
            <a:gdLst>
              <a:gd name="connsiteX0" fmla="*/ 0 w 6203325"/>
              <a:gd name="connsiteY0" fmla="*/ 0 h 6858000"/>
              <a:gd name="connsiteX1" fmla="*/ 5458865 w 6203325"/>
              <a:gd name="connsiteY1" fmla="*/ 0 h 6858000"/>
              <a:gd name="connsiteX2" fmla="*/ 5532770 w 6203325"/>
              <a:gd name="connsiteY2" fmla="*/ 159684 h 6858000"/>
              <a:gd name="connsiteX3" fmla="*/ 6203325 w 6203325"/>
              <a:gd name="connsiteY3" fmla="*/ 3706589 h 6858000"/>
              <a:gd name="connsiteX4" fmla="*/ 5729438 w 6203325"/>
              <a:gd name="connsiteY4" fmla="*/ 6730443 h 6858000"/>
              <a:gd name="connsiteX5" fmla="*/ 5684045 w 6203325"/>
              <a:gd name="connsiteY5" fmla="*/ 6858000 h 6858000"/>
              <a:gd name="connsiteX6" fmla="*/ 0 w 6203325"/>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3325" h="6858000">
                <a:moveTo>
                  <a:pt x="0" y="0"/>
                </a:moveTo>
                <a:lnTo>
                  <a:pt x="5458865" y="0"/>
                </a:lnTo>
                <a:lnTo>
                  <a:pt x="5532770" y="159684"/>
                </a:lnTo>
                <a:cubicBezTo>
                  <a:pt x="5956124" y="1172168"/>
                  <a:pt x="6203325" y="2392735"/>
                  <a:pt x="6203325" y="3706589"/>
                </a:cubicBezTo>
                <a:cubicBezTo>
                  <a:pt x="6203325" y="4801467"/>
                  <a:pt x="6031658" y="5831563"/>
                  <a:pt x="5729438" y="6730443"/>
                </a:cubicBezTo>
                <a:lnTo>
                  <a:pt x="5684045"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49E8379-F707-31BC-1FDD-473B11299448}"/>
              </a:ext>
            </a:extLst>
          </p:cNvPr>
          <p:cNvSpPr>
            <a:spLocks noGrp="1"/>
          </p:cNvSpPr>
          <p:nvPr>
            <p:ph type="ctrTitle"/>
          </p:nvPr>
        </p:nvSpPr>
        <p:spPr>
          <a:xfrm>
            <a:off x="152400" y="1106034"/>
            <a:ext cx="5943600" cy="3204134"/>
          </a:xfrm>
        </p:spPr>
        <p:txBody>
          <a:bodyPr anchor="b">
            <a:normAutofit/>
          </a:bodyPr>
          <a:lstStyle/>
          <a:p>
            <a:pPr algn="l"/>
            <a:r>
              <a:rPr lang="en-GB" sz="3400" dirty="0">
                <a:latin typeface="+mn-lt"/>
              </a:rPr>
              <a:t>Royal Borough Kensington &amp; Chelsea Public Health Programme- Healthy Lifestyles Partnership Project during October 2024-June 2027</a:t>
            </a:r>
          </a:p>
        </p:txBody>
      </p:sp>
      <p:sp>
        <p:nvSpPr>
          <p:cNvPr id="3" name="Subtitle 2">
            <a:extLst>
              <a:ext uri="{FF2B5EF4-FFF2-40B4-BE49-F238E27FC236}">
                <a16:creationId xmlns:a16="http://schemas.microsoft.com/office/drawing/2014/main" id="{7AF60F62-2DAA-A8E2-5E30-74F307D54424}"/>
              </a:ext>
            </a:extLst>
          </p:cNvPr>
          <p:cNvSpPr>
            <a:spLocks noGrp="1"/>
          </p:cNvSpPr>
          <p:nvPr>
            <p:ph type="subTitle" idx="1"/>
          </p:nvPr>
        </p:nvSpPr>
        <p:spPr>
          <a:xfrm>
            <a:off x="494124" y="4872922"/>
            <a:ext cx="5013698" cy="1208141"/>
          </a:xfrm>
        </p:spPr>
        <p:txBody>
          <a:bodyPr>
            <a:normAutofit/>
          </a:bodyPr>
          <a:lstStyle/>
          <a:p>
            <a:pPr algn="l"/>
            <a:r>
              <a:rPr lang="en-GB" sz="2800" dirty="0"/>
              <a:t>Phayza Fudlalla- Head of Engagement &amp; Projects </a:t>
            </a:r>
          </a:p>
        </p:txBody>
      </p:sp>
      <p:sp>
        <p:nvSpPr>
          <p:cNvPr id="1062" name="Rectangle 1061">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67989"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pic>
        <p:nvPicPr>
          <p:cNvPr id="4" name="Picture 3" descr="Logo of The Royal Borough of Kensington and Chelsea">
            <a:extLst>
              <a:ext uri="{FF2B5EF4-FFF2-40B4-BE49-F238E27FC236}">
                <a16:creationId xmlns:a16="http://schemas.microsoft.com/office/drawing/2014/main" id="{1EA49FF8-52B6-6B7A-1542-19D8A142D8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7696200" y="1236938"/>
            <a:ext cx="3326329" cy="1530701"/>
          </a:xfrm>
          <a:prstGeom prst="rect">
            <a:avLst/>
          </a:prstGeom>
          <a:noFill/>
        </p:spPr>
      </p:pic>
      <p:sp>
        <p:nvSpPr>
          <p:cNvPr id="1063" name="Rectangle 1062">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098" y="4546920"/>
            <a:ext cx="501907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26" name="Picture 2">
            <a:extLst>
              <a:ext uri="{FF2B5EF4-FFF2-40B4-BE49-F238E27FC236}">
                <a16:creationId xmlns:a16="http://schemas.microsoft.com/office/drawing/2014/main" id="{75FA7050-4958-6CC5-50E1-2A320AE16EA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962669" y="4191000"/>
            <a:ext cx="2400531" cy="101422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9153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3CBCAB-AF05-D321-3287-2C82DD04C232}"/>
              </a:ext>
            </a:extLst>
          </p:cNvPr>
          <p:cNvSpPr>
            <a:spLocks noGrp="1"/>
          </p:cNvSpPr>
          <p:nvPr>
            <p:ph type="title"/>
          </p:nvPr>
        </p:nvSpPr>
        <p:spPr>
          <a:xfrm>
            <a:off x="1371597" y="348865"/>
            <a:ext cx="10044023" cy="877729"/>
          </a:xfrm>
        </p:spPr>
        <p:txBody>
          <a:bodyPr anchor="ctr">
            <a:normAutofit/>
          </a:bodyPr>
          <a:lstStyle/>
          <a:p>
            <a:r>
              <a:rPr lang="en-GB" sz="4000" dirty="0">
                <a:solidFill>
                  <a:srgbClr val="FFFFFF"/>
                </a:solidFill>
                <a:latin typeface="+mn-lt"/>
              </a:rPr>
              <a:t>Challenges </a:t>
            </a:r>
          </a:p>
        </p:txBody>
      </p:sp>
      <p:graphicFrame>
        <p:nvGraphicFramePr>
          <p:cNvPr id="27" name="Content Placeholder 2">
            <a:extLst>
              <a:ext uri="{FF2B5EF4-FFF2-40B4-BE49-F238E27FC236}">
                <a16:creationId xmlns:a16="http://schemas.microsoft.com/office/drawing/2014/main" id="{EEC09420-838A-B6DF-F96E-E8975BEF42DA}"/>
              </a:ext>
            </a:extLst>
          </p:cNvPr>
          <p:cNvGraphicFramePr>
            <a:graphicFrameLocks noGrp="1"/>
          </p:cNvGraphicFramePr>
          <p:nvPr>
            <p:ph idx="1"/>
            <p:extLst>
              <p:ext uri="{D42A27DB-BD31-4B8C-83A1-F6EECF244321}">
                <p14:modId xmlns:p14="http://schemas.microsoft.com/office/powerpoint/2010/main" val="2948954786"/>
              </p:ext>
            </p:extLst>
          </p:nvPr>
        </p:nvGraphicFramePr>
        <p:xfrm>
          <a:off x="76200" y="1676401"/>
          <a:ext cx="11495685" cy="46289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64025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F91315D-6656-3CBE-EF06-F6EF51B8EE16}"/>
              </a:ext>
            </a:extLst>
          </p:cNvPr>
          <p:cNvSpPr>
            <a:spLocks noGrp="1"/>
          </p:cNvSpPr>
          <p:nvPr>
            <p:ph type="title"/>
          </p:nvPr>
        </p:nvSpPr>
        <p:spPr>
          <a:xfrm>
            <a:off x="2438400" y="-89693"/>
            <a:ext cx="8915399" cy="567691"/>
          </a:xfrm>
        </p:spPr>
        <p:txBody>
          <a:bodyPr>
            <a:normAutofit fontScale="90000"/>
          </a:bodyPr>
          <a:lstStyle/>
          <a:p>
            <a:r>
              <a:rPr lang="en-GB" dirty="0">
                <a:latin typeface="+mn-lt"/>
              </a:rPr>
              <a:t>Quotes from Participants </a:t>
            </a:r>
          </a:p>
        </p:txBody>
      </p:sp>
      <p:sp>
        <p:nvSpPr>
          <p:cNvPr id="36" name="Arc 35">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2DB5098-9C5C-AA57-5732-702B6E496964}"/>
              </a:ext>
            </a:extLst>
          </p:cNvPr>
          <p:cNvSpPr>
            <a:spLocks noGrp="1"/>
          </p:cNvSpPr>
          <p:nvPr>
            <p:ph idx="1"/>
          </p:nvPr>
        </p:nvSpPr>
        <p:spPr>
          <a:xfrm>
            <a:off x="838200" y="381000"/>
            <a:ext cx="10667998" cy="6172200"/>
          </a:xfrm>
        </p:spPr>
        <p:txBody>
          <a:bodyPr>
            <a:noAutofit/>
          </a:bodyPr>
          <a:lstStyle/>
          <a:p>
            <a:r>
              <a:rPr lang="en-GB" sz="1600" i="1" dirty="0"/>
              <a:t>The project helped  me mentally and physically, meeting beautiful women in the group plus sharing delicious dishes from all different nationalities, coming together as a community is important, I really hope we can continue these project in the future. </a:t>
            </a:r>
          </a:p>
          <a:p>
            <a:r>
              <a:rPr lang="en-GB" sz="1600" i="1" dirty="0"/>
              <a:t>The project helped me lower my blood pressure and cholesterol. I have lost 10 kilos as I’ve been exercising Mondays, Tuesdays and Thursdays. I’ve been taking walks in the morning. I’ve been cycling, swimming and it has really brought my weight down, I  am also changing my diet eating more vegetables &amp; fruits,  stopped eating chocolate and snacks and less portions.</a:t>
            </a:r>
          </a:p>
          <a:p>
            <a:r>
              <a:rPr lang="en-GB" sz="1600" i="1" dirty="0"/>
              <a:t> I joined the project earlier this year and it exceeded my expectations. I was exposed to healthy cultural dishes, such friendly and lovely community of women from different parts of the world.  </a:t>
            </a:r>
          </a:p>
          <a:p>
            <a:r>
              <a:rPr lang="en-GB" sz="1600" i="1" dirty="0"/>
              <a:t>Eating and exercising was truly life changing, I was sceptical of doing the exercises due to my age, but we did chair exercises, aerobics, and meditation. All these forms of exercise have changed my opinions on exercise as well as healthier eating and I feel like it is more possible for me to do this at home, especially the weekly walks we did during Ramadan. </a:t>
            </a:r>
          </a:p>
          <a:p>
            <a:r>
              <a:rPr lang="en-GB" sz="1600" i="1" dirty="0"/>
              <a:t>This was another activity I was unsure about because fasting and exercising at my age is unheard of, but when we started it I wanted to keep going. I got to explore the local neighbouring area, go at a pace that I am comfortable with, discover new routes and we discovered a lovely quiet garden right by the canal.  I am really upset that the programme has come to an end, it was more than just the exercise and healthy eating, it’s about the community effort, the sisterhood and encouraging one another to try out new things and pushing ourselves/bodies. </a:t>
            </a:r>
          </a:p>
          <a:p>
            <a:r>
              <a:rPr lang="en-GB" sz="1600" i="1" dirty="0"/>
              <a:t>I’ve become more active, walking 4,000 steps daily and choosing stairs over the lift. I’ve also stopped eating after 8 p.m. As a result, I now feel more energetic. Sharing my experiences with others and receiving support has made a tremendous difference in how I focus on my diet and exercise. </a:t>
            </a:r>
          </a:p>
          <a:p>
            <a:r>
              <a:rPr lang="en-GB" sz="1600" i="1" dirty="0"/>
              <a:t>Since joining the healthy lifestyle programme, my mood has improved, and I feel stronger both physically and mentally. The healthy lifestyle programme has helped me establish new habits that I previously found difficult—such as giving up sugar in my tea. I now drink tea without any sugar, and exercise has become an essential part of my daily routine.</a:t>
            </a:r>
          </a:p>
        </p:txBody>
      </p:sp>
    </p:spTree>
    <p:extLst>
      <p:ext uri="{BB962C8B-B14F-4D97-AF65-F5344CB8AC3E}">
        <p14:creationId xmlns:p14="http://schemas.microsoft.com/office/powerpoint/2010/main" val="1158714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Color Cover">
            <a:extLst>
              <a:ext uri="{FF2B5EF4-FFF2-40B4-BE49-F238E27FC236}">
                <a16:creationId xmlns:a16="http://schemas.microsoft.com/office/drawing/2014/main" id="{6BE11944-ED05-4FE9-9927-06C110BB3A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6" name="Group 25">
            <a:extLst>
              <a:ext uri="{FF2B5EF4-FFF2-40B4-BE49-F238E27FC236}">
                <a16:creationId xmlns:a16="http://schemas.microsoft.com/office/drawing/2014/main" id="{A2812508-238C-4BCD-BDD3-25C99C5CA23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7167"/>
            <a:ext cx="12188952" cy="3490956"/>
            <a:chOff x="651279" y="598259"/>
            <a:chExt cx="10889442" cy="5680742"/>
          </a:xfrm>
        </p:grpSpPr>
        <p:sp>
          <p:nvSpPr>
            <p:cNvPr id="13" name="Color">
              <a:extLst>
                <a:ext uri="{FF2B5EF4-FFF2-40B4-BE49-F238E27FC236}">
                  <a16:creationId xmlns:a16="http://schemas.microsoft.com/office/drawing/2014/main" id="{EA98B5EE-6906-45B1-8691-D06F06B6C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Color">
              <a:extLst>
                <a:ext uri="{FF2B5EF4-FFF2-40B4-BE49-F238E27FC236}">
                  <a16:creationId xmlns:a16="http://schemas.microsoft.com/office/drawing/2014/main" id="{3CB4D77E-DA74-4797-88E4-C7D817D315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8" name="Group 27">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7" name="Freeform: Shape 16">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29" name="Freeform: Shape 17">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9" name="Freeform: Shape 18">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20" name="Freeform: Shape 19">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21" name="Freeform: Shape 20">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22" name="Freeform: Shape 21">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23" name="Freeform: Shape 22">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sp>
        <p:nvSpPr>
          <p:cNvPr id="2" name="Title 1">
            <a:extLst>
              <a:ext uri="{FF2B5EF4-FFF2-40B4-BE49-F238E27FC236}">
                <a16:creationId xmlns:a16="http://schemas.microsoft.com/office/drawing/2014/main" id="{A6BC45AA-9285-892B-F9F2-05784D92B5FA}"/>
              </a:ext>
            </a:extLst>
          </p:cNvPr>
          <p:cNvSpPr>
            <a:spLocks noGrp="1"/>
          </p:cNvSpPr>
          <p:nvPr>
            <p:ph type="title"/>
          </p:nvPr>
        </p:nvSpPr>
        <p:spPr>
          <a:xfrm>
            <a:off x="789708" y="1014574"/>
            <a:ext cx="9725730" cy="2226769"/>
          </a:xfrm>
        </p:spPr>
        <p:txBody>
          <a:bodyPr vert="horz" lIns="91440" tIns="45720" rIns="91440" bIns="45720" rtlCol="0" anchor="ctr">
            <a:normAutofit/>
          </a:bodyPr>
          <a:lstStyle/>
          <a:p>
            <a:r>
              <a:rPr lang="en-US" sz="4800" kern="1200" dirty="0">
                <a:solidFill>
                  <a:schemeClr val="bg1"/>
                </a:solidFill>
                <a:latin typeface="+mj-lt"/>
                <a:ea typeface="+mj-ea"/>
                <a:cs typeface="+mj-cs"/>
              </a:rPr>
              <a:t>Conclusion </a:t>
            </a:r>
          </a:p>
        </p:txBody>
      </p:sp>
      <p:sp>
        <p:nvSpPr>
          <p:cNvPr id="3" name="Text Placeholder 2">
            <a:extLst>
              <a:ext uri="{FF2B5EF4-FFF2-40B4-BE49-F238E27FC236}">
                <a16:creationId xmlns:a16="http://schemas.microsoft.com/office/drawing/2014/main" id="{73029FE6-7436-6607-8C9B-500BEA1B1994}"/>
              </a:ext>
            </a:extLst>
          </p:cNvPr>
          <p:cNvSpPr>
            <a:spLocks noGrp="1"/>
          </p:cNvSpPr>
          <p:nvPr>
            <p:ph type="body" idx="1"/>
          </p:nvPr>
        </p:nvSpPr>
        <p:spPr>
          <a:xfrm>
            <a:off x="27646" y="3512021"/>
            <a:ext cx="10487792" cy="2615824"/>
          </a:xfrm>
        </p:spPr>
        <p:txBody>
          <a:bodyPr vert="horz" lIns="91440" tIns="45720" rIns="91440" bIns="45720" rtlCol="0" anchor="ctr">
            <a:normAutofit/>
          </a:bodyPr>
          <a:lstStyle/>
          <a:p>
            <a:r>
              <a:rPr lang="en-US" dirty="0">
                <a:solidFill>
                  <a:schemeClr val="tx2"/>
                </a:solidFill>
              </a:rPr>
              <a:t>2025 was</a:t>
            </a:r>
            <a:r>
              <a:rPr lang="en-US" kern="1200" dirty="0">
                <a:solidFill>
                  <a:schemeClr val="tx2"/>
                </a:solidFill>
                <a:latin typeface="+mn-lt"/>
                <a:ea typeface="+mn-ea"/>
                <a:cs typeface="+mn-cs"/>
              </a:rPr>
              <a:t> a successful year, and we are looking forward for another successful one during 2026. Thank you to our commissioner (RBKC PH) and our wonderful partners. </a:t>
            </a:r>
          </a:p>
        </p:txBody>
      </p:sp>
    </p:spTree>
    <p:extLst>
      <p:ext uri="{BB962C8B-B14F-4D97-AF65-F5344CB8AC3E}">
        <p14:creationId xmlns:p14="http://schemas.microsoft.com/office/powerpoint/2010/main" val="2432674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E226DA7-5F31-8D99-91C5-8F3F386294CB}"/>
              </a:ext>
            </a:extLst>
          </p:cNvPr>
          <p:cNvSpPr>
            <a:spLocks noGrp="1"/>
          </p:cNvSpPr>
          <p:nvPr>
            <p:ph type="ctrTitle"/>
          </p:nvPr>
        </p:nvSpPr>
        <p:spPr>
          <a:xfrm>
            <a:off x="6590662" y="4267832"/>
            <a:ext cx="4805996" cy="1297115"/>
          </a:xfrm>
        </p:spPr>
        <p:txBody>
          <a:bodyPr anchor="t">
            <a:normAutofit/>
          </a:bodyPr>
          <a:lstStyle/>
          <a:p>
            <a:pPr algn="l"/>
            <a:r>
              <a:rPr lang="en-GB" sz="4000" dirty="0">
                <a:solidFill>
                  <a:schemeClr val="tx2"/>
                </a:solidFill>
                <a:latin typeface="+mn-lt"/>
              </a:rPr>
              <a:t>Any questions </a:t>
            </a:r>
          </a:p>
        </p:txBody>
      </p:sp>
      <p:sp>
        <p:nvSpPr>
          <p:cNvPr id="3" name="Subtitle 2">
            <a:extLst>
              <a:ext uri="{FF2B5EF4-FFF2-40B4-BE49-F238E27FC236}">
                <a16:creationId xmlns:a16="http://schemas.microsoft.com/office/drawing/2014/main" id="{3F3FE2B4-EFD0-0235-FA9A-21D7F47715CB}"/>
              </a:ext>
            </a:extLst>
          </p:cNvPr>
          <p:cNvSpPr>
            <a:spLocks noGrp="1"/>
          </p:cNvSpPr>
          <p:nvPr>
            <p:ph type="subTitle" idx="1"/>
          </p:nvPr>
        </p:nvSpPr>
        <p:spPr>
          <a:xfrm>
            <a:off x="6590966" y="3428999"/>
            <a:ext cx="4805691" cy="838831"/>
          </a:xfrm>
        </p:spPr>
        <p:txBody>
          <a:bodyPr anchor="b">
            <a:normAutofit/>
          </a:bodyPr>
          <a:lstStyle/>
          <a:p>
            <a:pPr algn="l"/>
            <a:r>
              <a:rPr lang="en-GB" sz="3200" dirty="0">
                <a:solidFill>
                  <a:schemeClr val="tx2"/>
                </a:solidFill>
              </a:rPr>
              <a:t>Thank you for listening </a:t>
            </a:r>
          </a:p>
        </p:txBody>
      </p:sp>
      <p:pic>
        <p:nvPicPr>
          <p:cNvPr id="7" name="Graphic 6" descr="Help">
            <a:extLst>
              <a:ext uri="{FF2B5EF4-FFF2-40B4-BE49-F238E27FC236}">
                <a16:creationId xmlns:a16="http://schemas.microsoft.com/office/drawing/2014/main" id="{0D923759-C584-B797-1A40-735BD22B83C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446405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465C8D11-54A2-BC71-43D5-B2F960C9FA4A}"/>
              </a:ext>
            </a:extLst>
          </p:cNvPr>
          <p:cNvPicPr>
            <a:picLocks noChangeAspect="1"/>
          </p:cNvPicPr>
          <p:nvPr/>
        </p:nvPicPr>
        <p:blipFill>
          <a:blip r:embed="rId2">
            <a:duotone>
              <a:schemeClr val="bg2">
                <a:shade val="45000"/>
                <a:satMod val="135000"/>
              </a:schemeClr>
              <a:prstClr val="white"/>
            </a:duotone>
          </a:blip>
          <a:srcRect t="23391" r="9091"/>
          <a:stretch>
            <a:fillRect/>
          </a:stretch>
        </p:blipFill>
        <p:spPr>
          <a:xfrm>
            <a:off x="-1625580" y="10"/>
            <a:ext cx="13817580" cy="7772390"/>
          </a:xfrm>
          <a:prstGeom prst="rect">
            <a:avLst/>
          </a:prstGeom>
        </p:spPr>
      </p:pic>
      <p:sp>
        <p:nvSpPr>
          <p:cNvPr id="49" name="Rectangle 48">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bject 5"/>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defRPr sz="6000" b="0" i="0">
                <a:solidFill>
                  <a:schemeClr val="bg1"/>
                </a:solidFill>
                <a:latin typeface="Arial MT"/>
                <a:ea typeface="+mj-ea"/>
                <a:cs typeface="Arial MT"/>
              </a:defRPr>
            </a:lvl1pPr>
          </a:lstStyle>
          <a:p>
            <a:pPr marL="12700" defTabSz="914400">
              <a:lnSpc>
                <a:spcPct val="90000"/>
              </a:lnSpc>
              <a:spcBef>
                <a:spcPct val="0"/>
              </a:spcBef>
              <a:spcAft>
                <a:spcPts val="600"/>
              </a:spcAft>
            </a:pPr>
            <a:r>
              <a:rPr lang="en-US" sz="4400" dirty="0">
                <a:solidFill>
                  <a:schemeClr val="tx1"/>
                </a:solidFill>
                <a:latin typeface="+mn-lt"/>
                <a:cs typeface="+mj-cs"/>
              </a:rPr>
              <a:t>Partner Organisations </a:t>
            </a:r>
          </a:p>
        </p:txBody>
      </p:sp>
      <p:graphicFrame>
        <p:nvGraphicFramePr>
          <p:cNvPr id="27" name="Content Placeholder 2">
            <a:extLst>
              <a:ext uri="{FF2B5EF4-FFF2-40B4-BE49-F238E27FC236}">
                <a16:creationId xmlns:a16="http://schemas.microsoft.com/office/drawing/2014/main" id="{246E9740-7E23-D704-088E-24C5C8569941}"/>
              </a:ext>
            </a:extLst>
          </p:cNvPr>
          <p:cNvGraphicFramePr>
            <a:graphicFrameLocks noGrp="1"/>
          </p:cNvGraphicFramePr>
          <p:nvPr>
            <p:ph sz="half" idx="2"/>
            <p:extLst>
              <p:ext uri="{D42A27DB-BD31-4B8C-83A1-F6EECF244321}">
                <p14:modId xmlns:p14="http://schemas.microsoft.com/office/powerpoint/2010/main" val="373108089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25042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C7E0A2C-7C0A-4AAC-B3B0-6C12B2EBAE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518714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1"/>
            <a:ext cx="10999072" cy="5399950"/>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10F0FCE-BC8F-3A65-2FE0-176F2E045E1A}"/>
              </a:ext>
            </a:extLst>
          </p:cNvPr>
          <p:cNvSpPr>
            <a:spLocks noGrp="1"/>
          </p:cNvSpPr>
          <p:nvPr>
            <p:ph type="ctrTitle"/>
          </p:nvPr>
        </p:nvSpPr>
        <p:spPr>
          <a:xfrm>
            <a:off x="1524000" y="1248587"/>
            <a:ext cx="9144000" cy="2387600"/>
          </a:xfrm>
        </p:spPr>
        <p:txBody>
          <a:bodyPr>
            <a:normAutofit/>
          </a:bodyPr>
          <a:lstStyle/>
          <a:p>
            <a:r>
              <a:rPr lang="en-GB" sz="6400" dirty="0"/>
              <a:t> </a:t>
            </a:r>
            <a:r>
              <a:rPr lang="en-GB" dirty="0">
                <a:latin typeface="+mn-lt"/>
              </a:rPr>
              <a:t>Aim of Project </a:t>
            </a:r>
          </a:p>
        </p:txBody>
      </p:sp>
      <p:sp>
        <p:nvSpPr>
          <p:cNvPr id="3" name="Subtitle 2">
            <a:extLst>
              <a:ext uri="{FF2B5EF4-FFF2-40B4-BE49-F238E27FC236}">
                <a16:creationId xmlns:a16="http://schemas.microsoft.com/office/drawing/2014/main" id="{6FD8C2C2-30CB-3CF7-144D-D5F35CB8D4EC}"/>
              </a:ext>
            </a:extLst>
          </p:cNvPr>
          <p:cNvSpPr>
            <a:spLocks noGrp="1"/>
          </p:cNvSpPr>
          <p:nvPr>
            <p:ph type="subTitle" idx="1"/>
          </p:nvPr>
        </p:nvSpPr>
        <p:spPr>
          <a:xfrm>
            <a:off x="1524000" y="3820338"/>
            <a:ext cx="9144000" cy="1563686"/>
          </a:xfrm>
        </p:spPr>
        <p:txBody>
          <a:bodyPr>
            <a:normAutofit/>
          </a:bodyPr>
          <a:lstStyle/>
          <a:p>
            <a:r>
              <a:rPr lang="en-GB" sz="3200" dirty="0"/>
              <a:t>To improve the physical health &amp; mental wellbeing, and reduce loneliness &amp; social isolation of K&amp;C residents </a:t>
            </a:r>
          </a:p>
          <a:p>
            <a:endParaRPr lang="en-GB" sz="3200" dirty="0"/>
          </a:p>
          <a:p>
            <a:endParaRPr lang="en-GB" dirty="0"/>
          </a:p>
        </p:txBody>
      </p:sp>
      <p:cxnSp>
        <p:nvCxnSpPr>
          <p:cNvPr id="14"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29769"/>
            <a:ext cx="11000232"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315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1" name="Rectangle 2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Shape 2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1" name="Rectangle 3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D967B1B-DACA-DE6E-486B-BC49FCC2314C}"/>
              </a:ext>
            </a:extLst>
          </p:cNvPr>
          <p:cNvSpPr>
            <a:spLocks noGrp="1"/>
          </p:cNvSpPr>
          <p:nvPr>
            <p:ph type="title"/>
          </p:nvPr>
        </p:nvSpPr>
        <p:spPr>
          <a:xfrm>
            <a:off x="466722" y="586855"/>
            <a:ext cx="3201366" cy="3387497"/>
          </a:xfrm>
        </p:spPr>
        <p:txBody>
          <a:bodyPr anchor="b">
            <a:normAutofit/>
          </a:bodyPr>
          <a:lstStyle/>
          <a:p>
            <a:pPr algn="r"/>
            <a:r>
              <a:rPr lang="en-GB" sz="3600" dirty="0">
                <a:solidFill>
                  <a:srgbClr val="FFFFFF"/>
                </a:solidFill>
                <a:latin typeface="+mn-lt"/>
              </a:rPr>
              <a:t>Overview of Intervention  </a:t>
            </a:r>
          </a:p>
        </p:txBody>
      </p:sp>
      <p:sp>
        <p:nvSpPr>
          <p:cNvPr id="3" name="Content Placeholder 2">
            <a:extLst>
              <a:ext uri="{FF2B5EF4-FFF2-40B4-BE49-F238E27FC236}">
                <a16:creationId xmlns:a16="http://schemas.microsoft.com/office/drawing/2014/main" id="{5C7259FD-6A35-EC50-BD49-B8677AC44524}"/>
              </a:ext>
            </a:extLst>
          </p:cNvPr>
          <p:cNvSpPr>
            <a:spLocks noGrp="1"/>
          </p:cNvSpPr>
          <p:nvPr>
            <p:ph idx="1"/>
          </p:nvPr>
        </p:nvSpPr>
        <p:spPr>
          <a:xfrm>
            <a:off x="4134811" y="649480"/>
            <a:ext cx="7230796" cy="6198382"/>
          </a:xfrm>
        </p:spPr>
        <p:txBody>
          <a:bodyPr anchor="ctr">
            <a:normAutofit/>
          </a:bodyPr>
          <a:lstStyle/>
          <a:p>
            <a:r>
              <a:rPr lang="en-GB" dirty="0"/>
              <a:t>Clients will be supported over 12-week sessions (6 weeks for pregnant women) to adopt a healthier lifestyle. </a:t>
            </a:r>
          </a:p>
          <a:p>
            <a:r>
              <a:rPr lang="en-GB" dirty="0"/>
              <a:t>Clients will be supported to choose 3 interventions and supported over 12- weeks to make changes in their diet, physical activity and habits.</a:t>
            </a:r>
          </a:p>
          <a:p>
            <a:r>
              <a:rPr lang="en-GB" dirty="0"/>
              <a:t> Clients to attend weekly sessions including peer support, physical activity,  healthy cooking, mindfulness, walking group etc</a:t>
            </a:r>
          </a:p>
          <a:p>
            <a:r>
              <a:rPr lang="en-GB" dirty="0"/>
              <a:t>To measure the client's weight and blood pressure weekly or fortnightly to raise awareness of these as indicators of health and for referral to GPs.  </a:t>
            </a:r>
          </a:p>
        </p:txBody>
      </p:sp>
    </p:spTree>
    <p:extLst>
      <p:ext uri="{BB962C8B-B14F-4D97-AF65-F5344CB8AC3E}">
        <p14:creationId xmlns:p14="http://schemas.microsoft.com/office/powerpoint/2010/main" val="3438369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C617F88-946E-AD3F-9175-A38B7979738D}"/>
              </a:ext>
            </a:extLst>
          </p:cNvPr>
          <p:cNvSpPr>
            <a:spLocks noGrp="1"/>
          </p:cNvSpPr>
          <p:nvPr>
            <p:ph type="title"/>
          </p:nvPr>
        </p:nvSpPr>
        <p:spPr>
          <a:xfrm>
            <a:off x="152400" y="557189"/>
            <a:ext cx="2590800" cy="5567891"/>
          </a:xfrm>
        </p:spPr>
        <p:txBody>
          <a:bodyPr>
            <a:normAutofit/>
          </a:bodyPr>
          <a:lstStyle/>
          <a:p>
            <a:r>
              <a:rPr lang="en-GB" sz="5200" dirty="0">
                <a:latin typeface="+mn-lt"/>
              </a:rPr>
              <a:t>People Targeted </a:t>
            </a:r>
          </a:p>
        </p:txBody>
      </p:sp>
      <p:graphicFrame>
        <p:nvGraphicFramePr>
          <p:cNvPr id="5" name="Content Placeholder 2">
            <a:extLst>
              <a:ext uri="{FF2B5EF4-FFF2-40B4-BE49-F238E27FC236}">
                <a16:creationId xmlns:a16="http://schemas.microsoft.com/office/drawing/2014/main" id="{AFB53BED-E84D-0BB7-2699-7576D5AFE43E}"/>
              </a:ext>
            </a:extLst>
          </p:cNvPr>
          <p:cNvGraphicFramePr>
            <a:graphicFrameLocks noGrp="1"/>
          </p:cNvGraphicFramePr>
          <p:nvPr>
            <p:ph idx="1"/>
            <p:extLst>
              <p:ext uri="{D42A27DB-BD31-4B8C-83A1-F6EECF244321}">
                <p14:modId xmlns:p14="http://schemas.microsoft.com/office/powerpoint/2010/main" val="285239372"/>
              </p:ext>
            </p:extLst>
          </p:nvPr>
        </p:nvGraphicFramePr>
        <p:xfrm>
          <a:off x="2667000" y="228599"/>
          <a:ext cx="9067800" cy="67818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54147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423BE73-5833-ACA2-B7DD-7148B7DB9336}"/>
              </a:ext>
            </a:extLst>
          </p:cNvPr>
          <p:cNvSpPr>
            <a:spLocks noGrp="1"/>
          </p:cNvSpPr>
          <p:nvPr>
            <p:ph type="title"/>
          </p:nvPr>
        </p:nvSpPr>
        <p:spPr>
          <a:xfrm>
            <a:off x="1383564" y="348865"/>
            <a:ext cx="9718111" cy="1576446"/>
          </a:xfrm>
        </p:spPr>
        <p:txBody>
          <a:bodyPr anchor="ctr">
            <a:normAutofit/>
          </a:bodyPr>
          <a:lstStyle/>
          <a:p>
            <a:r>
              <a:rPr lang="en-GB" sz="4000" dirty="0">
                <a:solidFill>
                  <a:srgbClr val="FFFFFF"/>
                </a:solidFill>
                <a:latin typeface="+mn-lt"/>
              </a:rPr>
              <a:t>Eligibility Criteria </a:t>
            </a:r>
          </a:p>
        </p:txBody>
      </p:sp>
      <p:graphicFrame>
        <p:nvGraphicFramePr>
          <p:cNvPr id="5" name="Content Placeholder 2">
            <a:extLst>
              <a:ext uri="{FF2B5EF4-FFF2-40B4-BE49-F238E27FC236}">
                <a16:creationId xmlns:a16="http://schemas.microsoft.com/office/drawing/2014/main" id="{D448CC62-C603-66B5-9897-940C882E6219}"/>
              </a:ext>
            </a:extLst>
          </p:cNvPr>
          <p:cNvGraphicFramePr>
            <a:graphicFrameLocks noGrp="1"/>
          </p:cNvGraphicFramePr>
          <p:nvPr>
            <p:ph idx="1"/>
            <p:extLst>
              <p:ext uri="{D42A27DB-BD31-4B8C-83A1-F6EECF244321}">
                <p14:modId xmlns:p14="http://schemas.microsoft.com/office/powerpoint/2010/main" val="719908026"/>
              </p:ext>
            </p:extLst>
          </p:nvPr>
        </p:nvGraphicFramePr>
        <p:xfrm>
          <a:off x="0" y="2362201"/>
          <a:ext cx="11571885" cy="3943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00793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4" name="Rectangle 63">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13D16DE-CD95-683C-321E-CC14E899E30B}"/>
              </a:ext>
            </a:extLst>
          </p:cNvPr>
          <p:cNvSpPr>
            <a:spLocks noGrp="1"/>
          </p:cNvSpPr>
          <p:nvPr>
            <p:ph type="title"/>
          </p:nvPr>
        </p:nvSpPr>
        <p:spPr>
          <a:xfrm>
            <a:off x="1383564" y="348865"/>
            <a:ext cx="9718111" cy="1576446"/>
          </a:xfrm>
        </p:spPr>
        <p:txBody>
          <a:bodyPr anchor="ctr">
            <a:normAutofit/>
          </a:bodyPr>
          <a:lstStyle/>
          <a:p>
            <a:r>
              <a:rPr lang="en-GB" sz="4000" dirty="0">
                <a:solidFill>
                  <a:srgbClr val="FFFFFF"/>
                </a:solidFill>
                <a:latin typeface="+mn-lt"/>
              </a:rPr>
              <a:t>Planned Outputs during 1</a:t>
            </a:r>
            <a:r>
              <a:rPr lang="en-GB" sz="4000" baseline="30000" dirty="0">
                <a:solidFill>
                  <a:srgbClr val="FFFFFF"/>
                </a:solidFill>
                <a:latin typeface="+mn-lt"/>
              </a:rPr>
              <a:t>st</a:t>
            </a:r>
            <a:r>
              <a:rPr lang="en-GB" sz="4000" dirty="0">
                <a:solidFill>
                  <a:srgbClr val="FFFFFF"/>
                </a:solidFill>
                <a:latin typeface="+mn-lt"/>
              </a:rPr>
              <a:t> January 25- 31</a:t>
            </a:r>
            <a:r>
              <a:rPr lang="en-GB" sz="4000" baseline="30000" dirty="0">
                <a:solidFill>
                  <a:srgbClr val="FFFFFF"/>
                </a:solidFill>
                <a:latin typeface="+mn-lt"/>
              </a:rPr>
              <a:t>st</a:t>
            </a:r>
            <a:r>
              <a:rPr lang="en-GB" sz="4000" dirty="0">
                <a:solidFill>
                  <a:srgbClr val="FFFFFF"/>
                </a:solidFill>
                <a:latin typeface="+mn-lt"/>
              </a:rPr>
              <a:t> December 2025  </a:t>
            </a:r>
          </a:p>
        </p:txBody>
      </p:sp>
      <p:graphicFrame>
        <p:nvGraphicFramePr>
          <p:cNvPr id="66" name="Content Placeholder 2">
            <a:extLst>
              <a:ext uri="{FF2B5EF4-FFF2-40B4-BE49-F238E27FC236}">
                <a16:creationId xmlns:a16="http://schemas.microsoft.com/office/drawing/2014/main" id="{F3752083-AD1C-5078-C2B2-6AD0987530FF}"/>
              </a:ext>
            </a:extLst>
          </p:cNvPr>
          <p:cNvGraphicFramePr>
            <a:graphicFrameLocks noGrp="1"/>
          </p:cNvGraphicFramePr>
          <p:nvPr>
            <p:ph idx="1"/>
            <p:extLst>
              <p:ext uri="{D42A27DB-BD31-4B8C-83A1-F6EECF244321}">
                <p14:modId xmlns:p14="http://schemas.microsoft.com/office/powerpoint/2010/main" val="457514001"/>
              </p:ext>
            </p:extLst>
          </p:nvPr>
        </p:nvGraphicFramePr>
        <p:xfrm>
          <a:off x="0" y="2273575"/>
          <a:ext cx="11571885" cy="40318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4256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DC40EED3-418E-3413-4877-AD0F73BBF847}"/>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3400" kern="1200" dirty="0">
                <a:solidFill>
                  <a:srgbClr val="FFFFFF"/>
                </a:solidFill>
                <a:latin typeface="+mj-lt"/>
                <a:ea typeface="+mj-ea"/>
                <a:cs typeface="+mj-cs"/>
              </a:rPr>
              <a:t>Outputs Delivered  during 1</a:t>
            </a:r>
            <a:r>
              <a:rPr lang="en-US" sz="3400" kern="1200" baseline="30000" dirty="0">
                <a:solidFill>
                  <a:srgbClr val="FFFFFF"/>
                </a:solidFill>
                <a:latin typeface="+mj-lt"/>
                <a:ea typeface="+mj-ea"/>
                <a:cs typeface="+mj-cs"/>
              </a:rPr>
              <a:t>st</a:t>
            </a:r>
            <a:r>
              <a:rPr lang="en-US" sz="3400" kern="1200" dirty="0">
                <a:solidFill>
                  <a:srgbClr val="FFFFFF"/>
                </a:solidFill>
                <a:latin typeface="+mj-lt"/>
                <a:ea typeface="+mj-ea"/>
                <a:cs typeface="+mj-cs"/>
              </a:rPr>
              <a:t> January 25- 31</a:t>
            </a:r>
            <a:r>
              <a:rPr lang="en-US" sz="3400" kern="1200" baseline="30000" dirty="0">
                <a:solidFill>
                  <a:srgbClr val="FFFFFF"/>
                </a:solidFill>
                <a:latin typeface="+mj-lt"/>
                <a:ea typeface="+mj-ea"/>
                <a:cs typeface="+mj-cs"/>
              </a:rPr>
              <a:t>st</a:t>
            </a:r>
            <a:r>
              <a:rPr lang="en-US" sz="3400" kern="1200" dirty="0">
                <a:solidFill>
                  <a:srgbClr val="FFFFFF"/>
                </a:solidFill>
                <a:latin typeface="+mj-lt"/>
                <a:ea typeface="+mj-ea"/>
                <a:cs typeface="+mj-cs"/>
              </a:rPr>
              <a:t> December 25</a:t>
            </a:r>
          </a:p>
        </p:txBody>
      </p:sp>
      <p:graphicFrame>
        <p:nvGraphicFramePr>
          <p:cNvPr id="5" name="Content Placeholder 2">
            <a:extLst>
              <a:ext uri="{FF2B5EF4-FFF2-40B4-BE49-F238E27FC236}">
                <a16:creationId xmlns:a16="http://schemas.microsoft.com/office/drawing/2014/main" id="{A52804DD-5CE5-DBA3-65FB-264F35CD6335}"/>
              </a:ext>
            </a:extLst>
          </p:cNvPr>
          <p:cNvGraphicFramePr>
            <a:graphicFrameLocks noGrp="1"/>
          </p:cNvGraphicFramePr>
          <p:nvPr>
            <p:ph idx="1"/>
            <p:extLst>
              <p:ext uri="{D42A27DB-BD31-4B8C-83A1-F6EECF244321}">
                <p14:modId xmlns:p14="http://schemas.microsoft.com/office/powerpoint/2010/main" val="1832300707"/>
              </p:ext>
            </p:extLst>
          </p:nvPr>
        </p:nvGraphicFramePr>
        <p:xfrm>
          <a:off x="3733800" y="152400"/>
          <a:ext cx="7620001" cy="65077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7729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0CBA750-86D6-D8BF-373D-299539881D8B}"/>
              </a:ext>
            </a:extLst>
          </p:cNvPr>
          <p:cNvSpPr>
            <a:spLocks noGrp="1"/>
          </p:cNvSpPr>
          <p:nvPr>
            <p:ph type="title"/>
          </p:nvPr>
        </p:nvSpPr>
        <p:spPr>
          <a:xfrm>
            <a:off x="0" y="1153573"/>
            <a:ext cx="2895600" cy="3951828"/>
          </a:xfrm>
        </p:spPr>
        <p:txBody>
          <a:bodyPr>
            <a:normAutofit/>
          </a:bodyPr>
          <a:lstStyle/>
          <a:p>
            <a:r>
              <a:rPr lang="en-GB" dirty="0">
                <a:solidFill>
                  <a:srgbClr val="FFFFFF"/>
                </a:solidFill>
                <a:latin typeface="+mn-lt"/>
              </a:rPr>
              <a:t>Outcomes Achieved </a:t>
            </a:r>
          </a:p>
        </p:txBody>
      </p:sp>
      <p:sp>
        <p:nvSpPr>
          <p:cNvPr id="15"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aphicFrame>
        <p:nvGraphicFramePr>
          <p:cNvPr id="19" name="Content Placeholder 2">
            <a:extLst>
              <a:ext uri="{FF2B5EF4-FFF2-40B4-BE49-F238E27FC236}">
                <a16:creationId xmlns:a16="http://schemas.microsoft.com/office/drawing/2014/main" id="{36B3D432-523D-B1F3-8047-D6E5710D8F08}"/>
              </a:ext>
            </a:extLst>
          </p:cNvPr>
          <p:cNvGraphicFramePr>
            <a:graphicFrameLocks noGrp="1"/>
          </p:cNvGraphicFramePr>
          <p:nvPr>
            <p:ph idx="1"/>
            <p:extLst>
              <p:ext uri="{D42A27DB-BD31-4B8C-83A1-F6EECF244321}">
                <p14:modId xmlns:p14="http://schemas.microsoft.com/office/powerpoint/2010/main" val="2684896076"/>
              </p:ext>
            </p:extLst>
          </p:nvPr>
        </p:nvGraphicFramePr>
        <p:xfrm>
          <a:off x="3886200" y="76200"/>
          <a:ext cx="8534400" cy="7467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1943799"/>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4d292ad-1d7b-47bb-988d-0421f47b48dd">
      <Terms xmlns="http://schemas.microsoft.com/office/infopath/2007/PartnerControls"/>
    </lcf76f155ced4ddcb4097134ff3c332f>
    <TaxCatchAll xmlns="66dc577f-7463-49c1-b6b4-ba31d4c27bbb"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66326E1111D89438A3085FDE9A5FD0F" ma:contentTypeVersion="20" ma:contentTypeDescription="Create a new document." ma:contentTypeScope="" ma:versionID="a7e6b390b20a43d91f8f77cafbeacef9">
  <xsd:schema xmlns:xsd="http://www.w3.org/2001/XMLSchema" xmlns:xs="http://www.w3.org/2001/XMLSchema" xmlns:p="http://schemas.microsoft.com/office/2006/metadata/properties" xmlns:ns1="http://schemas.microsoft.com/sharepoint/v3" xmlns:ns2="24d292ad-1d7b-47bb-988d-0421f47b48dd" xmlns:ns3="66dc577f-7463-49c1-b6b4-ba31d4c27bbb" targetNamespace="http://schemas.microsoft.com/office/2006/metadata/properties" ma:root="true" ma:fieldsID="ee59c01db72c045062c77e99d0b74260" ns1:_="" ns2:_="" ns3:_="">
    <xsd:import namespace="http://schemas.microsoft.com/sharepoint/v3"/>
    <xsd:import namespace="24d292ad-1d7b-47bb-988d-0421f47b48dd"/>
    <xsd:import namespace="66dc577f-7463-49c1-b6b4-ba31d4c27bb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1:_ip_UnifiedCompliancePolicyProperties" minOccurs="0"/>
                <xsd:element ref="ns1:_ip_UnifiedCompliancePolicyUIAc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4d292ad-1d7b-47bb-988d-0421f47b48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47ed7110-f592-4c9a-8fba-958c55cbc31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dc577f-7463-49c1-b6b4-ba31d4c27bbb"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e6362ba2-87ba-4762-9774-42b2a5749c05}" ma:internalName="TaxCatchAll" ma:showField="CatchAllData" ma:web="66dc577f-7463-49c1-b6b4-ba31d4c27bb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6C9F2DC-0EBE-41D7-8B00-15A243603AB9}">
  <ds:schemaRefs>
    <ds:schemaRef ds:uri="http://schemas.microsoft.com/office/2006/metadata/properties"/>
    <ds:schemaRef ds:uri="http://schemas.microsoft.com/office/infopath/2007/PartnerControls"/>
    <ds:schemaRef ds:uri="http://schemas.microsoft.com/sharepoint/v3"/>
    <ds:schemaRef ds:uri="24d292ad-1d7b-47bb-988d-0421f47b48dd"/>
    <ds:schemaRef ds:uri="66dc577f-7463-49c1-b6b4-ba31d4c27bbb"/>
  </ds:schemaRefs>
</ds:datastoreItem>
</file>

<file path=customXml/itemProps2.xml><?xml version="1.0" encoding="utf-8"?>
<ds:datastoreItem xmlns:ds="http://schemas.openxmlformats.org/officeDocument/2006/customXml" ds:itemID="{4CC401C8-2B28-4BB9-975E-67975259404E}">
  <ds:schemaRefs>
    <ds:schemaRef ds:uri="http://schemas.microsoft.com/sharepoint/v3/contenttype/forms"/>
  </ds:schemaRefs>
</ds:datastoreItem>
</file>

<file path=customXml/itemProps3.xml><?xml version="1.0" encoding="utf-8"?>
<ds:datastoreItem xmlns:ds="http://schemas.openxmlformats.org/officeDocument/2006/customXml" ds:itemID="{D97629A4-A992-4ECB-9977-C189F15B81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4d292ad-1d7b-47bb-988d-0421f47b48dd"/>
    <ds:schemaRef ds:uri="66dc577f-7463-49c1-b6b4-ba31d4c27b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0</TotalTime>
  <Words>1042</Words>
  <Application>Microsoft Office PowerPoint</Application>
  <PresentationFormat>Widescreen</PresentationFormat>
  <Paragraphs>60</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Arial MT</vt:lpstr>
      <vt:lpstr>Calibri</vt:lpstr>
      <vt:lpstr>Calibri Light</vt:lpstr>
      <vt:lpstr>Office 2013 - 2022 Theme</vt:lpstr>
      <vt:lpstr>Royal Borough Kensington &amp; Chelsea Public Health Programme- Healthy Lifestyles Partnership Project during October 2024-June 2027</vt:lpstr>
      <vt:lpstr>PowerPoint Presentation</vt:lpstr>
      <vt:lpstr> Aim of Project </vt:lpstr>
      <vt:lpstr>Overview of Intervention  </vt:lpstr>
      <vt:lpstr>People Targeted </vt:lpstr>
      <vt:lpstr>Eligibility Criteria </vt:lpstr>
      <vt:lpstr>Planned Outputs during 1st January 25- 31st December 2025  </vt:lpstr>
      <vt:lpstr>Outputs Delivered  during 1st January 25- 31st December 25</vt:lpstr>
      <vt:lpstr>Outcomes Achieved </vt:lpstr>
      <vt:lpstr>Challenges </vt:lpstr>
      <vt:lpstr>Quotes from Participants </vt:lpstr>
      <vt:lpstr>Conclusion </vt:lpstr>
      <vt:lpstr>Any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title slide</dc:title>
  <dc:creator>Jessica Abrey</dc:creator>
  <cp:lastModifiedBy>Phayza Fudlalla</cp:lastModifiedBy>
  <cp:revision>29</cp:revision>
  <dcterms:created xsi:type="dcterms:W3CDTF">2022-08-22T10:42:52Z</dcterms:created>
  <dcterms:modified xsi:type="dcterms:W3CDTF">2026-03-24T12:02:33Z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2022-07-27T00:00:00Z</vt:filetime>
  </property>
  <property fmtid="{D5CDD505-2E9C-101B-9397-08002B2CF9AE}" pid="3" name="Creator">
    <vt:lpwstr>Microsoft® PowerPoint® 2016</vt:lpwstr>
  </property>
  <property fmtid="{D5CDD505-2E9C-101B-9397-08002B2CF9AE}" pid="4" name="LastSaved">
    <vt:filetime>2022-08-22T00:00:00Z</vt:filetime>
  </property>
  <property fmtid="{D5CDD505-2E9C-101B-9397-08002B2CF9AE}" pid="5" name="ContentTypeId">
    <vt:lpwstr>0x010100A66326E1111D89438A3085FDE9A5FD0F</vt:lpwstr>
  </property>
  <property fmtid="{D5CDD505-2E9C-101B-9397-08002B2CF9AE}" pid="6" name="MediaServiceImageTags">
    <vt:lpwstr/>
  </property>
</Properties>
</file>