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1"/>
  </p:notesMasterIdLst>
  <p:handoutMasterIdLst>
    <p:handoutMasterId r:id="rId12"/>
  </p:handoutMasterIdLst>
  <p:sldIdLst>
    <p:sldId id="315" r:id="rId5"/>
    <p:sldId id="3470" r:id="rId6"/>
    <p:sldId id="3473" r:id="rId7"/>
    <p:sldId id="3454" r:id="rId8"/>
    <p:sldId id="3472" r:id="rId9"/>
    <p:sldId id="3471" r:id="rId10"/>
  </p:sldIdLst>
  <p:sldSz cx="10688638" cy="7562850"/>
  <p:notesSz cx="6858000" cy="9144000"/>
  <p:defaultTextStyle>
    <a:defPPr>
      <a:defRPr lang="en-GB"/>
    </a:defPPr>
    <a:lvl1pPr algn="l" rtl="0" eaLnBrk="0" fontAlgn="base" hangingPunct="0">
      <a:spcBef>
        <a:spcPct val="0"/>
      </a:spcBef>
      <a:spcAft>
        <a:spcPct val="0"/>
      </a:spcAft>
      <a:defRPr sz="2400" b="1" kern="1200">
        <a:solidFill>
          <a:schemeClr val="bg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b="1" kern="1200">
        <a:solidFill>
          <a:schemeClr val="bg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b="1" kern="1200">
        <a:solidFill>
          <a:schemeClr val="bg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b="1" kern="1200">
        <a:solidFill>
          <a:schemeClr val="bg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b="1"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b="1"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b="1"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b="1"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b="1" kern="1200">
        <a:solidFill>
          <a:schemeClr val="bg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382">
          <p15:clr>
            <a:srgbClr val="A4A3A4"/>
          </p15:clr>
        </p15:guide>
        <p15:guide id="2" pos="3366">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2581612-722E-48B8-16F6-297395054A98}" name="Louisa McDonald" initials="LM" userId="S::McDonaldL@ealing.gov.uk::679696e4-b212-44a6-9b22-be50fe402916" providerId="AD"/>
  <p188:author id="{83474C80-574B-DDA3-A46F-16219231A6FE}" name="Sam Booth" initials="SB" userId="S::BoothS@ealing.gov.uk::30298f38-c826-44ba-abd5-eb8e6fd67b6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CB5"/>
    <a:srgbClr val="DF7931"/>
    <a:srgbClr val="BB0C80"/>
    <a:srgbClr val="009AB1"/>
    <a:srgbClr val="23A490"/>
    <a:srgbClr val="444444"/>
    <a:srgbClr val="333333"/>
    <a:srgbClr val="00A45D"/>
    <a:srgbClr val="1FB25A"/>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465B35-BF8F-4E62-9237-6A16DEB7CC1B}" v="1423" dt="2025-11-18T15:08:58.2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1044" y="42"/>
      </p:cViewPr>
      <p:guideLst>
        <p:guide orient="horz" pos="2382"/>
        <p:guide pos="3366"/>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uisa McDonald" userId="S::mcdonaldl@ealing.gov.uk::679696e4-b212-44a6-9b22-be50fe402916" providerId="AD" clId="Web-{B9465B35-BF8F-4E62-9237-6A16DEB7CC1B}"/>
    <pc:docChg chg="addSld modSld sldOrd">
      <pc:chgData name="Louisa McDonald" userId="S::mcdonaldl@ealing.gov.uk::679696e4-b212-44a6-9b22-be50fe402916" providerId="AD" clId="Web-{B9465B35-BF8F-4E62-9237-6A16DEB7CC1B}" dt="2025-11-18T15:08:58.223" v="808" actId="20577"/>
      <pc:docMkLst>
        <pc:docMk/>
      </pc:docMkLst>
      <pc:sldChg chg="modSp">
        <pc:chgData name="Louisa McDonald" userId="S::mcdonaldl@ealing.gov.uk::679696e4-b212-44a6-9b22-be50fe402916" providerId="AD" clId="Web-{B9465B35-BF8F-4E62-9237-6A16DEB7CC1B}" dt="2025-11-18T10:46:18.140" v="39" actId="20577"/>
        <pc:sldMkLst>
          <pc:docMk/>
          <pc:sldMk cId="2062935801" sldId="315"/>
        </pc:sldMkLst>
        <pc:spChg chg="mod">
          <ac:chgData name="Louisa McDonald" userId="S::mcdonaldl@ealing.gov.uk::679696e4-b212-44a6-9b22-be50fe402916" providerId="AD" clId="Web-{B9465B35-BF8F-4E62-9237-6A16DEB7CC1B}" dt="2025-11-18T10:46:18.140" v="39" actId="20577"/>
          <ac:spMkLst>
            <pc:docMk/>
            <pc:sldMk cId="2062935801" sldId="315"/>
            <ac:spMk id="2" creationId="{3B887E72-6391-5BA4-AD4E-D10B20416D97}"/>
          </ac:spMkLst>
        </pc:spChg>
        <pc:spChg chg="mod">
          <ac:chgData name="Louisa McDonald" userId="S::mcdonaldl@ealing.gov.uk::679696e4-b212-44a6-9b22-be50fe402916" providerId="AD" clId="Web-{B9465B35-BF8F-4E62-9237-6A16DEB7CC1B}" dt="2025-11-18T10:38:52.071" v="35" actId="20577"/>
          <ac:spMkLst>
            <pc:docMk/>
            <pc:sldMk cId="2062935801" sldId="315"/>
            <ac:spMk id="4" creationId="{EB51343C-965E-606F-005A-96C180902B29}"/>
          </ac:spMkLst>
        </pc:spChg>
      </pc:sldChg>
      <pc:sldChg chg="addSp delSp modSp ord">
        <pc:chgData name="Louisa McDonald" userId="S::mcdonaldl@ealing.gov.uk::679696e4-b212-44a6-9b22-be50fe402916" providerId="AD" clId="Web-{B9465B35-BF8F-4E62-9237-6A16DEB7CC1B}" dt="2025-11-18T13:07:37.008" v="291"/>
        <pc:sldMkLst>
          <pc:docMk/>
          <pc:sldMk cId="1956352567" sldId="3454"/>
        </pc:sldMkLst>
        <pc:spChg chg="mod">
          <ac:chgData name="Louisa McDonald" userId="S::mcdonaldl@ealing.gov.uk::679696e4-b212-44a6-9b22-be50fe402916" providerId="AD" clId="Web-{B9465B35-BF8F-4E62-9237-6A16DEB7CC1B}" dt="2025-11-18T10:47:00.063" v="51" actId="20577"/>
          <ac:spMkLst>
            <pc:docMk/>
            <pc:sldMk cId="1956352567" sldId="3454"/>
            <ac:spMk id="2" creationId="{1A7093F7-2525-90D8-DC87-A79CB9B692F4}"/>
          </ac:spMkLst>
        </pc:spChg>
        <pc:spChg chg="mod">
          <ac:chgData name="Louisa McDonald" userId="S::mcdonaldl@ealing.gov.uk::679696e4-b212-44a6-9b22-be50fe402916" providerId="AD" clId="Web-{B9465B35-BF8F-4E62-9237-6A16DEB7CC1B}" dt="2025-11-18T11:48:20.409" v="247" actId="20577"/>
          <ac:spMkLst>
            <pc:docMk/>
            <pc:sldMk cId="1956352567" sldId="3454"/>
            <ac:spMk id="5" creationId="{BCD15DF5-EEDC-67F9-1DF6-1A60E8ED3902}"/>
          </ac:spMkLst>
        </pc:spChg>
        <pc:graphicFrameChg chg="del">
          <ac:chgData name="Louisa McDonald" userId="S::mcdonaldl@ealing.gov.uk::679696e4-b212-44a6-9b22-be50fe402916" providerId="AD" clId="Web-{B9465B35-BF8F-4E62-9237-6A16DEB7CC1B}" dt="2025-11-18T10:47:14.970" v="58"/>
          <ac:graphicFrameMkLst>
            <pc:docMk/>
            <pc:sldMk cId="1956352567" sldId="3454"/>
            <ac:graphicFrameMk id="3" creationId="{E61C8A84-BC70-5AFB-0FC8-1FEC8DDB2C4E}"/>
          </ac:graphicFrameMkLst>
        </pc:graphicFrameChg>
        <pc:picChg chg="add mod">
          <ac:chgData name="Louisa McDonald" userId="S::mcdonaldl@ealing.gov.uk::679696e4-b212-44a6-9b22-be50fe402916" providerId="AD" clId="Web-{B9465B35-BF8F-4E62-9237-6A16DEB7CC1B}" dt="2025-11-18T10:48:14.597" v="62" actId="1076"/>
          <ac:picMkLst>
            <pc:docMk/>
            <pc:sldMk cId="1956352567" sldId="3454"/>
            <ac:picMk id="4" creationId="{F091508D-74EF-563C-7222-5C63C4144BB8}"/>
          </ac:picMkLst>
        </pc:picChg>
      </pc:sldChg>
      <pc:sldChg chg="addSp modSp">
        <pc:chgData name="Louisa McDonald" userId="S::mcdonaldl@ealing.gov.uk::679696e4-b212-44a6-9b22-be50fe402916" providerId="AD" clId="Web-{B9465B35-BF8F-4E62-9237-6A16DEB7CC1B}" dt="2025-11-18T14:34:45.741" v="352" actId="20577"/>
        <pc:sldMkLst>
          <pc:docMk/>
          <pc:sldMk cId="1233376392" sldId="3470"/>
        </pc:sldMkLst>
        <pc:spChg chg="mod">
          <ac:chgData name="Louisa McDonald" userId="S::mcdonaldl@ealing.gov.uk::679696e4-b212-44a6-9b22-be50fe402916" providerId="AD" clId="Web-{B9465B35-BF8F-4E62-9237-6A16DEB7CC1B}" dt="2025-11-18T11:48:43.597" v="258" actId="20577"/>
          <ac:spMkLst>
            <pc:docMk/>
            <pc:sldMk cId="1233376392" sldId="3470"/>
            <ac:spMk id="2" creationId="{1E500AE7-DBAA-AADC-CD11-E633B42EFCB8}"/>
          </ac:spMkLst>
        </pc:spChg>
        <pc:spChg chg="mod">
          <ac:chgData name="Louisa McDonald" userId="S::mcdonaldl@ealing.gov.uk::679696e4-b212-44a6-9b22-be50fe402916" providerId="AD" clId="Web-{B9465B35-BF8F-4E62-9237-6A16DEB7CC1B}" dt="2025-11-18T14:34:45.741" v="352" actId="20577"/>
          <ac:spMkLst>
            <pc:docMk/>
            <pc:sldMk cId="1233376392" sldId="3470"/>
            <ac:spMk id="5" creationId="{94D9F548-343E-A23B-89EC-40B4B9ADA42A}"/>
          </ac:spMkLst>
        </pc:spChg>
        <pc:picChg chg="add mod">
          <ac:chgData name="Louisa McDonald" userId="S::mcdonaldl@ealing.gov.uk::679696e4-b212-44a6-9b22-be50fe402916" providerId="AD" clId="Web-{B9465B35-BF8F-4E62-9237-6A16DEB7CC1B}" dt="2025-11-18T14:34:01.053" v="350" actId="1076"/>
          <ac:picMkLst>
            <pc:docMk/>
            <pc:sldMk cId="1233376392" sldId="3470"/>
            <ac:picMk id="3" creationId="{685E0ECA-0B65-395A-089B-9B48F0CC9C56}"/>
          </ac:picMkLst>
        </pc:picChg>
      </pc:sldChg>
      <pc:sldChg chg="modSp">
        <pc:chgData name="Louisa McDonald" userId="S::mcdonaldl@ealing.gov.uk::679696e4-b212-44a6-9b22-be50fe402916" providerId="AD" clId="Web-{B9465B35-BF8F-4E62-9237-6A16DEB7CC1B}" dt="2025-11-18T15:08:58.223" v="808" actId="20577"/>
        <pc:sldMkLst>
          <pc:docMk/>
          <pc:sldMk cId="720794105" sldId="3471"/>
        </pc:sldMkLst>
        <pc:spChg chg="mod">
          <ac:chgData name="Louisa McDonald" userId="S::mcdonaldl@ealing.gov.uk::679696e4-b212-44a6-9b22-be50fe402916" providerId="AD" clId="Web-{B9465B35-BF8F-4E62-9237-6A16DEB7CC1B}" dt="2025-11-18T15:00:38.051" v="581" actId="20577"/>
          <ac:spMkLst>
            <pc:docMk/>
            <pc:sldMk cId="720794105" sldId="3471"/>
            <ac:spMk id="2" creationId="{9638BAAD-CCCA-2355-BD80-4A4337D80008}"/>
          </ac:spMkLst>
        </pc:spChg>
        <pc:spChg chg="mod">
          <ac:chgData name="Louisa McDonald" userId="S::mcdonaldl@ealing.gov.uk::679696e4-b212-44a6-9b22-be50fe402916" providerId="AD" clId="Web-{B9465B35-BF8F-4E62-9237-6A16DEB7CC1B}" dt="2025-11-18T15:08:58.223" v="808" actId="20577"/>
          <ac:spMkLst>
            <pc:docMk/>
            <pc:sldMk cId="720794105" sldId="3471"/>
            <ac:spMk id="5" creationId="{4174621D-7197-BC1E-FD7A-A5057FF6E6E6}"/>
          </ac:spMkLst>
        </pc:spChg>
      </pc:sldChg>
      <pc:sldChg chg="modSp">
        <pc:chgData name="Louisa McDonald" userId="S::mcdonaldl@ealing.gov.uk::679696e4-b212-44a6-9b22-be50fe402916" providerId="AD" clId="Web-{B9465B35-BF8F-4E62-9237-6A16DEB7CC1B}" dt="2025-11-18T15:04:04.253" v="636" actId="20577"/>
        <pc:sldMkLst>
          <pc:docMk/>
          <pc:sldMk cId="967062087" sldId="3472"/>
        </pc:sldMkLst>
        <pc:spChg chg="mod">
          <ac:chgData name="Louisa McDonald" userId="S::mcdonaldl@ealing.gov.uk::679696e4-b212-44a6-9b22-be50fe402916" providerId="AD" clId="Web-{B9465B35-BF8F-4E62-9237-6A16DEB7CC1B}" dt="2025-11-18T14:59:30.472" v="537" actId="20577"/>
          <ac:spMkLst>
            <pc:docMk/>
            <pc:sldMk cId="967062087" sldId="3472"/>
            <ac:spMk id="2" creationId="{01F82899-3137-2DB9-77F4-AB30682B3E51}"/>
          </ac:spMkLst>
        </pc:spChg>
        <pc:spChg chg="mod">
          <ac:chgData name="Louisa McDonald" userId="S::mcdonaldl@ealing.gov.uk::679696e4-b212-44a6-9b22-be50fe402916" providerId="AD" clId="Web-{B9465B35-BF8F-4E62-9237-6A16DEB7CC1B}" dt="2025-11-18T15:04:04.253" v="636" actId="20577"/>
          <ac:spMkLst>
            <pc:docMk/>
            <pc:sldMk cId="967062087" sldId="3472"/>
            <ac:spMk id="5" creationId="{C9E2D462-D4D2-789F-912A-5820915EB5A0}"/>
          </ac:spMkLst>
        </pc:spChg>
        <pc:spChg chg="mod">
          <ac:chgData name="Louisa McDonald" userId="S::mcdonaldl@ealing.gov.uk::679696e4-b212-44a6-9b22-be50fe402916" providerId="AD" clId="Web-{B9465B35-BF8F-4E62-9237-6A16DEB7CC1B}" dt="2025-11-18T14:59:28.268" v="536" actId="20577"/>
          <ac:spMkLst>
            <pc:docMk/>
            <pc:sldMk cId="967062087" sldId="3472"/>
            <ac:spMk id="7" creationId="{6848A286-B550-E847-244B-B440EFDE2582}"/>
          </ac:spMkLst>
        </pc:spChg>
      </pc:sldChg>
      <pc:sldChg chg="addSp modSp add replId">
        <pc:chgData name="Louisa McDonald" userId="S::mcdonaldl@ealing.gov.uk::679696e4-b212-44a6-9b22-be50fe402916" providerId="AD" clId="Web-{B9465B35-BF8F-4E62-9237-6A16DEB7CC1B}" dt="2025-11-18T14:56:07.249" v="428" actId="1076"/>
        <pc:sldMkLst>
          <pc:docMk/>
          <pc:sldMk cId="4024056405" sldId="3473"/>
        </pc:sldMkLst>
        <pc:spChg chg="mod">
          <ac:chgData name="Louisa McDonald" userId="S::mcdonaldl@ealing.gov.uk::679696e4-b212-44a6-9b22-be50fe402916" providerId="AD" clId="Web-{B9465B35-BF8F-4E62-9237-6A16DEB7CC1B}" dt="2025-11-18T13:07:02.459" v="286" actId="20577"/>
          <ac:spMkLst>
            <pc:docMk/>
            <pc:sldMk cId="4024056405" sldId="3473"/>
            <ac:spMk id="2" creationId="{E98DF097-2791-3713-E26F-9BEBB605F663}"/>
          </ac:spMkLst>
        </pc:spChg>
        <pc:spChg chg="mod">
          <ac:chgData name="Louisa McDonald" userId="S::mcdonaldl@ealing.gov.uk::679696e4-b212-44a6-9b22-be50fe402916" providerId="AD" clId="Web-{B9465B35-BF8F-4E62-9237-6A16DEB7CC1B}" dt="2025-11-18T14:35:40.945" v="425" actId="20577"/>
          <ac:spMkLst>
            <pc:docMk/>
            <pc:sldMk cId="4024056405" sldId="3473"/>
            <ac:spMk id="5" creationId="{DCD3F91A-37CC-62BE-889F-FADD058E89E3}"/>
          </ac:spMkLst>
        </pc:spChg>
        <pc:picChg chg="add mod">
          <ac:chgData name="Louisa McDonald" userId="S::mcdonaldl@ealing.gov.uk::679696e4-b212-44a6-9b22-be50fe402916" providerId="AD" clId="Web-{B9465B35-BF8F-4E62-9237-6A16DEB7CC1B}" dt="2025-11-18T14:56:07.249" v="428" actId="1076"/>
          <ac:picMkLst>
            <pc:docMk/>
            <pc:sldMk cId="4024056405" sldId="3473"/>
            <ac:picMk id="3" creationId="{4FC3DFA1-F600-0ED2-F502-56A780CB506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547060E0-EDF7-4DA4-BDF1-E2C0A1AFCDFF}"/>
              </a:ext>
            </a:extLst>
          </p:cNvPr>
          <p:cNvSpPr>
            <a:spLocks noGrp="1" noChangeArrowheads="1"/>
          </p:cNvSpPr>
          <p:nvPr>
            <p:ph type="hdr" sz="quarter"/>
          </p:nvPr>
        </p:nvSpPr>
        <p:spPr bwMode="auto">
          <a:xfrm>
            <a:off x="0" y="0"/>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cs typeface="+mn-cs"/>
              </a:defRPr>
            </a:lvl1pPr>
          </a:lstStyle>
          <a:p>
            <a:pPr>
              <a:defRPr/>
            </a:pPr>
            <a:endParaRPr lang="en-GB"/>
          </a:p>
        </p:txBody>
      </p:sp>
      <p:sp>
        <p:nvSpPr>
          <p:cNvPr id="74755" name="Rectangle 3">
            <a:extLst>
              <a:ext uri="{FF2B5EF4-FFF2-40B4-BE49-F238E27FC236}">
                <a16:creationId xmlns:a16="http://schemas.microsoft.com/office/drawing/2014/main" id="{BA15C437-8B95-4507-BDD4-6AA7202FBE60}"/>
              </a:ext>
            </a:extLst>
          </p:cNvPr>
          <p:cNvSpPr>
            <a:spLocks noGrp="1" noChangeArrowheads="1"/>
          </p:cNvSpPr>
          <p:nvPr>
            <p:ph type="dt" sz="quarter" idx="1"/>
          </p:nvPr>
        </p:nvSpPr>
        <p:spPr bwMode="auto">
          <a:xfrm>
            <a:off x="3886200" y="0"/>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0"/>
                <a:cs typeface="+mn-cs"/>
              </a:defRPr>
            </a:lvl1pPr>
          </a:lstStyle>
          <a:p>
            <a:pPr>
              <a:defRPr/>
            </a:pPr>
            <a:endParaRPr lang="en-GB"/>
          </a:p>
        </p:txBody>
      </p:sp>
      <p:sp>
        <p:nvSpPr>
          <p:cNvPr id="74756" name="Rectangle 4">
            <a:extLst>
              <a:ext uri="{FF2B5EF4-FFF2-40B4-BE49-F238E27FC236}">
                <a16:creationId xmlns:a16="http://schemas.microsoft.com/office/drawing/2014/main" id="{C1CF8497-F2EA-4766-8672-80B54552B3BE}"/>
              </a:ext>
            </a:extLst>
          </p:cNvPr>
          <p:cNvSpPr>
            <a:spLocks noGrp="1" noChangeArrowheads="1"/>
          </p:cNvSpPr>
          <p:nvPr>
            <p:ph type="ftr" sz="quarter" idx="2"/>
          </p:nvPr>
        </p:nvSpPr>
        <p:spPr bwMode="auto">
          <a:xfrm>
            <a:off x="0" y="8686800"/>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cs typeface="+mn-cs"/>
              </a:defRPr>
            </a:lvl1pPr>
          </a:lstStyle>
          <a:p>
            <a:pPr>
              <a:defRPr/>
            </a:pPr>
            <a:endParaRPr lang="en-GB"/>
          </a:p>
        </p:txBody>
      </p:sp>
      <p:sp>
        <p:nvSpPr>
          <p:cNvPr id="74757" name="Rectangle 5">
            <a:extLst>
              <a:ext uri="{FF2B5EF4-FFF2-40B4-BE49-F238E27FC236}">
                <a16:creationId xmlns:a16="http://schemas.microsoft.com/office/drawing/2014/main" id="{3ABB5C68-74A2-4D24-81A9-EE4E86AA0C85}"/>
              </a:ext>
            </a:extLst>
          </p:cNvPr>
          <p:cNvSpPr>
            <a:spLocks noGrp="1" noChangeArrowheads="1"/>
          </p:cNvSpPr>
          <p:nvPr>
            <p:ph type="sldNum" sz="quarter" idx="3"/>
          </p:nvPr>
        </p:nvSpPr>
        <p:spPr bwMode="auto">
          <a:xfrm>
            <a:off x="3886200" y="8686800"/>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ea typeface="ＭＳ Ｐゴシック" charset="-128"/>
              </a:defRPr>
            </a:lvl1pPr>
          </a:lstStyle>
          <a:p>
            <a:pPr>
              <a:defRPr/>
            </a:pPr>
            <a:fld id="{29A14FEE-FAEF-4F85-AB89-356BADFCC112}" type="slidenum">
              <a:rPr lang="en-GB" altLang="x-none"/>
              <a:pPr>
                <a:defRPr/>
              </a:pPr>
              <a:t>‹#›</a:t>
            </a:fld>
            <a:endParaRPr lang="en-GB" altLang="x-non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FA20368F-3E9A-4E1E-89AF-80B26CEE3782}"/>
              </a:ext>
            </a:extLst>
          </p:cNvPr>
          <p:cNvSpPr>
            <a:spLocks noGrp="1" noChangeArrowheads="1"/>
          </p:cNvSpPr>
          <p:nvPr>
            <p:ph type="hdr" sz="quarter"/>
          </p:nvPr>
        </p:nvSpPr>
        <p:spPr bwMode="auto">
          <a:xfrm>
            <a:off x="0" y="0"/>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defRPr sz="1200" b="0">
                <a:solidFill>
                  <a:schemeClr val="tx1"/>
                </a:solidFill>
                <a:latin typeface="Times New Roman" charset="0"/>
                <a:ea typeface="ＭＳ Ｐゴシック" charset="0"/>
                <a:cs typeface="+mn-cs"/>
              </a:defRPr>
            </a:lvl1pPr>
          </a:lstStyle>
          <a:p>
            <a:pPr>
              <a:defRPr/>
            </a:pPr>
            <a:endParaRPr lang="en-GB"/>
          </a:p>
        </p:txBody>
      </p:sp>
      <p:sp>
        <p:nvSpPr>
          <p:cNvPr id="4099" name="Rectangle 3">
            <a:extLst>
              <a:ext uri="{FF2B5EF4-FFF2-40B4-BE49-F238E27FC236}">
                <a16:creationId xmlns:a16="http://schemas.microsoft.com/office/drawing/2014/main" id="{60D105CD-739A-45F0-8D28-E01A3E5983CB}"/>
              </a:ext>
            </a:extLst>
          </p:cNvPr>
          <p:cNvSpPr>
            <a:spLocks noGrp="1" noChangeArrowheads="1"/>
          </p:cNvSpPr>
          <p:nvPr>
            <p:ph type="dt" idx="1"/>
          </p:nvPr>
        </p:nvSpPr>
        <p:spPr bwMode="auto">
          <a:xfrm>
            <a:off x="3886200" y="0"/>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defRPr sz="1200" b="0">
                <a:solidFill>
                  <a:schemeClr val="tx1"/>
                </a:solidFill>
                <a:latin typeface="Times New Roman" charset="0"/>
                <a:ea typeface="ＭＳ Ｐゴシック" charset="0"/>
                <a:cs typeface="+mn-cs"/>
              </a:defRPr>
            </a:lvl1pPr>
          </a:lstStyle>
          <a:p>
            <a:pPr>
              <a:defRPr/>
            </a:pPr>
            <a:endParaRPr lang="en-GB"/>
          </a:p>
        </p:txBody>
      </p:sp>
      <p:sp>
        <p:nvSpPr>
          <p:cNvPr id="2052" name="Rectangle 4">
            <a:extLst>
              <a:ext uri="{FF2B5EF4-FFF2-40B4-BE49-F238E27FC236}">
                <a16:creationId xmlns:a16="http://schemas.microsoft.com/office/drawing/2014/main" id="{098F33D6-7A3C-42BA-986D-6BCD74608A58}"/>
              </a:ext>
            </a:extLst>
          </p:cNvPr>
          <p:cNvSpPr>
            <a:spLocks noGrp="1" noRot="1" noChangeAspect="1" noChangeArrowheads="1" noTextEdit="1"/>
          </p:cNvSpPr>
          <p:nvPr>
            <p:ph type="sldImg" idx="2"/>
          </p:nvPr>
        </p:nvSpPr>
        <p:spPr bwMode="auto">
          <a:xfrm>
            <a:off x="1006475" y="685800"/>
            <a:ext cx="484505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8563F6ED-A5A8-455C-920B-93B15E9966F8}"/>
              </a:ext>
            </a:extLst>
          </p:cNvPr>
          <p:cNvSpPr>
            <a:spLocks noGrp="1" noChangeArrowheads="1"/>
          </p:cNvSpPr>
          <p:nvPr>
            <p:ph type="body" sz="quarter" idx="3"/>
          </p:nvPr>
        </p:nvSpPr>
        <p:spPr bwMode="auto">
          <a:xfrm>
            <a:off x="914400" y="4343400"/>
            <a:ext cx="5029200" cy="41148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102" name="Rectangle 6">
            <a:extLst>
              <a:ext uri="{FF2B5EF4-FFF2-40B4-BE49-F238E27FC236}">
                <a16:creationId xmlns:a16="http://schemas.microsoft.com/office/drawing/2014/main" id="{F3FE4DF0-AE33-4648-8B72-D76AA64E7E2E}"/>
              </a:ext>
            </a:extLst>
          </p:cNvPr>
          <p:cNvSpPr>
            <a:spLocks noGrp="1" noChangeArrowheads="1"/>
          </p:cNvSpPr>
          <p:nvPr>
            <p:ph type="ftr" sz="quarter" idx="4"/>
          </p:nvPr>
        </p:nvSpPr>
        <p:spPr bwMode="auto">
          <a:xfrm>
            <a:off x="0" y="8686800"/>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eaLnBrk="1" hangingPunct="1">
              <a:defRPr sz="1200" b="0">
                <a:solidFill>
                  <a:schemeClr val="tx1"/>
                </a:solidFill>
                <a:latin typeface="Times New Roman" charset="0"/>
                <a:ea typeface="ＭＳ Ｐゴシック" charset="0"/>
                <a:cs typeface="+mn-cs"/>
              </a:defRPr>
            </a:lvl1pPr>
          </a:lstStyle>
          <a:p>
            <a:pPr>
              <a:defRPr/>
            </a:pPr>
            <a:endParaRPr lang="en-GB"/>
          </a:p>
        </p:txBody>
      </p:sp>
      <p:sp>
        <p:nvSpPr>
          <p:cNvPr id="4103" name="Rectangle 7">
            <a:extLst>
              <a:ext uri="{FF2B5EF4-FFF2-40B4-BE49-F238E27FC236}">
                <a16:creationId xmlns:a16="http://schemas.microsoft.com/office/drawing/2014/main" id="{CBE3C674-1036-40A0-B43A-6B0C99F24CF7}"/>
              </a:ext>
            </a:extLst>
          </p:cNvPr>
          <p:cNvSpPr>
            <a:spLocks noGrp="1" noChangeArrowheads="1"/>
          </p:cNvSpPr>
          <p:nvPr>
            <p:ph type="sldNum" sz="quarter" idx="5"/>
          </p:nvPr>
        </p:nvSpPr>
        <p:spPr bwMode="auto">
          <a:xfrm>
            <a:off x="3886200" y="8686800"/>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eaLnBrk="1" hangingPunct="1">
              <a:defRPr sz="1200" b="0">
                <a:solidFill>
                  <a:schemeClr val="tx1"/>
                </a:solidFill>
                <a:latin typeface="Times New Roman" charset="0"/>
                <a:ea typeface="ＭＳ Ｐゴシック" charset="-128"/>
              </a:defRPr>
            </a:lvl1pPr>
          </a:lstStyle>
          <a:p>
            <a:pPr>
              <a:defRPr/>
            </a:pPr>
            <a:fld id="{E55AC8EE-7E08-4FC6-AFA7-A11DE9F09BAA}" type="slidenum">
              <a:rPr lang="en-GB" altLang="x-none"/>
              <a:pPr>
                <a:defRPr/>
              </a:pPr>
              <a:t>‹#›</a:t>
            </a:fld>
            <a:endParaRPr lang="en-GB" altLang="x-non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a:xfrm>
            <a:off x="3886200" y="8658225"/>
            <a:ext cx="2971800" cy="457200"/>
          </a:xfrm>
        </p:spPr>
        <p:txBody>
          <a:bodyPr/>
          <a:lstStyle/>
          <a:p>
            <a:pPr>
              <a:defRPr/>
            </a:pPr>
            <a:fld id="{E55AC8EE-7E08-4FC6-AFA7-A11DE9F09BAA}" type="slidenum">
              <a:rPr lang="en-GB" altLang="x-none" smtClean="0"/>
              <a:pPr>
                <a:defRPr/>
              </a:pPr>
              <a:t>1</a:t>
            </a:fld>
            <a:endParaRPr lang="en-GB" altLang="x-none"/>
          </a:p>
        </p:txBody>
      </p:sp>
    </p:spTree>
    <p:extLst>
      <p:ext uri="{BB962C8B-B14F-4D97-AF65-F5344CB8AC3E}">
        <p14:creationId xmlns:p14="http://schemas.microsoft.com/office/powerpoint/2010/main" val="1496779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DF5FA-9983-6B36-3E89-213FBC9386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8BFCAE-19BA-37A2-4135-6FAF7F8624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CEBF58-F200-8982-0BEA-AF0CD1E4526B}"/>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altLang="en-US" sz="1200">
              <a:latin typeface="+mn-lt"/>
            </a:endParaRPr>
          </a:p>
        </p:txBody>
      </p:sp>
      <p:sp>
        <p:nvSpPr>
          <p:cNvPr id="4" name="Slide Number Placeholder 3">
            <a:extLst>
              <a:ext uri="{FF2B5EF4-FFF2-40B4-BE49-F238E27FC236}">
                <a16:creationId xmlns:a16="http://schemas.microsoft.com/office/drawing/2014/main" id="{6D56B748-C55D-EF28-9882-40095977E3B9}"/>
              </a:ext>
            </a:extLst>
          </p:cNvPr>
          <p:cNvSpPr>
            <a:spLocks noGrp="1"/>
          </p:cNvSpPr>
          <p:nvPr>
            <p:ph type="sldNum" sz="quarter" idx="5"/>
          </p:nvPr>
        </p:nvSpPr>
        <p:spPr/>
        <p:txBody>
          <a:bodyPr/>
          <a:lstStyle/>
          <a:p>
            <a:pPr>
              <a:defRPr/>
            </a:pPr>
            <a:fld id="{E55AC8EE-7E08-4FC6-AFA7-A11DE9F09BAA}" type="slidenum">
              <a:rPr lang="en-GB" altLang="x-none" smtClean="0"/>
              <a:pPr>
                <a:defRPr/>
              </a:pPr>
              <a:t>2</a:t>
            </a:fld>
            <a:endParaRPr lang="en-GB" altLang="x-none"/>
          </a:p>
        </p:txBody>
      </p:sp>
    </p:spTree>
    <p:extLst>
      <p:ext uri="{BB962C8B-B14F-4D97-AF65-F5344CB8AC3E}">
        <p14:creationId xmlns:p14="http://schemas.microsoft.com/office/powerpoint/2010/main" val="540170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34937-0E67-A3D1-BF90-30A903F16B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A81F43-91E2-2D76-FBA9-AD84EBEF95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C035F3-CAE6-8898-500A-F06092649FF6}"/>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altLang="en-US" sz="1200">
              <a:latin typeface="+mn-lt"/>
            </a:endParaRPr>
          </a:p>
        </p:txBody>
      </p:sp>
      <p:sp>
        <p:nvSpPr>
          <p:cNvPr id="4" name="Slide Number Placeholder 3">
            <a:extLst>
              <a:ext uri="{FF2B5EF4-FFF2-40B4-BE49-F238E27FC236}">
                <a16:creationId xmlns:a16="http://schemas.microsoft.com/office/drawing/2014/main" id="{D6BC7EE8-5003-411B-469A-CD78C5F4DA02}"/>
              </a:ext>
            </a:extLst>
          </p:cNvPr>
          <p:cNvSpPr>
            <a:spLocks noGrp="1"/>
          </p:cNvSpPr>
          <p:nvPr>
            <p:ph type="sldNum" sz="quarter" idx="5"/>
          </p:nvPr>
        </p:nvSpPr>
        <p:spPr/>
        <p:txBody>
          <a:bodyPr/>
          <a:lstStyle/>
          <a:p>
            <a:pPr>
              <a:defRPr/>
            </a:pPr>
            <a:fld id="{E55AC8EE-7E08-4FC6-AFA7-A11DE9F09BAA}" type="slidenum">
              <a:rPr lang="en-GB" altLang="x-none" smtClean="0"/>
              <a:pPr>
                <a:defRPr/>
              </a:pPr>
              <a:t>3</a:t>
            </a:fld>
            <a:endParaRPr lang="en-GB" altLang="x-none"/>
          </a:p>
        </p:txBody>
      </p:sp>
    </p:spTree>
    <p:extLst>
      <p:ext uri="{BB962C8B-B14F-4D97-AF65-F5344CB8AC3E}">
        <p14:creationId xmlns:p14="http://schemas.microsoft.com/office/powerpoint/2010/main" val="3416945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E2EA0-3EBF-8762-192D-B83952D4F5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24BC3E-BAC7-DE2F-7590-FDBC453BF9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634BC7-7E92-1D16-6DE9-1E79CEC626CC}"/>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altLang="en-US" sz="1200">
              <a:latin typeface="+mn-lt"/>
            </a:endParaRPr>
          </a:p>
        </p:txBody>
      </p:sp>
      <p:sp>
        <p:nvSpPr>
          <p:cNvPr id="4" name="Slide Number Placeholder 3">
            <a:extLst>
              <a:ext uri="{FF2B5EF4-FFF2-40B4-BE49-F238E27FC236}">
                <a16:creationId xmlns:a16="http://schemas.microsoft.com/office/drawing/2014/main" id="{75CF4172-F453-07EB-3528-05C64ADD5176}"/>
              </a:ext>
            </a:extLst>
          </p:cNvPr>
          <p:cNvSpPr>
            <a:spLocks noGrp="1"/>
          </p:cNvSpPr>
          <p:nvPr>
            <p:ph type="sldNum" sz="quarter" idx="5"/>
          </p:nvPr>
        </p:nvSpPr>
        <p:spPr/>
        <p:txBody>
          <a:bodyPr/>
          <a:lstStyle/>
          <a:p>
            <a:pPr>
              <a:defRPr/>
            </a:pPr>
            <a:fld id="{E55AC8EE-7E08-4FC6-AFA7-A11DE9F09BAA}" type="slidenum">
              <a:rPr lang="en-GB" altLang="x-none" smtClean="0"/>
              <a:pPr>
                <a:defRPr/>
              </a:pPr>
              <a:t>4</a:t>
            </a:fld>
            <a:endParaRPr lang="en-GB" altLang="x-none"/>
          </a:p>
        </p:txBody>
      </p:sp>
    </p:spTree>
    <p:extLst>
      <p:ext uri="{BB962C8B-B14F-4D97-AF65-F5344CB8AC3E}">
        <p14:creationId xmlns:p14="http://schemas.microsoft.com/office/powerpoint/2010/main" val="1767136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A6607-E3B2-C9CA-CAE8-FB3121CAB3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FC6513-D594-E050-2E74-26D08B7B17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5FD5CB-0484-CEE8-5E74-BFB874F50DE7}"/>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altLang="en-US" sz="1200">
              <a:latin typeface="+mn-lt"/>
            </a:endParaRPr>
          </a:p>
        </p:txBody>
      </p:sp>
      <p:sp>
        <p:nvSpPr>
          <p:cNvPr id="4" name="Slide Number Placeholder 3">
            <a:extLst>
              <a:ext uri="{FF2B5EF4-FFF2-40B4-BE49-F238E27FC236}">
                <a16:creationId xmlns:a16="http://schemas.microsoft.com/office/drawing/2014/main" id="{A4569122-E463-F76B-C412-CA9A556F4B08}"/>
              </a:ext>
            </a:extLst>
          </p:cNvPr>
          <p:cNvSpPr>
            <a:spLocks noGrp="1"/>
          </p:cNvSpPr>
          <p:nvPr>
            <p:ph type="sldNum" sz="quarter" idx="5"/>
          </p:nvPr>
        </p:nvSpPr>
        <p:spPr/>
        <p:txBody>
          <a:bodyPr/>
          <a:lstStyle/>
          <a:p>
            <a:pPr>
              <a:defRPr/>
            </a:pPr>
            <a:fld id="{E55AC8EE-7E08-4FC6-AFA7-A11DE9F09BAA}" type="slidenum">
              <a:rPr lang="en-GB" altLang="x-none" smtClean="0"/>
              <a:pPr>
                <a:defRPr/>
              </a:pPr>
              <a:t>5</a:t>
            </a:fld>
            <a:endParaRPr lang="en-GB" altLang="x-none"/>
          </a:p>
        </p:txBody>
      </p:sp>
    </p:spTree>
    <p:extLst>
      <p:ext uri="{BB962C8B-B14F-4D97-AF65-F5344CB8AC3E}">
        <p14:creationId xmlns:p14="http://schemas.microsoft.com/office/powerpoint/2010/main" val="3557793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A243D-2A06-2EB3-8C14-D385D0F59C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9008AD-C55B-F87D-A295-B22EF0E61B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B91239-07E5-AC4D-AAAF-7CC3A1A4CC0C}"/>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altLang="en-US" sz="1200">
              <a:latin typeface="+mn-lt"/>
            </a:endParaRPr>
          </a:p>
        </p:txBody>
      </p:sp>
      <p:sp>
        <p:nvSpPr>
          <p:cNvPr id="4" name="Slide Number Placeholder 3">
            <a:extLst>
              <a:ext uri="{FF2B5EF4-FFF2-40B4-BE49-F238E27FC236}">
                <a16:creationId xmlns:a16="http://schemas.microsoft.com/office/drawing/2014/main" id="{F1B1C9CC-6636-2FA0-55BF-0E01D5937AD8}"/>
              </a:ext>
            </a:extLst>
          </p:cNvPr>
          <p:cNvSpPr>
            <a:spLocks noGrp="1"/>
          </p:cNvSpPr>
          <p:nvPr>
            <p:ph type="sldNum" sz="quarter" idx="5"/>
          </p:nvPr>
        </p:nvSpPr>
        <p:spPr/>
        <p:txBody>
          <a:bodyPr/>
          <a:lstStyle/>
          <a:p>
            <a:pPr>
              <a:defRPr/>
            </a:pPr>
            <a:fld id="{E55AC8EE-7E08-4FC6-AFA7-A11DE9F09BAA}" type="slidenum">
              <a:rPr lang="en-GB" altLang="x-none" smtClean="0"/>
              <a:pPr>
                <a:defRPr/>
              </a:pPr>
              <a:t>6</a:t>
            </a:fld>
            <a:endParaRPr lang="en-GB" altLang="x-none"/>
          </a:p>
        </p:txBody>
      </p:sp>
    </p:spTree>
    <p:extLst>
      <p:ext uri="{BB962C8B-B14F-4D97-AF65-F5344CB8AC3E}">
        <p14:creationId xmlns:p14="http://schemas.microsoft.com/office/powerpoint/2010/main" val="1240458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688" y="1405161"/>
            <a:ext cx="9085262" cy="685503"/>
          </a:xfrm>
          <a:prstGeom prst="rect">
            <a:avLst/>
          </a:prstGeom>
        </p:spPr>
        <p:txBody>
          <a:bodyPr vert="horz"/>
          <a:lstStyle>
            <a:lvl1pPr algn="l">
              <a:defRPr sz="4000" b="1">
                <a:latin typeface="Verdana" panose="020B0604030504040204" pitchFamily="34" charset="0"/>
                <a:ea typeface="Verdana" panose="020B0604030504040204" pitchFamily="34" charset="0"/>
              </a:defRPr>
            </a:lvl1pPr>
          </a:lstStyle>
          <a:p>
            <a:r>
              <a:rPr lang="en-US"/>
              <a:t>Click to edit Master title style</a:t>
            </a:r>
          </a:p>
        </p:txBody>
      </p:sp>
      <p:sp>
        <p:nvSpPr>
          <p:cNvPr id="3" name="Subtitle 2"/>
          <p:cNvSpPr>
            <a:spLocks noGrp="1"/>
          </p:cNvSpPr>
          <p:nvPr>
            <p:ph type="subTitle" idx="1"/>
          </p:nvPr>
        </p:nvSpPr>
        <p:spPr>
          <a:xfrm>
            <a:off x="801688" y="2303834"/>
            <a:ext cx="9085261" cy="685503"/>
          </a:xfrm>
          <a:prstGeom prst="rect">
            <a:avLst/>
          </a:prstGeom>
        </p:spPr>
        <p:txBody>
          <a:bodyPr vert="horz"/>
          <a:lstStyle>
            <a:lvl1pPr marL="0" indent="0" algn="l">
              <a:buNone/>
              <a:defRPr sz="3600">
                <a:latin typeface="Verdana" panose="020B0604030504040204" pitchFamily="34" charset="0"/>
                <a:ea typeface="Verdana" panose="020B060403050404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6" name="Rectangle 1">
            <a:extLst>
              <a:ext uri="{FF2B5EF4-FFF2-40B4-BE49-F238E27FC236}">
                <a16:creationId xmlns:a16="http://schemas.microsoft.com/office/drawing/2014/main" id="{E51A7F54-2A81-2401-0055-6C39C7355C49}"/>
              </a:ext>
              <a:ext uri="{C183D7F6-B498-43B3-948B-1728B52AA6E4}">
                <adec:decorative xmlns:adec="http://schemas.microsoft.com/office/drawing/2017/decorative" val="1"/>
              </a:ext>
            </a:extLst>
          </p:cNvPr>
          <p:cNvSpPr>
            <a:spLocks noChangeArrowheads="1"/>
          </p:cNvSpPr>
          <p:nvPr userDrawn="1"/>
        </p:nvSpPr>
        <p:spPr bwMode="auto">
          <a:xfrm>
            <a:off x="0" y="5868988"/>
            <a:ext cx="10688638" cy="252412"/>
          </a:xfrm>
          <a:prstGeom prst="rect">
            <a:avLst/>
          </a:prstGeom>
          <a:solidFill>
            <a:srgbClr val="006CB5"/>
          </a:solidFill>
          <a:ln>
            <a:noFill/>
          </a:ln>
        </p:spPr>
        <p:txBody>
          <a:bodyPr/>
          <a:lstStyle>
            <a:lvl1pPr>
              <a:defRPr sz="2400" b="1">
                <a:solidFill>
                  <a:schemeClr val="bg1"/>
                </a:solidFill>
                <a:latin typeface="Arial" panose="020B0604020202020204" pitchFamily="34" charset="0"/>
                <a:ea typeface="ＭＳ Ｐゴシック" panose="020B0600070205080204" pitchFamily="34" charset="-128"/>
              </a:defRPr>
            </a:lvl1pPr>
            <a:lvl2pPr marL="742950" indent="-285750">
              <a:defRPr sz="2400" b="1">
                <a:solidFill>
                  <a:schemeClr val="bg1"/>
                </a:solidFill>
                <a:latin typeface="Arial" panose="020B0604020202020204" pitchFamily="34" charset="0"/>
                <a:ea typeface="ＭＳ Ｐゴシック" panose="020B0600070205080204" pitchFamily="34" charset="-128"/>
              </a:defRPr>
            </a:lvl2pPr>
            <a:lvl3pPr marL="1143000" indent="-228600">
              <a:defRPr sz="2400" b="1">
                <a:solidFill>
                  <a:schemeClr val="bg1"/>
                </a:solidFill>
                <a:latin typeface="Arial" panose="020B0604020202020204" pitchFamily="34" charset="0"/>
                <a:ea typeface="ＭＳ Ｐゴシック" panose="020B0600070205080204" pitchFamily="34" charset="-128"/>
              </a:defRPr>
            </a:lvl3pPr>
            <a:lvl4pPr marL="1600200" indent="-228600">
              <a:defRPr sz="2400" b="1">
                <a:solidFill>
                  <a:schemeClr val="bg1"/>
                </a:solidFill>
                <a:latin typeface="Arial" panose="020B0604020202020204" pitchFamily="34" charset="0"/>
                <a:ea typeface="ＭＳ Ｐゴシック" panose="020B0600070205080204" pitchFamily="34" charset="-128"/>
              </a:defRPr>
            </a:lvl4pPr>
            <a:lvl5pPr marL="2057400" indent="-228600">
              <a:defRPr sz="2400" b="1">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1"/>
                </a:solidFill>
                <a:latin typeface="Arial" panose="020B0604020202020204" pitchFamily="34" charset="0"/>
                <a:ea typeface="ＭＳ Ｐゴシック" panose="020B0600070205080204" pitchFamily="34" charset="-128"/>
              </a:defRPr>
            </a:lvl9pPr>
          </a:lstStyle>
          <a:p>
            <a:pPr eaLnBrk="1" hangingPunct="1"/>
            <a:endParaRPr lang="en-US" altLang="en-US" b="0">
              <a:solidFill>
                <a:srgbClr val="000000"/>
              </a:solidFill>
            </a:endParaRPr>
          </a:p>
        </p:txBody>
      </p:sp>
      <p:sp>
        <p:nvSpPr>
          <p:cNvPr id="7" name="TextBox 2">
            <a:extLst>
              <a:ext uri="{FF2B5EF4-FFF2-40B4-BE49-F238E27FC236}">
                <a16:creationId xmlns:a16="http://schemas.microsoft.com/office/drawing/2014/main" id="{F8ACB7EB-F5C3-3622-FDB2-A598059ECDB4}"/>
              </a:ext>
              <a:ext uri="{C183D7F6-B498-43B3-948B-1728B52AA6E4}">
                <adec:decorative xmlns:adec="http://schemas.microsoft.com/office/drawing/2017/decorative" val="1"/>
              </a:ext>
            </a:extLst>
          </p:cNvPr>
          <p:cNvSpPr txBox="1">
            <a:spLocks noChangeArrowheads="1"/>
          </p:cNvSpPr>
          <p:nvPr userDrawn="1"/>
        </p:nvSpPr>
        <p:spPr bwMode="auto">
          <a:xfrm>
            <a:off x="6353175" y="5844657"/>
            <a:ext cx="37798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bg1"/>
                </a:solidFill>
                <a:latin typeface="Arial" panose="020B0604020202020204" pitchFamily="34" charset="0"/>
                <a:ea typeface="ＭＳ Ｐゴシック" panose="020B0600070205080204" pitchFamily="34" charset="-128"/>
              </a:defRPr>
            </a:lvl1pPr>
            <a:lvl2pPr marL="742950" indent="-285750">
              <a:defRPr sz="2400" b="1">
                <a:solidFill>
                  <a:schemeClr val="bg1"/>
                </a:solidFill>
                <a:latin typeface="Arial" panose="020B0604020202020204" pitchFamily="34" charset="0"/>
                <a:ea typeface="ＭＳ Ｐゴシック" panose="020B0600070205080204" pitchFamily="34" charset="-128"/>
              </a:defRPr>
            </a:lvl2pPr>
            <a:lvl3pPr marL="1143000" indent="-228600">
              <a:defRPr sz="2400" b="1">
                <a:solidFill>
                  <a:schemeClr val="bg1"/>
                </a:solidFill>
                <a:latin typeface="Arial" panose="020B0604020202020204" pitchFamily="34" charset="0"/>
                <a:ea typeface="ＭＳ Ｐゴシック" panose="020B0600070205080204" pitchFamily="34" charset="-128"/>
              </a:defRPr>
            </a:lvl3pPr>
            <a:lvl4pPr marL="1600200" indent="-228600">
              <a:defRPr sz="2400" b="1">
                <a:solidFill>
                  <a:schemeClr val="bg1"/>
                </a:solidFill>
                <a:latin typeface="Arial" panose="020B0604020202020204" pitchFamily="34" charset="0"/>
                <a:ea typeface="ＭＳ Ｐゴシック" panose="020B0600070205080204" pitchFamily="34" charset="-128"/>
              </a:defRPr>
            </a:lvl4pPr>
            <a:lvl5pPr marL="2057400" indent="-228600">
              <a:defRPr sz="2400" b="1">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1"/>
                </a:solidFill>
                <a:latin typeface="Arial" panose="020B0604020202020204" pitchFamily="34" charset="0"/>
                <a:ea typeface="ＭＳ Ｐゴシック" panose="020B0600070205080204" pitchFamily="34" charset="-128"/>
              </a:defRPr>
            </a:lvl9pPr>
          </a:lstStyle>
          <a:p>
            <a:pPr algn="r" eaLnBrk="1" hangingPunct="1"/>
            <a:r>
              <a:rPr lang="en-US" altLang="en-US" sz="1400" b="0">
                <a:solidFill>
                  <a:schemeClr val="tx1"/>
                </a:solidFill>
                <a:latin typeface="Verdana" panose="020B0604030504040204" pitchFamily="34" charset="0"/>
                <a:ea typeface="Verdana" panose="020B0604030504040204" pitchFamily="34" charset="0"/>
              </a:rPr>
              <a:t>STRATEGY AND CHANGE</a:t>
            </a:r>
          </a:p>
        </p:txBody>
      </p:sp>
      <p:pic>
        <p:nvPicPr>
          <p:cNvPr id="8" name="Picture 7">
            <a:extLst>
              <a:ext uri="{FF2B5EF4-FFF2-40B4-BE49-F238E27FC236}">
                <a16:creationId xmlns:a16="http://schemas.microsoft.com/office/drawing/2014/main" id="{1E314D67-ECFC-1664-81C4-B95884989097}"/>
              </a:ext>
            </a:extLst>
          </p:cNvPr>
          <p:cNvPicPr>
            <a:picLocks noChangeAspect="1"/>
          </p:cNvPicPr>
          <p:nvPr userDrawn="1"/>
        </p:nvPicPr>
        <p:blipFill>
          <a:blip r:embed="rId2"/>
          <a:srcRect/>
          <a:stretch/>
        </p:blipFill>
        <p:spPr>
          <a:xfrm>
            <a:off x="552367" y="6356418"/>
            <a:ext cx="5728056" cy="881390"/>
          </a:xfrm>
          <a:prstGeom prst="rect">
            <a:avLst/>
          </a:prstGeom>
        </p:spPr>
      </p:pic>
    </p:spTree>
    <p:extLst>
      <p:ext uri="{BB962C8B-B14F-4D97-AF65-F5344CB8AC3E}">
        <p14:creationId xmlns:p14="http://schemas.microsoft.com/office/powerpoint/2010/main" val="1007807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07972" y="591245"/>
            <a:ext cx="9345835" cy="525884"/>
          </a:xfrm>
          <a:prstGeom prst="rect">
            <a:avLst/>
          </a:prstGeom>
        </p:spPr>
        <p:txBody>
          <a:bodyPr vert="horz"/>
          <a:lstStyle>
            <a:lvl1pPr algn="l">
              <a:defRPr sz="2400" b="1">
                <a:solidFill>
                  <a:schemeClr val="tx1"/>
                </a:solidFill>
                <a:latin typeface="Verdana" panose="020B0604030504040204" pitchFamily="34" charset="0"/>
                <a:ea typeface="Verdana" panose="020B0604030504040204" pitchFamily="34" charset="0"/>
              </a:defRPr>
            </a:lvl1pPr>
          </a:lstStyle>
          <a:p>
            <a:r>
              <a:rPr lang="en-US"/>
              <a:t>Click to edit Master title style</a:t>
            </a:r>
          </a:p>
        </p:txBody>
      </p:sp>
      <p:sp>
        <p:nvSpPr>
          <p:cNvPr id="3" name="Rectangle 1">
            <a:extLst>
              <a:ext uri="{FF2B5EF4-FFF2-40B4-BE49-F238E27FC236}">
                <a16:creationId xmlns:a16="http://schemas.microsoft.com/office/drawing/2014/main" id="{1E515BD5-1507-4793-2801-E11BA19D9FD0}"/>
              </a:ext>
              <a:ext uri="{C183D7F6-B498-43B3-948B-1728B52AA6E4}">
                <adec:decorative xmlns:adec="http://schemas.microsoft.com/office/drawing/2017/decorative" val="1"/>
              </a:ext>
            </a:extLst>
          </p:cNvPr>
          <p:cNvSpPr>
            <a:spLocks noChangeArrowheads="1"/>
          </p:cNvSpPr>
          <p:nvPr userDrawn="1"/>
        </p:nvSpPr>
        <p:spPr bwMode="auto">
          <a:xfrm rot="5400000">
            <a:off x="-3655219" y="3655219"/>
            <a:ext cx="7562850" cy="252412"/>
          </a:xfrm>
          <a:prstGeom prst="rect">
            <a:avLst/>
          </a:prstGeom>
          <a:solidFill>
            <a:srgbClr val="006CB5"/>
          </a:solidFill>
          <a:ln>
            <a:noFill/>
          </a:ln>
        </p:spPr>
        <p:txBody>
          <a:bodyPr/>
          <a:lstStyle>
            <a:lvl1pPr>
              <a:defRPr sz="2400" b="1">
                <a:solidFill>
                  <a:schemeClr val="bg1"/>
                </a:solidFill>
                <a:latin typeface="Arial" panose="020B0604020202020204" pitchFamily="34" charset="0"/>
                <a:ea typeface="ＭＳ Ｐゴシック" panose="020B0600070205080204" pitchFamily="34" charset="-128"/>
              </a:defRPr>
            </a:lvl1pPr>
            <a:lvl2pPr marL="742950" indent="-285750">
              <a:defRPr sz="2400" b="1">
                <a:solidFill>
                  <a:schemeClr val="bg1"/>
                </a:solidFill>
                <a:latin typeface="Arial" panose="020B0604020202020204" pitchFamily="34" charset="0"/>
                <a:ea typeface="ＭＳ Ｐゴシック" panose="020B0600070205080204" pitchFamily="34" charset="-128"/>
              </a:defRPr>
            </a:lvl2pPr>
            <a:lvl3pPr marL="1143000" indent="-228600">
              <a:defRPr sz="2400" b="1">
                <a:solidFill>
                  <a:schemeClr val="bg1"/>
                </a:solidFill>
                <a:latin typeface="Arial" panose="020B0604020202020204" pitchFamily="34" charset="0"/>
                <a:ea typeface="ＭＳ Ｐゴシック" panose="020B0600070205080204" pitchFamily="34" charset="-128"/>
              </a:defRPr>
            </a:lvl3pPr>
            <a:lvl4pPr marL="1600200" indent="-228600">
              <a:defRPr sz="2400" b="1">
                <a:solidFill>
                  <a:schemeClr val="bg1"/>
                </a:solidFill>
                <a:latin typeface="Arial" panose="020B0604020202020204" pitchFamily="34" charset="0"/>
                <a:ea typeface="ＭＳ Ｐゴシック" panose="020B0600070205080204" pitchFamily="34" charset="-128"/>
              </a:defRPr>
            </a:lvl4pPr>
            <a:lvl5pPr marL="2057400" indent="-228600">
              <a:defRPr sz="2400" b="1">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1"/>
                </a:solidFill>
                <a:latin typeface="Arial" panose="020B0604020202020204" pitchFamily="34" charset="0"/>
                <a:ea typeface="ＭＳ Ｐゴシック" panose="020B0600070205080204" pitchFamily="34" charset="-128"/>
              </a:defRPr>
            </a:lvl9pPr>
          </a:lstStyle>
          <a:p>
            <a:pPr eaLnBrk="1" hangingPunct="1"/>
            <a:endParaRPr lang="en-US" altLang="en-US" b="0">
              <a:solidFill>
                <a:srgbClr val="000000"/>
              </a:solidFill>
            </a:endParaRPr>
          </a:p>
        </p:txBody>
      </p:sp>
      <p:sp>
        <p:nvSpPr>
          <p:cNvPr id="5" name="Text Placeholder 4">
            <a:extLst>
              <a:ext uri="{FF2B5EF4-FFF2-40B4-BE49-F238E27FC236}">
                <a16:creationId xmlns:a16="http://schemas.microsoft.com/office/drawing/2014/main" id="{8295E3BA-7835-5F28-3CB9-122C0FB770E1}"/>
              </a:ext>
            </a:extLst>
          </p:cNvPr>
          <p:cNvSpPr>
            <a:spLocks noGrp="1"/>
          </p:cNvSpPr>
          <p:nvPr>
            <p:ph type="body" sz="quarter" idx="10"/>
          </p:nvPr>
        </p:nvSpPr>
        <p:spPr>
          <a:xfrm>
            <a:off x="807815" y="1405161"/>
            <a:ext cx="9345836" cy="4752429"/>
          </a:xfrm>
          <a:prstGeom prst="rect">
            <a:avLst/>
          </a:prstGeom>
        </p:spPr>
        <p:txBody>
          <a:bodyPr/>
          <a:lstStyle>
            <a:lvl1pPr>
              <a:defRPr sz="1400">
                <a:solidFill>
                  <a:schemeClr val="tx1"/>
                </a:solidFill>
                <a:latin typeface="Verdana" panose="020B0604030504040204" pitchFamily="34" charset="0"/>
                <a:ea typeface="Verdana" panose="020B0604030504040204" pitchFamily="34" charset="0"/>
              </a:defRPr>
            </a:lvl1pPr>
            <a:lvl2pPr>
              <a:defRPr sz="1400">
                <a:solidFill>
                  <a:schemeClr val="tx1"/>
                </a:solidFill>
                <a:latin typeface="Verdana" panose="020B0604030504040204" pitchFamily="34" charset="0"/>
                <a:ea typeface="Verdana" panose="020B0604030504040204" pitchFamily="34" charset="0"/>
              </a:defRPr>
            </a:lvl2pPr>
            <a:lvl3pPr>
              <a:defRPr sz="1400">
                <a:solidFill>
                  <a:schemeClr val="tx1"/>
                </a:solidFill>
                <a:latin typeface="Verdana" panose="020B0604030504040204" pitchFamily="34" charset="0"/>
                <a:ea typeface="Verdana" panose="020B0604030504040204" pitchFamily="34" charset="0"/>
              </a:defRPr>
            </a:lvl3pPr>
            <a:lvl4pPr>
              <a:defRPr sz="1400">
                <a:solidFill>
                  <a:schemeClr val="tx1"/>
                </a:solidFill>
                <a:latin typeface="Verdana" panose="020B0604030504040204" pitchFamily="34" charset="0"/>
                <a:ea typeface="Verdana" panose="020B0604030504040204" pitchFamily="34" charset="0"/>
              </a:defRPr>
            </a:lvl4pPr>
            <a:lvl5pPr>
              <a:defRPr sz="1400">
                <a:solidFill>
                  <a:schemeClr val="tx1"/>
                </a:solidFill>
                <a:latin typeface="Verdana" panose="020B0604030504040204" pitchFamily="34" charset="0"/>
                <a:ea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56191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20696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Lst>
  <p:txStyles>
    <p:titleStyle>
      <a:lvl1pPr algn="ctr" defTabSz="1028700" rtl="0" eaLnBrk="1" fontAlgn="base" hangingPunct="1">
        <a:spcBef>
          <a:spcPct val="0"/>
        </a:spcBef>
        <a:spcAft>
          <a:spcPct val="0"/>
        </a:spcAft>
        <a:defRPr sz="4100">
          <a:solidFill>
            <a:schemeClr val="tx2"/>
          </a:solidFill>
          <a:latin typeface="+mj-lt"/>
          <a:ea typeface="+mj-ea"/>
          <a:cs typeface="ＭＳ Ｐゴシック" charset="0"/>
        </a:defRPr>
      </a:lvl1pPr>
      <a:lvl2pPr algn="ctr" defTabSz="1028700" rtl="0" eaLnBrk="1" fontAlgn="base" hangingPunct="1">
        <a:spcBef>
          <a:spcPct val="0"/>
        </a:spcBef>
        <a:spcAft>
          <a:spcPct val="0"/>
        </a:spcAft>
        <a:defRPr sz="4100">
          <a:solidFill>
            <a:schemeClr val="tx2"/>
          </a:solidFill>
          <a:latin typeface="Arial" charset="0"/>
          <a:ea typeface="ＭＳ Ｐゴシック" charset="0"/>
          <a:cs typeface="ＭＳ Ｐゴシック" charset="0"/>
        </a:defRPr>
      </a:lvl2pPr>
      <a:lvl3pPr algn="ctr" defTabSz="1028700" rtl="0" eaLnBrk="1" fontAlgn="base" hangingPunct="1">
        <a:spcBef>
          <a:spcPct val="0"/>
        </a:spcBef>
        <a:spcAft>
          <a:spcPct val="0"/>
        </a:spcAft>
        <a:defRPr sz="4100">
          <a:solidFill>
            <a:schemeClr val="tx2"/>
          </a:solidFill>
          <a:latin typeface="Arial" charset="0"/>
          <a:ea typeface="ＭＳ Ｐゴシック" charset="0"/>
          <a:cs typeface="ＭＳ Ｐゴシック" charset="0"/>
        </a:defRPr>
      </a:lvl3pPr>
      <a:lvl4pPr algn="ctr" defTabSz="1028700" rtl="0" eaLnBrk="1" fontAlgn="base" hangingPunct="1">
        <a:spcBef>
          <a:spcPct val="0"/>
        </a:spcBef>
        <a:spcAft>
          <a:spcPct val="0"/>
        </a:spcAft>
        <a:defRPr sz="4100">
          <a:solidFill>
            <a:schemeClr val="tx2"/>
          </a:solidFill>
          <a:latin typeface="Arial" charset="0"/>
          <a:ea typeface="ＭＳ Ｐゴシック" charset="0"/>
          <a:cs typeface="ＭＳ Ｐゴシック" charset="0"/>
        </a:defRPr>
      </a:lvl4pPr>
      <a:lvl5pPr algn="ctr" defTabSz="1028700" rtl="0" eaLnBrk="1" fontAlgn="base" hangingPunct="1">
        <a:spcBef>
          <a:spcPct val="0"/>
        </a:spcBef>
        <a:spcAft>
          <a:spcPct val="0"/>
        </a:spcAft>
        <a:defRPr sz="4100">
          <a:solidFill>
            <a:schemeClr val="tx2"/>
          </a:solidFill>
          <a:latin typeface="Arial" charset="0"/>
          <a:ea typeface="ＭＳ Ｐゴシック" charset="0"/>
          <a:cs typeface="ＭＳ Ｐゴシック" charset="0"/>
        </a:defRPr>
      </a:lvl5pPr>
      <a:lvl6pPr marL="457200" algn="ctr" defTabSz="1028700" rtl="0" eaLnBrk="1" fontAlgn="base" hangingPunct="1">
        <a:spcBef>
          <a:spcPct val="0"/>
        </a:spcBef>
        <a:spcAft>
          <a:spcPct val="0"/>
        </a:spcAft>
        <a:defRPr sz="4100">
          <a:solidFill>
            <a:schemeClr val="tx2"/>
          </a:solidFill>
          <a:latin typeface="Arial" charset="0"/>
          <a:ea typeface="ＭＳ Ｐゴシック" charset="0"/>
        </a:defRPr>
      </a:lvl6pPr>
      <a:lvl7pPr marL="914400" algn="ctr" defTabSz="1028700" rtl="0" eaLnBrk="1" fontAlgn="base" hangingPunct="1">
        <a:spcBef>
          <a:spcPct val="0"/>
        </a:spcBef>
        <a:spcAft>
          <a:spcPct val="0"/>
        </a:spcAft>
        <a:defRPr sz="4100">
          <a:solidFill>
            <a:schemeClr val="tx2"/>
          </a:solidFill>
          <a:latin typeface="Arial" charset="0"/>
          <a:ea typeface="ＭＳ Ｐゴシック" charset="0"/>
        </a:defRPr>
      </a:lvl7pPr>
      <a:lvl8pPr marL="1371600" algn="ctr" defTabSz="1028700" rtl="0" eaLnBrk="1" fontAlgn="base" hangingPunct="1">
        <a:spcBef>
          <a:spcPct val="0"/>
        </a:spcBef>
        <a:spcAft>
          <a:spcPct val="0"/>
        </a:spcAft>
        <a:defRPr sz="4100">
          <a:solidFill>
            <a:schemeClr val="tx2"/>
          </a:solidFill>
          <a:latin typeface="Arial" charset="0"/>
          <a:ea typeface="ＭＳ Ｐゴシック" charset="0"/>
        </a:defRPr>
      </a:lvl8pPr>
      <a:lvl9pPr marL="1828800" algn="ctr" defTabSz="1028700" rtl="0" eaLnBrk="1" fontAlgn="base" hangingPunct="1">
        <a:spcBef>
          <a:spcPct val="0"/>
        </a:spcBef>
        <a:spcAft>
          <a:spcPct val="0"/>
        </a:spcAft>
        <a:defRPr sz="4100">
          <a:solidFill>
            <a:schemeClr val="tx2"/>
          </a:solidFill>
          <a:latin typeface="Arial" charset="0"/>
          <a:ea typeface="ＭＳ Ｐゴシック" charset="0"/>
        </a:defRPr>
      </a:lvl9pPr>
    </p:titleStyle>
    <p:bodyStyle>
      <a:lvl1pPr marL="385763" indent="-385763" algn="l" defTabSz="1028700" rtl="0" eaLnBrk="1" fontAlgn="base" hangingPunct="1">
        <a:spcBef>
          <a:spcPct val="20000"/>
        </a:spcBef>
        <a:spcAft>
          <a:spcPct val="0"/>
        </a:spcAft>
        <a:buChar char="•"/>
        <a:defRPr sz="3200">
          <a:solidFill>
            <a:schemeClr val="tx1"/>
          </a:solidFill>
          <a:latin typeface="+mn-lt"/>
          <a:ea typeface="+mn-ea"/>
          <a:cs typeface="ＭＳ Ｐゴシック" charset="0"/>
        </a:defRPr>
      </a:lvl1pPr>
      <a:lvl2pPr marL="836613" indent="-322263" algn="l" defTabSz="1028700" rtl="0" eaLnBrk="1" fontAlgn="base" hangingPunct="1">
        <a:spcBef>
          <a:spcPct val="20000"/>
        </a:spcBef>
        <a:spcAft>
          <a:spcPct val="0"/>
        </a:spcAft>
        <a:buChar char="–"/>
        <a:defRPr sz="3200">
          <a:solidFill>
            <a:schemeClr val="tx1"/>
          </a:solidFill>
          <a:latin typeface="+mn-lt"/>
          <a:ea typeface="+mn-ea"/>
        </a:defRPr>
      </a:lvl2pPr>
      <a:lvl3pPr marL="1285875" indent="-257175" algn="l" defTabSz="1028700" rtl="0" eaLnBrk="1" fontAlgn="base" hangingPunct="1">
        <a:spcBef>
          <a:spcPct val="20000"/>
        </a:spcBef>
        <a:spcAft>
          <a:spcPct val="0"/>
        </a:spcAft>
        <a:buChar char="•"/>
        <a:defRPr sz="2700">
          <a:solidFill>
            <a:schemeClr val="tx1"/>
          </a:solidFill>
          <a:latin typeface="+mn-lt"/>
          <a:ea typeface="+mn-ea"/>
        </a:defRPr>
      </a:lvl3pPr>
      <a:lvl4pPr marL="1800225" indent="-257175" algn="l" defTabSz="1028700" rtl="0" eaLnBrk="1" fontAlgn="base" hangingPunct="1">
        <a:spcBef>
          <a:spcPct val="20000"/>
        </a:spcBef>
        <a:spcAft>
          <a:spcPct val="0"/>
        </a:spcAft>
        <a:buChar char="–"/>
        <a:defRPr sz="2300">
          <a:solidFill>
            <a:schemeClr val="tx1"/>
          </a:solidFill>
          <a:latin typeface="+mn-lt"/>
          <a:ea typeface="+mn-ea"/>
        </a:defRPr>
      </a:lvl4pPr>
      <a:lvl5pPr marL="2314575" indent="-257175" algn="l" defTabSz="1028700" rtl="0" eaLnBrk="1" fontAlgn="base" hangingPunct="1">
        <a:spcBef>
          <a:spcPct val="20000"/>
        </a:spcBef>
        <a:spcAft>
          <a:spcPct val="0"/>
        </a:spcAft>
        <a:buChar char="»"/>
        <a:defRPr sz="2300">
          <a:solidFill>
            <a:schemeClr val="tx1"/>
          </a:solidFill>
          <a:latin typeface="+mn-lt"/>
          <a:ea typeface="+mn-ea"/>
        </a:defRPr>
      </a:lvl5pPr>
      <a:lvl6pPr marL="2771775" indent="-257175" algn="l" defTabSz="1028700" rtl="0" eaLnBrk="1" fontAlgn="base" hangingPunct="1">
        <a:spcBef>
          <a:spcPct val="20000"/>
        </a:spcBef>
        <a:spcAft>
          <a:spcPct val="0"/>
        </a:spcAft>
        <a:buChar char="»"/>
        <a:defRPr sz="2300">
          <a:solidFill>
            <a:schemeClr val="tx1"/>
          </a:solidFill>
          <a:latin typeface="+mn-lt"/>
          <a:ea typeface="+mn-ea"/>
        </a:defRPr>
      </a:lvl6pPr>
      <a:lvl7pPr marL="3228975" indent="-257175" algn="l" defTabSz="1028700" rtl="0" eaLnBrk="1" fontAlgn="base" hangingPunct="1">
        <a:spcBef>
          <a:spcPct val="20000"/>
        </a:spcBef>
        <a:spcAft>
          <a:spcPct val="0"/>
        </a:spcAft>
        <a:buChar char="»"/>
        <a:defRPr sz="2300">
          <a:solidFill>
            <a:schemeClr val="tx1"/>
          </a:solidFill>
          <a:latin typeface="+mn-lt"/>
          <a:ea typeface="+mn-ea"/>
        </a:defRPr>
      </a:lvl7pPr>
      <a:lvl8pPr marL="3686175" indent="-257175" algn="l" defTabSz="1028700" rtl="0" eaLnBrk="1" fontAlgn="base" hangingPunct="1">
        <a:spcBef>
          <a:spcPct val="20000"/>
        </a:spcBef>
        <a:spcAft>
          <a:spcPct val="0"/>
        </a:spcAft>
        <a:buChar char="»"/>
        <a:defRPr sz="2300">
          <a:solidFill>
            <a:schemeClr val="tx1"/>
          </a:solidFill>
          <a:latin typeface="+mn-lt"/>
          <a:ea typeface="+mn-ea"/>
        </a:defRPr>
      </a:lvl8pPr>
      <a:lvl9pPr marL="4143375" indent="-257175" algn="l" defTabSz="1028700" rtl="0" eaLnBrk="1" fontAlgn="base" hangingPunct="1">
        <a:spcBef>
          <a:spcPct val="20000"/>
        </a:spcBef>
        <a:spcAft>
          <a:spcPct val="0"/>
        </a:spcAft>
        <a:buChar char="»"/>
        <a:defRPr sz="23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forms.office.com/e/mhuaEJXP8i"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www.eequ.org/ealinghaf"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dosomethinggood.ealing.gov.uk/directory/"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S:/COST%20OF%20LIVING/Files/Cost%20of%20living/External%20resouces_%20reports_%20strategies/Briefing_IoD%202025%20(002).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ticketsforgood.org/the-ticket-bank"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582A688-115E-4F20-E856-A66BD482E823}"/>
              </a:ext>
              <a:ext uri="{C183D7F6-B498-43B3-948B-1728B52AA6E4}">
                <adec:decorative xmlns:adec="http://schemas.microsoft.com/office/drawing/2017/decorative" val="1"/>
              </a:ext>
            </a:extLst>
          </p:cNvPr>
          <p:cNvSpPr/>
          <p:nvPr/>
        </p:nvSpPr>
        <p:spPr bwMode="auto">
          <a:xfrm>
            <a:off x="0" y="0"/>
            <a:ext cx="10688638" cy="5869657"/>
          </a:xfrm>
          <a:prstGeom prst="rect">
            <a:avLst/>
          </a:prstGeom>
          <a:solidFill>
            <a:srgbClr val="006CB5">
              <a:alpha val="10196"/>
            </a:srgbClr>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Arial" charset="0"/>
              <a:ea typeface="ＭＳ Ｐゴシック" charset="0"/>
            </a:endParaRPr>
          </a:p>
        </p:txBody>
      </p:sp>
      <p:sp>
        <p:nvSpPr>
          <p:cNvPr id="2" name="Title 1">
            <a:extLst>
              <a:ext uri="{FF2B5EF4-FFF2-40B4-BE49-F238E27FC236}">
                <a16:creationId xmlns:a16="http://schemas.microsoft.com/office/drawing/2014/main" id="{3B887E72-6391-5BA4-AD4E-D10B20416D97}"/>
              </a:ext>
            </a:extLst>
          </p:cNvPr>
          <p:cNvSpPr>
            <a:spLocks noGrp="1"/>
          </p:cNvSpPr>
          <p:nvPr>
            <p:ph type="ctrTitle"/>
          </p:nvPr>
        </p:nvSpPr>
        <p:spPr/>
        <p:txBody>
          <a:bodyPr vert="horz" lIns="91440" tIns="45720" rIns="91440" bIns="45720" anchor="t"/>
          <a:lstStyle/>
          <a:p>
            <a:r>
              <a:rPr lang="en-GB" dirty="0">
                <a:latin typeface="Verdana"/>
                <a:ea typeface="Verdana"/>
              </a:rPr>
              <a:t>Cost of living update</a:t>
            </a:r>
            <a:br>
              <a:rPr lang="en-GB" dirty="0"/>
            </a:br>
            <a:br>
              <a:rPr lang="en-GB" dirty="0"/>
            </a:br>
            <a:r>
              <a:rPr lang="en-GB" dirty="0">
                <a:solidFill>
                  <a:srgbClr val="000000"/>
                </a:solidFill>
                <a:latin typeface="Verdana"/>
                <a:ea typeface="Verdana"/>
              </a:rPr>
              <a:t>Ealing Advice Forum</a:t>
            </a:r>
            <a:br>
              <a:rPr lang="en-GB" dirty="0">
                <a:latin typeface="Verdana"/>
                <a:ea typeface="Verdana"/>
              </a:rPr>
            </a:br>
            <a:br>
              <a:rPr lang="en-GB" dirty="0">
                <a:latin typeface="Verdana"/>
                <a:ea typeface="Verdana"/>
              </a:rPr>
            </a:br>
            <a:r>
              <a:rPr lang="en-GB" sz="2800" b="0" dirty="0">
                <a:solidFill>
                  <a:srgbClr val="000000"/>
                </a:solidFill>
                <a:latin typeface="Verdana"/>
                <a:ea typeface="Verdana"/>
              </a:rPr>
              <a:t>November 2025</a:t>
            </a:r>
            <a:br>
              <a:rPr lang="en-GB" sz="2800" b="0" dirty="0">
                <a:latin typeface="Verdana"/>
                <a:ea typeface="Verdana"/>
              </a:rPr>
            </a:br>
            <a:r>
              <a:rPr lang="en-GB" sz="2800" b="0" dirty="0">
                <a:solidFill>
                  <a:srgbClr val="000000"/>
                </a:solidFill>
                <a:latin typeface="Verdana"/>
                <a:ea typeface="Verdana"/>
              </a:rPr>
              <a:t>Louisa McDonald</a:t>
            </a:r>
            <a:endParaRPr lang="en-GB" sz="2800" b="0" dirty="0">
              <a:solidFill>
                <a:srgbClr val="000000"/>
              </a:solidFill>
            </a:endParaRPr>
          </a:p>
        </p:txBody>
      </p:sp>
      <p:sp>
        <p:nvSpPr>
          <p:cNvPr id="4" name="TextBox 3">
            <a:extLst>
              <a:ext uri="{FF2B5EF4-FFF2-40B4-BE49-F238E27FC236}">
                <a16:creationId xmlns:a16="http://schemas.microsoft.com/office/drawing/2014/main" id="{EB51343C-965E-606F-005A-96C180902B29}"/>
              </a:ext>
            </a:extLst>
          </p:cNvPr>
          <p:cNvSpPr txBox="1"/>
          <p:nvPr/>
        </p:nvSpPr>
        <p:spPr>
          <a:xfrm flipV="1">
            <a:off x="801688" y="4335655"/>
            <a:ext cx="9085261" cy="523220"/>
          </a:xfrm>
          <a:prstGeom prst="rect">
            <a:avLst/>
          </a:prstGeom>
          <a:noFill/>
        </p:spPr>
        <p:txBody>
          <a:bodyPr wrap="square" lIns="91440" tIns="45720" rIns="91440" bIns="45720" rtlCol="0" anchor="t">
            <a:spAutoFit/>
          </a:bodyPr>
          <a:lstStyle/>
          <a:p>
            <a:r>
              <a:rPr lang="en-GB" sz="2800" b="0" dirty="0">
                <a:solidFill>
                  <a:schemeClr val="tx1"/>
                </a:solidFill>
                <a:latin typeface="Verdana"/>
                <a:ea typeface="Verdana"/>
              </a:rPr>
              <a:t> </a:t>
            </a:r>
            <a:endParaRPr lang="en-GB" sz="2800" b="0" dirty="0">
              <a:solidFill>
                <a:schemeClr val="tx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62935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A763F-ABA1-2595-4BB1-9E12316657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500AE7-DBAA-AADC-CD11-E633B42EFCB8}"/>
              </a:ext>
            </a:extLst>
          </p:cNvPr>
          <p:cNvSpPr>
            <a:spLocks noGrp="1"/>
          </p:cNvSpPr>
          <p:nvPr>
            <p:ph type="title"/>
          </p:nvPr>
        </p:nvSpPr>
        <p:spPr/>
        <p:txBody>
          <a:bodyPr vert="horz" lIns="91440" tIns="45720" rIns="91440" bIns="45720" anchor="t"/>
          <a:lstStyle/>
          <a:p>
            <a:r>
              <a:rPr lang="en-GB" dirty="0">
                <a:latin typeface="Verdana"/>
                <a:ea typeface="Verdana"/>
              </a:rPr>
              <a:t>Winter Holiday Activity and Food scheme</a:t>
            </a:r>
            <a:endParaRPr lang="en-GB" dirty="0"/>
          </a:p>
        </p:txBody>
      </p:sp>
      <p:sp>
        <p:nvSpPr>
          <p:cNvPr id="5" name="TextBox 4">
            <a:extLst>
              <a:ext uri="{FF2B5EF4-FFF2-40B4-BE49-F238E27FC236}">
                <a16:creationId xmlns:a16="http://schemas.microsoft.com/office/drawing/2014/main" id="{94D9F548-343E-A23B-89EC-40B4B9ADA42A}"/>
              </a:ext>
            </a:extLst>
          </p:cNvPr>
          <p:cNvSpPr txBox="1"/>
          <p:nvPr/>
        </p:nvSpPr>
        <p:spPr>
          <a:xfrm>
            <a:off x="759558" y="1031447"/>
            <a:ext cx="9121108" cy="5373779"/>
          </a:xfrm>
          <a:prstGeom prst="rect">
            <a:avLst/>
          </a:prstGeom>
          <a:noFill/>
        </p:spPr>
        <p:txBody>
          <a:bodyPr wrap="square" lIns="91440" tIns="45720" rIns="91440" bIns="45720" rtlCol="0" anchor="t">
            <a:spAutoFit/>
          </a:bodyPr>
          <a:lstStyle/>
          <a:p>
            <a:endParaRPr lang="en-GB" sz="1600" b="0" dirty="0">
              <a:solidFill>
                <a:srgbClr val="11100F"/>
              </a:solidFill>
              <a:latin typeface="Arial"/>
              <a:ea typeface="ＭＳ Ｐゴシック"/>
              <a:cs typeface="Segoe UI"/>
            </a:endParaRPr>
          </a:p>
          <a:p>
            <a:r>
              <a:rPr lang="en-GB" sz="1600" b="0" dirty="0">
                <a:solidFill>
                  <a:srgbClr val="11100F"/>
                </a:solidFill>
                <a:latin typeface="Arial"/>
                <a:ea typeface="ＭＳ Ｐゴシック"/>
                <a:cs typeface="Segoe UI"/>
              </a:rPr>
              <a:t>The Ealing Winter HAF Programme is now </a:t>
            </a:r>
            <a:r>
              <a:rPr lang="en-GB" sz="1600" dirty="0">
                <a:solidFill>
                  <a:srgbClr val="11100F"/>
                </a:solidFill>
                <a:latin typeface="Arial"/>
                <a:ea typeface="ＭＳ Ｐゴシック"/>
                <a:cs typeface="Segoe UI"/>
              </a:rPr>
              <a:t>open </a:t>
            </a:r>
            <a:r>
              <a:rPr lang="en-GB" sz="1600" b="0" dirty="0">
                <a:solidFill>
                  <a:srgbClr val="11100F"/>
                </a:solidFill>
                <a:latin typeface="Arial"/>
                <a:ea typeface="ＭＳ Ｐゴシック"/>
                <a:cs typeface="Segoe UI"/>
              </a:rPr>
              <a:t>for bookings.</a:t>
            </a:r>
            <a:endParaRPr lang="en-US" sz="1600" dirty="0">
              <a:latin typeface="Arial"/>
              <a:ea typeface="ＭＳ Ｐゴシック"/>
              <a:cs typeface="Arial"/>
            </a:endParaRPr>
          </a:p>
          <a:p>
            <a:endParaRPr lang="en-GB" sz="1600" dirty="0">
              <a:cs typeface="Arial"/>
            </a:endParaRPr>
          </a:p>
          <a:p>
            <a:r>
              <a:rPr lang="en-GB" sz="1600" b="0" dirty="0">
                <a:solidFill>
                  <a:srgbClr val="11100F"/>
                </a:solidFill>
                <a:latin typeface="Arial"/>
                <a:ea typeface="ＭＳ Ｐゴシック"/>
                <a:cs typeface="Segoe UI"/>
              </a:rPr>
              <a:t>The programme of free, fun activities and food is available to all children in school years reception to year 11 that are in receipt of benefits related free school meals; families on our FSM eligibility list have been sent an email with the booking details.</a:t>
            </a:r>
            <a:endParaRPr lang="en-GB" sz="1600" dirty="0">
              <a:latin typeface="Arial"/>
              <a:ea typeface="ＭＳ Ｐゴシック"/>
              <a:cs typeface="Arial"/>
            </a:endParaRPr>
          </a:p>
          <a:p>
            <a:endParaRPr lang="en-GB" sz="1600" dirty="0">
              <a:cs typeface="Arial"/>
            </a:endParaRPr>
          </a:p>
          <a:p>
            <a:r>
              <a:rPr lang="en-GB" sz="1600" b="0" dirty="0">
                <a:solidFill>
                  <a:srgbClr val="11100F"/>
                </a:solidFill>
                <a:latin typeface="Arial"/>
                <a:ea typeface="ＭＳ Ｐゴシック"/>
                <a:cs typeface="Segoe UI"/>
              </a:rPr>
              <a:t>We have a small proportion of our budget to support children in households that are not in receipt of benefits related FSM to enjoy HAF activities. If you work with families and you have not referred them before, please do so here: </a:t>
            </a:r>
            <a:r>
              <a:rPr lang="en-GB" sz="1600" b="0" dirty="0">
                <a:solidFill>
                  <a:schemeClr val="accent2"/>
                </a:solidFill>
                <a:latin typeface="Arial"/>
                <a:ea typeface="ＭＳ Ｐゴシック"/>
                <a:cs typeface="Segoe UI"/>
                <a:hlinkClick r:id="rId3">
                  <a:extLst>
                    <a:ext uri="{A12FA001-AC4F-418D-AE19-62706E023703}">
                      <ahyp:hlinkClr xmlns:ahyp="http://schemas.microsoft.com/office/drawing/2018/hyperlinkcolor" val="tx"/>
                    </a:ext>
                  </a:extLst>
                </a:hlinkClick>
              </a:rPr>
              <a:t>online referral application form</a:t>
            </a:r>
            <a:r>
              <a:rPr lang="en-GB" sz="1600" b="0" dirty="0">
                <a:solidFill>
                  <a:schemeClr val="accent2"/>
                </a:solidFill>
                <a:latin typeface="Arial"/>
                <a:ea typeface="ＭＳ Ｐゴシック"/>
                <a:cs typeface="Segoe UI"/>
              </a:rPr>
              <a:t>. </a:t>
            </a:r>
            <a:r>
              <a:rPr lang="en-GB" sz="1600" b="0" dirty="0">
                <a:solidFill>
                  <a:srgbClr val="11100F"/>
                </a:solidFill>
                <a:latin typeface="Arial"/>
                <a:ea typeface="ＭＳ Ｐゴシック"/>
                <a:cs typeface="Segoe UI"/>
              </a:rPr>
              <a:t>Families that have been referred for our summer programme will have their eligibility renewed for the Winter Programme; no referral needed.</a:t>
            </a:r>
            <a:endParaRPr lang="en-GB" sz="1600" dirty="0">
              <a:latin typeface="Arial"/>
              <a:ea typeface="ＭＳ Ｐゴシック"/>
              <a:cs typeface="Arial"/>
            </a:endParaRPr>
          </a:p>
          <a:p>
            <a:endParaRPr lang="en-GB" sz="1600" dirty="0">
              <a:cs typeface="Arial"/>
            </a:endParaRPr>
          </a:p>
          <a:p>
            <a:r>
              <a:rPr lang="en-GB" sz="1600" b="0" dirty="0">
                <a:solidFill>
                  <a:srgbClr val="11100F"/>
                </a:solidFill>
                <a:latin typeface="Arial"/>
                <a:ea typeface="ＭＳ Ｐゴシック"/>
                <a:cs typeface="Segoe UI"/>
              </a:rPr>
              <a:t>Please support families that you are working with to book an activity, particularly those that have been referred or may struggle with digital access. </a:t>
            </a:r>
            <a:endParaRPr lang="en-GB" sz="1600" dirty="0">
              <a:latin typeface="Arial"/>
              <a:ea typeface="ＭＳ Ｐゴシック"/>
              <a:cs typeface="Arial"/>
            </a:endParaRPr>
          </a:p>
          <a:p>
            <a:endParaRPr lang="en-GB" sz="1600" dirty="0">
              <a:cs typeface="Arial"/>
            </a:endParaRPr>
          </a:p>
          <a:p>
            <a:r>
              <a:rPr lang="en-GB" sz="1600" b="0" dirty="0">
                <a:solidFill>
                  <a:srgbClr val="11100F"/>
                </a:solidFill>
                <a:latin typeface="Arial"/>
                <a:ea typeface="ＭＳ Ｐゴシック"/>
                <a:cs typeface="Segoe UI"/>
              </a:rPr>
              <a:t>The booking link to share with the families is </a:t>
            </a:r>
            <a:r>
              <a:rPr lang="en-GB" sz="1600" b="0" dirty="0">
                <a:solidFill>
                  <a:schemeClr val="accent2"/>
                </a:solidFill>
                <a:latin typeface="Arial"/>
                <a:ea typeface="ＭＳ Ｐゴシック"/>
                <a:cs typeface="Segoe UI"/>
                <a:hlinkClick r:id="rId4">
                  <a:extLst>
                    <a:ext uri="{A12FA001-AC4F-418D-AE19-62706E023703}">
                      <ahyp:hlinkClr xmlns:ahyp="http://schemas.microsoft.com/office/drawing/2018/hyperlinkcolor" val="tx"/>
                    </a:ext>
                  </a:extLst>
                </a:hlinkClick>
              </a:rPr>
              <a:t>www.eequ.org/ealinghaf</a:t>
            </a:r>
            <a:endParaRPr lang="en-GB" sz="1600">
              <a:solidFill>
                <a:schemeClr val="accent2"/>
              </a:solidFill>
              <a:latin typeface="Arial"/>
              <a:ea typeface="ＭＳ Ｐゴシック"/>
              <a:hlinkClick r:id="rId4">
                <a:extLst>
                  <a:ext uri="{A12FA001-AC4F-418D-AE19-62706E023703}">
                    <ahyp:hlinkClr xmlns:ahyp="http://schemas.microsoft.com/office/drawing/2018/hyperlinkcolor" val="tx"/>
                  </a:ext>
                </a:extLst>
              </a:hlinkClick>
            </a:endParaRPr>
          </a:p>
          <a:p>
            <a:pPr>
              <a:lnSpc>
                <a:spcPct val="114999"/>
              </a:lnSpc>
            </a:pPr>
            <a:endParaRPr lang="en-GB" sz="1600" b="0" dirty="0">
              <a:solidFill>
                <a:schemeClr val="tx1"/>
              </a:solidFill>
              <a:cs typeface="Arial"/>
            </a:endParaRPr>
          </a:p>
          <a:p>
            <a:pPr>
              <a:lnSpc>
                <a:spcPct val="114999"/>
              </a:lnSpc>
            </a:pPr>
            <a:endParaRPr lang="en-GB" sz="1600" b="0" dirty="0">
              <a:solidFill>
                <a:schemeClr val="tx1"/>
              </a:solidFill>
              <a:cs typeface="Arial"/>
            </a:endParaRPr>
          </a:p>
          <a:p>
            <a:pPr>
              <a:lnSpc>
                <a:spcPct val="114999"/>
              </a:lnSpc>
            </a:pPr>
            <a:endParaRPr lang="en-GB" sz="1600" b="0" dirty="0">
              <a:solidFill>
                <a:schemeClr val="tx1"/>
              </a:solidFill>
              <a:cs typeface="Arial"/>
            </a:endParaRPr>
          </a:p>
          <a:p>
            <a:endParaRPr lang="en-GB" sz="1600" b="0" dirty="0">
              <a:solidFill>
                <a:schemeClr val="tx1"/>
              </a:solidFill>
              <a:cs typeface="Arial" panose="020B0604020202020204" pitchFamily="34" charset="0"/>
            </a:endParaRPr>
          </a:p>
        </p:txBody>
      </p:sp>
      <p:pic>
        <p:nvPicPr>
          <p:cNvPr id="3" name="Picture 2" descr="Ealing Holiday Activities and Food (HAF) Programme - St Ann's School">
            <a:extLst>
              <a:ext uri="{FF2B5EF4-FFF2-40B4-BE49-F238E27FC236}">
                <a16:creationId xmlns:a16="http://schemas.microsoft.com/office/drawing/2014/main" id="{685E0ECA-0B65-395A-089B-9B48F0CC9C56}"/>
              </a:ext>
            </a:extLst>
          </p:cNvPr>
          <p:cNvPicPr>
            <a:picLocks noChangeAspect="1"/>
          </p:cNvPicPr>
          <p:nvPr/>
        </p:nvPicPr>
        <p:blipFill>
          <a:blip r:embed="rId5"/>
          <a:stretch>
            <a:fillRect/>
          </a:stretch>
        </p:blipFill>
        <p:spPr>
          <a:xfrm>
            <a:off x="7723024" y="4549324"/>
            <a:ext cx="2519835" cy="2781220"/>
          </a:xfrm>
          <a:prstGeom prst="rect">
            <a:avLst/>
          </a:prstGeom>
        </p:spPr>
      </p:pic>
    </p:spTree>
    <p:extLst>
      <p:ext uri="{BB962C8B-B14F-4D97-AF65-F5344CB8AC3E}">
        <p14:creationId xmlns:p14="http://schemas.microsoft.com/office/powerpoint/2010/main" val="1233376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144F6-80BD-0833-473F-FD54C4E365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8DF097-2791-3713-E26F-9BEBB605F663}"/>
              </a:ext>
            </a:extLst>
          </p:cNvPr>
          <p:cNvSpPr>
            <a:spLocks noGrp="1"/>
          </p:cNvSpPr>
          <p:nvPr>
            <p:ph type="title"/>
          </p:nvPr>
        </p:nvSpPr>
        <p:spPr/>
        <p:txBody>
          <a:bodyPr vert="horz" lIns="91440" tIns="45720" rIns="91440" bIns="45720" anchor="t"/>
          <a:lstStyle/>
          <a:p>
            <a:r>
              <a:rPr lang="en-GB" dirty="0">
                <a:latin typeface="Verdana"/>
                <a:ea typeface="Verdana"/>
              </a:rPr>
              <a:t>Warm Spaces</a:t>
            </a:r>
            <a:endParaRPr lang="en-GB" dirty="0"/>
          </a:p>
        </p:txBody>
      </p:sp>
      <p:sp>
        <p:nvSpPr>
          <p:cNvPr id="5" name="TextBox 4">
            <a:extLst>
              <a:ext uri="{FF2B5EF4-FFF2-40B4-BE49-F238E27FC236}">
                <a16:creationId xmlns:a16="http://schemas.microsoft.com/office/drawing/2014/main" id="{DCD3F91A-37CC-62BE-889F-FADD058E89E3}"/>
              </a:ext>
            </a:extLst>
          </p:cNvPr>
          <p:cNvSpPr txBox="1"/>
          <p:nvPr/>
        </p:nvSpPr>
        <p:spPr>
          <a:xfrm>
            <a:off x="759558" y="1031447"/>
            <a:ext cx="9121108" cy="2886944"/>
          </a:xfrm>
          <a:prstGeom prst="rect">
            <a:avLst/>
          </a:prstGeom>
          <a:noFill/>
        </p:spPr>
        <p:txBody>
          <a:bodyPr wrap="square" lIns="91440" tIns="45720" rIns="91440" bIns="45720" rtlCol="0" anchor="t">
            <a:spAutoFit/>
          </a:bodyPr>
          <a:lstStyle/>
          <a:p>
            <a:pPr>
              <a:lnSpc>
                <a:spcPct val="114999"/>
              </a:lnSpc>
            </a:pPr>
            <a:endParaRPr lang="en-GB" sz="1600" b="0" dirty="0">
              <a:solidFill>
                <a:schemeClr val="tx1"/>
              </a:solidFill>
              <a:latin typeface="Arial"/>
              <a:ea typeface="ＭＳ Ｐゴシック"/>
              <a:cs typeface="Arial"/>
            </a:endParaRPr>
          </a:p>
          <a:p>
            <a:pPr>
              <a:lnSpc>
                <a:spcPct val="114999"/>
              </a:lnSpc>
            </a:pPr>
            <a:r>
              <a:rPr lang="en-GB" sz="1600" b="0">
                <a:solidFill>
                  <a:schemeClr val="tx1"/>
                </a:solidFill>
                <a:latin typeface="Arial"/>
                <a:ea typeface="ＭＳ Ｐゴシック"/>
                <a:cs typeface="Arial"/>
              </a:rPr>
              <a:t>The brough’s Warm and Welcome Spaces programme will run again this Winter. (End of October to </a:t>
            </a:r>
            <a:r>
              <a:rPr lang="en-GB" sz="1600" b="0" dirty="0">
                <a:solidFill>
                  <a:schemeClr val="tx1"/>
                </a:solidFill>
                <a:latin typeface="Arial"/>
                <a:ea typeface="ＭＳ Ｐゴシック"/>
                <a:cs typeface="Arial"/>
              </a:rPr>
              <a:t>end of March) all participating groups and buildings will be listed on </a:t>
            </a:r>
            <a:r>
              <a:rPr lang="en-GB" sz="1600" b="0" dirty="0">
                <a:solidFill>
                  <a:srgbClr val="3333CC"/>
                </a:solidFill>
                <a:latin typeface="Arial"/>
                <a:ea typeface="ＭＳ Ｐゴシック"/>
                <a:cs typeface="Arial"/>
                <a:hlinkClick r:id="rId3">
                  <a:extLst>
                    <a:ext uri="{A12FA001-AC4F-418D-AE19-62706E023703}">
                      <ahyp:hlinkClr xmlns:ahyp="http://schemas.microsoft.com/office/drawing/2018/hyperlinkcolor" val="tx"/>
                    </a:ext>
                  </a:extLst>
                </a:hlinkClick>
              </a:rPr>
              <a:t>The Community Support Directory.</a:t>
            </a:r>
            <a:endParaRPr lang="en-US">
              <a:latin typeface="Arial"/>
              <a:ea typeface="ＭＳ Ｐゴシック"/>
              <a:cs typeface="Arial"/>
            </a:endParaRPr>
          </a:p>
          <a:p>
            <a:pPr>
              <a:lnSpc>
                <a:spcPct val="114999"/>
              </a:lnSpc>
            </a:pPr>
            <a:endParaRPr lang="en-GB" sz="1600" b="0" dirty="0">
              <a:solidFill>
                <a:schemeClr val="tx1"/>
              </a:solidFill>
              <a:cs typeface="Arial"/>
            </a:endParaRPr>
          </a:p>
          <a:p>
            <a:pPr>
              <a:lnSpc>
                <a:spcPct val="114999"/>
              </a:lnSpc>
            </a:pPr>
            <a:r>
              <a:rPr lang="en-GB" sz="1600" b="0" dirty="0">
                <a:solidFill>
                  <a:schemeClr val="tx1"/>
                </a:solidFill>
                <a:latin typeface="Arial"/>
                <a:ea typeface="ＭＳ Ｐゴシック"/>
                <a:cs typeface="Arial"/>
              </a:rPr>
              <a:t>If you are running a Warm and Welcome Space and you have not listed it on the Community </a:t>
            </a:r>
            <a:r>
              <a:rPr lang="en-GB" sz="1600" b="0">
                <a:solidFill>
                  <a:schemeClr val="tx1"/>
                </a:solidFill>
                <a:latin typeface="Arial"/>
                <a:ea typeface="ＭＳ Ｐゴシック"/>
                <a:cs typeface="Arial"/>
              </a:rPr>
              <a:t>Support Directory, please do.</a:t>
            </a:r>
            <a:endParaRPr lang="en-GB" sz="1600" b="0" dirty="0">
              <a:solidFill>
                <a:schemeClr val="tx1"/>
              </a:solidFill>
              <a:cs typeface="Arial"/>
            </a:endParaRPr>
          </a:p>
          <a:p>
            <a:pPr>
              <a:lnSpc>
                <a:spcPct val="114999"/>
              </a:lnSpc>
            </a:pPr>
            <a:endParaRPr lang="en-GB" sz="1600" b="0" dirty="0">
              <a:solidFill>
                <a:schemeClr val="tx1"/>
              </a:solidFill>
              <a:cs typeface="Arial"/>
            </a:endParaRPr>
          </a:p>
          <a:p>
            <a:pPr>
              <a:lnSpc>
                <a:spcPct val="114999"/>
              </a:lnSpc>
            </a:pPr>
            <a:endParaRPr lang="en-GB" sz="1600" b="0" dirty="0">
              <a:solidFill>
                <a:schemeClr val="tx1"/>
              </a:solidFill>
              <a:cs typeface="Arial" panose="020B0604020202020204" pitchFamily="34" charset="0"/>
            </a:endParaRPr>
          </a:p>
          <a:p>
            <a:endParaRPr lang="en-GB" sz="1600" b="0" dirty="0">
              <a:solidFill>
                <a:schemeClr val="tx1"/>
              </a:solidFill>
              <a:cs typeface="Arial" panose="020B0604020202020204" pitchFamily="34" charset="0"/>
            </a:endParaRPr>
          </a:p>
        </p:txBody>
      </p:sp>
      <p:pic>
        <p:nvPicPr>
          <p:cNvPr id="3" name="Picture 2">
            <a:extLst>
              <a:ext uri="{FF2B5EF4-FFF2-40B4-BE49-F238E27FC236}">
                <a16:creationId xmlns:a16="http://schemas.microsoft.com/office/drawing/2014/main" id="{4FC3DFA1-F600-0ED2-F502-56A780CB5062}"/>
              </a:ext>
            </a:extLst>
          </p:cNvPr>
          <p:cNvPicPr>
            <a:picLocks noChangeAspect="1"/>
          </p:cNvPicPr>
          <p:nvPr/>
        </p:nvPicPr>
        <p:blipFill>
          <a:blip r:embed="rId4"/>
          <a:stretch>
            <a:fillRect/>
          </a:stretch>
        </p:blipFill>
        <p:spPr>
          <a:xfrm>
            <a:off x="2791807" y="3539006"/>
            <a:ext cx="5108047" cy="3395935"/>
          </a:xfrm>
          <a:prstGeom prst="rect">
            <a:avLst/>
          </a:prstGeom>
        </p:spPr>
      </p:pic>
    </p:spTree>
    <p:extLst>
      <p:ext uri="{BB962C8B-B14F-4D97-AF65-F5344CB8AC3E}">
        <p14:creationId xmlns:p14="http://schemas.microsoft.com/office/powerpoint/2010/main" val="4024056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D5FFC-ED30-0D10-7013-AAE6C50BDD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7093F7-2525-90D8-DC87-A79CB9B692F4}"/>
              </a:ext>
            </a:extLst>
          </p:cNvPr>
          <p:cNvSpPr>
            <a:spLocks noGrp="1"/>
          </p:cNvSpPr>
          <p:nvPr>
            <p:ph type="title"/>
          </p:nvPr>
        </p:nvSpPr>
        <p:spPr/>
        <p:txBody>
          <a:bodyPr vert="horz" lIns="91440" tIns="45720" rIns="91440" bIns="45720" anchor="t"/>
          <a:lstStyle/>
          <a:p>
            <a:r>
              <a:rPr lang="en-GB" dirty="0">
                <a:latin typeface="Verdana"/>
                <a:ea typeface="Verdana"/>
              </a:rPr>
              <a:t>Indices of Multiple Deprivation 2025</a:t>
            </a:r>
            <a:endParaRPr lang="en-GB" dirty="0"/>
          </a:p>
        </p:txBody>
      </p:sp>
      <p:sp>
        <p:nvSpPr>
          <p:cNvPr id="5" name="TextBox 4">
            <a:extLst>
              <a:ext uri="{FF2B5EF4-FFF2-40B4-BE49-F238E27FC236}">
                <a16:creationId xmlns:a16="http://schemas.microsoft.com/office/drawing/2014/main" id="{BCD15DF5-EEDC-67F9-1DF6-1A60E8ED3902}"/>
              </a:ext>
            </a:extLst>
          </p:cNvPr>
          <p:cNvSpPr txBox="1"/>
          <p:nvPr/>
        </p:nvSpPr>
        <p:spPr>
          <a:xfrm>
            <a:off x="6955425" y="1011241"/>
            <a:ext cx="3328300" cy="8017579"/>
          </a:xfrm>
          <a:prstGeom prst="rect">
            <a:avLst/>
          </a:prstGeom>
          <a:noFill/>
        </p:spPr>
        <p:txBody>
          <a:bodyPr wrap="square" lIns="91440" tIns="45720" rIns="91440" bIns="45720" rtlCol="0" anchor="t">
            <a:spAutoFit/>
          </a:bodyPr>
          <a:lstStyle/>
          <a:p>
            <a:pPr marL="424180" indent="-171450">
              <a:spcBef>
                <a:spcPts val="5"/>
              </a:spcBef>
              <a:buFont typeface="Arial" panose="020B0604020202020204" pitchFamily="34" charset="0"/>
              <a:buChar char="•"/>
            </a:pPr>
            <a:endParaRPr lang="en-US" sz="1100" dirty="0">
              <a:solidFill>
                <a:schemeClr val="tx1"/>
              </a:solidFill>
              <a:ea typeface="Times New Roman" panose="02020603050405020304" pitchFamily="18" charset="0"/>
            </a:endParaRPr>
          </a:p>
          <a:p>
            <a:r>
              <a:rPr lang="en-US" sz="1600" dirty="0">
                <a:solidFill>
                  <a:schemeClr val="tx1"/>
                </a:solidFill>
                <a:latin typeface="Arial"/>
                <a:ea typeface="Calibri"/>
                <a:cs typeface="Calibri"/>
              </a:rPr>
              <a:t>Ealing’s position</a:t>
            </a:r>
            <a:endParaRPr lang="en-US" sz="1600">
              <a:solidFill>
                <a:schemeClr val="tx1"/>
              </a:solidFill>
              <a:latin typeface="Arial"/>
              <a:cs typeface="Arial"/>
            </a:endParaRPr>
          </a:p>
          <a:p>
            <a:endParaRPr lang="en-US" sz="1600" dirty="0">
              <a:solidFill>
                <a:schemeClr val="tx1"/>
              </a:solidFill>
              <a:latin typeface="Arial"/>
              <a:ea typeface="Calibri"/>
              <a:cs typeface="Calibri"/>
            </a:endParaRPr>
          </a:p>
          <a:p>
            <a:r>
              <a:rPr lang="en-US" sz="1600" b="0" dirty="0">
                <a:solidFill>
                  <a:schemeClr val="tx1"/>
                </a:solidFill>
                <a:latin typeface="Arial"/>
                <a:ea typeface="Calibri"/>
                <a:cs typeface="Calibri"/>
              </a:rPr>
              <a:t>In terms of the average rank of deprivation, </a:t>
            </a:r>
            <a:r>
              <a:rPr lang="en-US" sz="1600" dirty="0">
                <a:solidFill>
                  <a:schemeClr val="tx1"/>
                </a:solidFill>
                <a:latin typeface="Arial"/>
                <a:ea typeface="Calibri"/>
                <a:cs typeface="Calibri"/>
              </a:rPr>
              <a:t>Ealing is now placed as the 45th most deprived local authority districts (out of 296)</a:t>
            </a:r>
            <a:r>
              <a:rPr lang="en-US" sz="1600" b="0" dirty="0">
                <a:solidFill>
                  <a:schemeClr val="tx1"/>
                </a:solidFill>
                <a:latin typeface="Arial"/>
                <a:ea typeface="Calibri"/>
                <a:cs typeface="Calibri"/>
              </a:rPr>
              <a:t> in 2025, a decline from being the 88th most deprived in 2019 (out of 317).</a:t>
            </a:r>
            <a:endParaRPr lang="en-US" sz="1600" dirty="0">
              <a:solidFill>
                <a:schemeClr val="tx1"/>
              </a:solidFill>
              <a:latin typeface="Arial"/>
            </a:endParaRPr>
          </a:p>
          <a:p>
            <a:endParaRPr lang="en-US" sz="1600" b="0" dirty="0">
              <a:solidFill>
                <a:schemeClr val="tx1"/>
              </a:solidFill>
              <a:ea typeface="Calibri"/>
              <a:cs typeface="Calibri"/>
            </a:endParaRPr>
          </a:p>
          <a:p>
            <a:r>
              <a:rPr lang="en-US" sz="1600" b="0" dirty="0">
                <a:solidFill>
                  <a:schemeClr val="tx1"/>
                </a:solidFill>
                <a:latin typeface="Arial"/>
                <a:ea typeface="Calibri"/>
                <a:cs typeface="Arial"/>
              </a:rPr>
              <a:t>A key reason for the change is due to a different methodology being used. For example relative deprivation has grown in Ealing and many other parts of London due to income deprivation now being calculated after housing costs rather than before, like it was in 2019.</a:t>
            </a:r>
            <a:endParaRPr lang="en-US" dirty="0">
              <a:solidFill>
                <a:schemeClr val="tx1"/>
              </a:solidFill>
            </a:endParaRPr>
          </a:p>
          <a:p>
            <a:endParaRPr lang="en-US" sz="1600" b="0" dirty="0">
              <a:solidFill>
                <a:schemeClr val="tx1"/>
              </a:solidFill>
              <a:ea typeface="Calibri"/>
              <a:cs typeface="Calibri"/>
            </a:endParaRPr>
          </a:p>
          <a:p>
            <a:r>
              <a:rPr lang="en-US" sz="1600" b="0" dirty="0">
                <a:solidFill>
                  <a:schemeClr val="tx1"/>
                </a:solidFill>
                <a:latin typeface="Arial"/>
                <a:ea typeface="Calibri"/>
                <a:cs typeface="Calibri"/>
              </a:rPr>
              <a:t>Ealing's Research and Insight team has developed a </a:t>
            </a:r>
            <a:r>
              <a:rPr lang="en-US" sz="1600" b="0" dirty="0">
                <a:solidFill>
                  <a:schemeClr val="accent2"/>
                </a:solidFill>
                <a:latin typeface="Arial"/>
                <a:ea typeface="Calibri"/>
                <a:cs typeface="Calibri"/>
                <a:hlinkClick r:id="rId3">
                  <a:extLst>
                    <a:ext uri="{A12FA001-AC4F-418D-AE19-62706E023703}">
                      <ahyp:hlinkClr xmlns:ahyp="http://schemas.microsoft.com/office/drawing/2018/hyperlinkcolor" val="tx"/>
                    </a:ext>
                  </a:extLst>
                </a:hlinkClick>
              </a:rPr>
              <a:t>detailed analysis</a:t>
            </a:r>
            <a:r>
              <a:rPr lang="en-US" sz="1600" b="0" dirty="0">
                <a:solidFill>
                  <a:schemeClr val="tx1"/>
                </a:solidFill>
                <a:latin typeface="Arial"/>
                <a:ea typeface="Calibri"/>
                <a:cs typeface="Calibri"/>
              </a:rPr>
              <a:t> of the data.</a:t>
            </a:r>
            <a:endParaRPr lang="en-US" sz="1600" b="0">
              <a:solidFill>
                <a:schemeClr val="tx1"/>
              </a:solidFill>
              <a:ea typeface="Calibri"/>
              <a:cs typeface="Calibri"/>
            </a:endParaRPr>
          </a:p>
          <a:p>
            <a:endParaRPr lang="en-US" sz="1600" b="0" dirty="0">
              <a:solidFill>
                <a:schemeClr val="tx1"/>
              </a:solidFill>
              <a:cs typeface="Arial"/>
            </a:endParaRPr>
          </a:p>
          <a:p>
            <a:r>
              <a:rPr lang="en-US" sz="1600" dirty="0">
                <a:solidFill>
                  <a:schemeClr val="tx1"/>
                </a:solidFill>
                <a:ea typeface="Times New Roman" panose="02020603050405020304" pitchFamily="18" charset="0"/>
              </a:rPr>
              <a:t> </a:t>
            </a:r>
            <a:endParaRPr lang="en-US" sz="1600" dirty="0">
              <a:solidFill>
                <a:schemeClr val="tx1"/>
              </a:solidFill>
              <a:effectLst/>
              <a:latin typeface="Arial" panose="020B0604020202020204" pitchFamily="34" charset="0"/>
              <a:ea typeface="Times New Roman" panose="02020603050405020304" pitchFamily="18" charset="0"/>
            </a:endParaRPr>
          </a:p>
          <a:p>
            <a:pPr marL="171450" indent="-171450">
              <a:buFont typeface="Arial" panose="020B0604020202020204" pitchFamily="34" charset="0"/>
              <a:buChar char="•"/>
            </a:pPr>
            <a:endParaRPr lang="en-US" sz="1600" dirty="0">
              <a:solidFill>
                <a:schemeClr val="tx1"/>
              </a:solidFill>
              <a:effectLst/>
              <a:latin typeface="Arial" panose="020B0604020202020204" pitchFamily="34" charset="0"/>
              <a:ea typeface="Times New Roman" panose="02020603050405020304" pitchFamily="18" charset="0"/>
            </a:endParaRPr>
          </a:p>
          <a:p>
            <a:pPr marL="342900" indent="-342900">
              <a:buFont typeface="Arial" panose="020B0604020202020204" pitchFamily="34" charset="0"/>
              <a:buChar char="•"/>
            </a:pPr>
            <a:endParaRPr lang="en-GB" sz="2400" dirty="0">
              <a:solidFill>
                <a:schemeClr val="tx1"/>
              </a:solidFill>
              <a:effectLst/>
              <a:latin typeface="Times New Roman" panose="02020603050405020304" pitchFamily="18" charset="0"/>
              <a:ea typeface="Times New Roman" panose="02020603050405020304" pitchFamily="18" charset="0"/>
            </a:endParaRPr>
          </a:p>
          <a:p>
            <a:pPr marL="342900" indent="-342900">
              <a:buFont typeface="Arial" panose="020B0604020202020204" pitchFamily="34" charset="0"/>
              <a:buChar char="•"/>
            </a:pPr>
            <a:endParaRPr lang="en-GB" sz="2400" dirty="0">
              <a:solidFill>
                <a:schemeClr val="tx1"/>
              </a:solidFill>
              <a:effectLst/>
              <a:latin typeface="Times New Roman" panose="02020603050405020304" pitchFamily="18" charset="0"/>
              <a:ea typeface="Times New Roman" panose="02020603050405020304" pitchFamily="18" charset="0"/>
            </a:endParaRPr>
          </a:p>
          <a:p>
            <a:pPr marL="171450" indent="-171450">
              <a:buFont typeface="Arial" panose="020B0604020202020204" pitchFamily="34" charset="0"/>
              <a:buChar char="•"/>
            </a:pPr>
            <a:endParaRPr lang="en-GB" dirty="0">
              <a:solidFill>
                <a:schemeClr val="tx1"/>
              </a:solidFill>
            </a:endParaRPr>
          </a:p>
        </p:txBody>
      </p:sp>
      <p:sp>
        <p:nvSpPr>
          <p:cNvPr id="7" name="TextBox 6">
            <a:extLst>
              <a:ext uri="{FF2B5EF4-FFF2-40B4-BE49-F238E27FC236}">
                <a16:creationId xmlns:a16="http://schemas.microsoft.com/office/drawing/2014/main" id="{5B8F9802-6DE5-D0D5-7116-B55A9AC69CD4}"/>
              </a:ext>
            </a:extLst>
          </p:cNvPr>
          <p:cNvSpPr txBox="1"/>
          <p:nvPr/>
        </p:nvSpPr>
        <p:spPr>
          <a:xfrm>
            <a:off x="1107502" y="5565913"/>
            <a:ext cx="8610127" cy="954107"/>
          </a:xfrm>
          <a:prstGeom prst="rect">
            <a:avLst/>
          </a:prstGeom>
          <a:noFill/>
        </p:spPr>
        <p:txBody>
          <a:bodyPr wrap="square" rtlCol="0">
            <a:spAutoFit/>
          </a:bodyPr>
          <a:lstStyle/>
          <a:p>
            <a:endParaRPr lang="en-US" sz="1600" b="0" dirty="0">
              <a:solidFill>
                <a:schemeClr val="tx1"/>
              </a:solidFill>
              <a:effectLst/>
              <a:latin typeface="Arial" panose="020B0604020202020204" pitchFamily="34" charset="0"/>
              <a:ea typeface="Times New Roman" panose="02020603050405020304" pitchFamily="18" charset="0"/>
            </a:endParaRPr>
          </a:p>
          <a:p>
            <a:endParaRPr lang="en-US" sz="1600" b="0" dirty="0">
              <a:solidFill>
                <a:schemeClr val="tx1"/>
              </a:solidFill>
              <a:effectLst/>
              <a:latin typeface="Arial" panose="020B0604020202020204" pitchFamily="34" charset="0"/>
              <a:ea typeface="Times New Roman" panose="02020603050405020304" pitchFamily="18" charset="0"/>
            </a:endParaRPr>
          </a:p>
          <a:p>
            <a:endParaRPr lang="en-GB" dirty="0"/>
          </a:p>
        </p:txBody>
      </p:sp>
      <p:pic>
        <p:nvPicPr>
          <p:cNvPr id="4" name="Picture 3" descr="A close-up of a chart&#10;&#10;AI-generated content may be incorrect.">
            <a:extLst>
              <a:ext uri="{FF2B5EF4-FFF2-40B4-BE49-F238E27FC236}">
                <a16:creationId xmlns:a16="http://schemas.microsoft.com/office/drawing/2014/main" id="{F091508D-74EF-563C-7222-5C63C4144BB8}"/>
              </a:ext>
            </a:extLst>
          </p:cNvPr>
          <p:cNvPicPr>
            <a:picLocks noChangeAspect="1"/>
          </p:cNvPicPr>
          <p:nvPr/>
        </p:nvPicPr>
        <p:blipFill>
          <a:blip r:embed="rId4"/>
          <a:stretch>
            <a:fillRect/>
          </a:stretch>
        </p:blipFill>
        <p:spPr>
          <a:xfrm>
            <a:off x="575513" y="1008380"/>
            <a:ext cx="5978626" cy="6554470"/>
          </a:xfrm>
          <a:prstGeom prst="rect">
            <a:avLst/>
          </a:prstGeom>
        </p:spPr>
      </p:pic>
    </p:spTree>
    <p:extLst>
      <p:ext uri="{BB962C8B-B14F-4D97-AF65-F5344CB8AC3E}">
        <p14:creationId xmlns:p14="http://schemas.microsoft.com/office/powerpoint/2010/main" val="1956352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BE2EC-B931-1676-953A-2E4EB34C19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F82899-3137-2DB9-77F4-AB30682B3E51}"/>
              </a:ext>
            </a:extLst>
          </p:cNvPr>
          <p:cNvSpPr>
            <a:spLocks noGrp="1"/>
          </p:cNvSpPr>
          <p:nvPr>
            <p:ph type="title"/>
          </p:nvPr>
        </p:nvSpPr>
        <p:spPr/>
        <p:txBody>
          <a:bodyPr vert="horz" lIns="91440" tIns="45720" rIns="91440" bIns="45720" anchor="t"/>
          <a:lstStyle/>
          <a:p>
            <a:r>
              <a:rPr lang="en-GB" dirty="0">
                <a:latin typeface="Verdana"/>
                <a:ea typeface="Verdana"/>
              </a:rPr>
              <a:t>The Borough Frontline</a:t>
            </a:r>
          </a:p>
        </p:txBody>
      </p:sp>
      <p:sp>
        <p:nvSpPr>
          <p:cNvPr id="5" name="TextBox 4">
            <a:extLst>
              <a:ext uri="{FF2B5EF4-FFF2-40B4-BE49-F238E27FC236}">
                <a16:creationId xmlns:a16="http://schemas.microsoft.com/office/drawing/2014/main" id="{C9E2D462-D4D2-789F-912A-5820915EB5A0}"/>
              </a:ext>
            </a:extLst>
          </p:cNvPr>
          <p:cNvSpPr txBox="1"/>
          <p:nvPr/>
        </p:nvSpPr>
        <p:spPr>
          <a:xfrm>
            <a:off x="759558" y="1031447"/>
            <a:ext cx="9121108" cy="2345257"/>
          </a:xfrm>
          <a:prstGeom prst="rect">
            <a:avLst/>
          </a:prstGeom>
          <a:noFill/>
        </p:spPr>
        <p:txBody>
          <a:bodyPr wrap="square" lIns="91440" tIns="45720" rIns="91440" bIns="45720" rtlCol="0" anchor="t">
            <a:spAutoFit/>
          </a:bodyPr>
          <a:lstStyle/>
          <a:p>
            <a:pPr marL="285750" indent="-285750">
              <a:lnSpc>
                <a:spcPct val="115000"/>
              </a:lnSpc>
              <a:buFont typeface="Arial" panose="020B0604020202020204" pitchFamily="34" charset="0"/>
              <a:buChar char="•"/>
            </a:pPr>
            <a:endParaRPr lang="en-GB" sz="1600" b="0" dirty="0">
              <a:solidFill>
                <a:schemeClr val="tx1"/>
              </a:solidFill>
            </a:endParaRPr>
          </a:p>
          <a:p>
            <a:r>
              <a:rPr lang="en-GB" sz="1600" dirty="0">
                <a:solidFill>
                  <a:schemeClr val="tx1"/>
                </a:solidFill>
                <a:latin typeface="Arial"/>
                <a:ea typeface="ＭＳ Ｐゴシック"/>
                <a:cs typeface="Arial"/>
              </a:rPr>
              <a:t>Next topic - digital inclusion</a:t>
            </a:r>
            <a:endParaRPr lang="en-GB" sz="1600">
              <a:solidFill>
                <a:schemeClr val="tx1"/>
              </a:solidFill>
              <a:cs typeface="Arial"/>
            </a:endParaRPr>
          </a:p>
          <a:p>
            <a:endParaRPr lang="en-GB" sz="1600" b="0" dirty="0">
              <a:solidFill>
                <a:schemeClr val="tx1"/>
              </a:solidFill>
            </a:endParaRPr>
          </a:p>
          <a:p>
            <a:r>
              <a:rPr lang="en-GB" sz="1600" b="0" dirty="0">
                <a:solidFill>
                  <a:schemeClr val="tx1"/>
                </a:solidFill>
                <a:latin typeface="Arial"/>
                <a:ea typeface="ＭＳ Ｐゴシック"/>
                <a:cs typeface="Arial"/>
              </a:rPr>
              <a:t>The next online session will be on </a:t>
            </a:r>
            <a:r>
              <a:rPr lang="en-GB" sz="1600" dirty="0">
                <a:solidFill>
                  <a:schemeClr val="tx1"/>
                </a:solidFill>
                <a:latin typeface="Arial"/>
                <a:ea typeface="ＭＳ Ｐゴシック"/>
                <a:cs typeface="Arial"/>
              </a:rPr>
              <a:t>Friday 23 January 2026 @ 11:00am.</a:t>
            </a:r>
          </a:p>
          <a:p>
            <a:endParaRPr lang="en-GB" sz="1600" b="0" dirty="0">
              <a:solidFill>
                <a:schemeClr val="tx1"/>
              </a:solidFill>
            </a:endParaRPr>
          </a:p>
          <a:p>
            <a:r>
              <a:rPr lang="en-GB" sz="1600" b="0" dirty="0">
                <a:solidFill>
                  <a:schemeClr val="tx1"/>
                </a:solidFill>
                <a:latin typeface="Arial"/>
                <a:ea typeface="ＭＳ Ｐゴシック"/>
                <a:cs typeface="Arial"/>
              </a:rPr>
              <a:t>We want to involve a variety of organisations that offer support to those that are digitally excluded.</a:t>
            </a:r>
          </a:p>
          <a:p>
            <a:endParaRPr lang="en-GB" sz="1600" b="0" dirty="0">
              <a:solidFill>
                <a:schemeClr val="tx1"/>
              </a:solidFill>
            </a:endParaRPr>
          </a:p>
          <a:p>
            <a:r>
              <a:rPr lang="en-GB" sz="1600" b="0" dirty="0">
                <a:solidFill>
                  <a:schemeClr val="tx1"/>
                </a:solidFill>
                <a:latin typeface="Arial"/>
                <a:ea typeface="ＭＳ Ｐゴシック"/>
                <a:cs typeface="Arial"/>
              </a:rPr>
              <a:t>If you would like to contribute, please email Sam Booth – booths@ealing.gov.uk</a:t>
            </a:r>
          </a:p>
          <a:p>
            <a:endParaRPr lang="en-GB" sz="1600" b="0" dirty="0">
              <a:solidFill>
                <a:schemeClr val="tx1"/>
              </a:solidFill>
            </a:endParaRPr>
          </a:p>
        </p:txBody>
      </p:sp>
      <p:pic>
        <p:nvPicPr>
          <p:cNvPr id="6" name="Picture 5">
            <a:extLst>
              <a:ext uri="{FF2B5EF4-FFF2-40B4-BE49-F238E27FC236}">
                <a16:creationId xmlns:a16="http://schemas.microsoft.com/office/drawing/2014/main" id="{182F987B-2CBA-AD12-E9CD-CD679D51D509}"/>
              </a:ext>
            </a:extLst>
          </p:cNvPr>
          <p:cNvPicPr>
            <a:picLocks noChangeAspect="1"/>
          </p:cNvPicPr>
          <p:nvPr/>
        </p:nvPicPr>
        <p:blipFill>
          <a:blip r:embed="rId3"/>
          <a:stretch>
            <a:fillRect/>
          </a:stretch>
        </p:blipFill>
        <p:spPr>
          <a:xfrm>
            <a:off x="6331431" y="3951902"/>
            <a:ext cx="2925724" cy="2925724"/>
          </a:xfrm>
          <a:prstGeom prst="rect">
            <a:avLst/>
          </a:prstGeom>
        </p:spPr>
      </p:pic>
      <p:sp>
        <p:nvSpPr>
          <p:cNvPr id="7" name="TextBox 6">
            <a:extLst>
              <a:ext uri="{FF2B5EF4-FFF2-40B4-BE49-F238E27FC236}">
                <a16:creationId xmlns:a16="http://schemas.microsoft.com/office/drawing/2014/main" id="{6848A286-B550-E847-244B-B440EFDE2582}"/>
              </a:ext>
            </a:extLst>
          </p:cNvPr>
          <p:cNvSpPr txBox="1"/>
          <p:nvPr/>
        </p:nvSpPr>
        <p:spPr>
          <a:xfrm>
            <a:off x="1154036" y="4075936"/>
            <a:ext cx="3481026" cy="3046988"/>
          </a:xfrm>
          <a:prstGeom prst="rect">
            <a:avLst/>
          </a:prstGeom>
          <a:noFill/>
        </p:spPr>
        <p:txBody>
          <a:bodyPr wrap="square" lIns="91440" tIns="45720" rIns="91440" bIns="45720" rtlCol="0" anchor="t">
            <a:spAutoFit/>
          </a:bodyPr>
          <a:lstStyle/>
          <a:p>
            <a:r>
              <a:rPr lang="en-GB" dirty="0">
                <a:solidFill>
                  <a:schemeClr val="tx1"/>
                </a:solidFill>
                <a:latin typeface="Arial"/>
                <a:ea typeface="ＭＳ Ｐゴシック"/>
                <a:cs typeface="Arial"/>
              </a:rPr>
              <a:t>To join The Borough Frontline, scan the QR code and complete the form to get on the invite list for future meetings and receive relevant information.</a:t>
            </a:r>
          </a:p>
          <a:p>
            <a:endParaRPr lang="en-GB" dirty="0"/>
          </a:p>
        </p:txBody>
      </p:sp>
    </p:spTree>
    <p:extLst>
      <p:ext uri="{BB962C8B-B14F-4D97-AF65-F5344CB8AC3E}">
        <p14:creationId xmlns:p14="http://schemas.microsoft.com/office/powerpoint/2010/main" val="967062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79BD1-3701-3159-BDF3-4DCA632560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38BAAD-CCCA-2355-BD80-4A4337D80008}"/>
              </a:ext>
            </a:extLst>
          </p:cNvPr>
          <p:cNvSpPr>
            <a:spLocks noGrp="1"/>
          </p:cNvSpPr>
          <p:nvPr>
            <p:ph type="title"/>
          </p:nvPr>
        </p:nvSpPr>
        <p:spPr/>
        <p:txBody>
          <a:bodyPr vert="horz" lIns="91440" tIns="45720" rIns="91440" bIns="45720" anchor="t"/>
          <a:lstStyle/>
          <a:p>
            <a:r>
              <a:rPr lang="en-GB" dirty="0">
                <a:latin typeface="Verdana"/>
                <a:ea typeface="Verdana"/>
              </a:rPr>
              <a:t>The Ticket Bank – Offer to all low income families</a:t>
            </a:r>
            <a:endParaRPr lang="en-GB" dirty="0"/>
          </a:p>
        </p:txBody>
      </p:sp>
      <p:sp>
        <p:nvSpPr>
          <p:cNvPr id="5" name="TextBox 4">
            <a:extLst>
              <a:ext uri="{FF2B5EF4-FFF2-40B4-BE49-F238E27FC236}">
                <a16:creationId xmlns:a16="http://schemas.microsoft.com/office/drawing/2014/main" id="{4174621D-7197-BC1E-FD7A-A5057FF6E6E6}"/>
              </a:ext>
            </a:extLst>
          </p:cNvPr>
          <p:cNvSpPr txBox="1"/>
          <p:nvPr/>
        </p:nvSpPr>
        <p:spPr>
          <a:xfrm>
            <a:off x="759558" y="1031447"/>
            <a:ext cx="9121108" cy="5792355"/>
          </a:xfrm>
          <a:prstGeom prst="rect">
            <a:avLst/>
          </a:prstGeom>
          <a:noFill/>
        </p:spPr>
        <p:txBody>
          <a:bodyPr wrap="square" lIns="91440" tIns="45720" rIns="91440" bIns="45720" rtlCol="0" anchor="t">
            <a:spAutoFit/>
          </a:bodyPr>
          <a:lstStyle/>
          <a:p>
            <a:pPr>
              <a:lnSpc>
                <a:spcPct val="115000"/>
              </a:lnSpc>
              <a:buNone/>
            </a:pPr>
            <a:endParaRPr lang="en-GB" sz="1600" b="0" dirty="0">
              <a:solidFill>
                <a:schemeClr val="tx1"/>
              </a:solidFill>
            </a:endParaRPr>
          </a:p>
          <a:p>
            <a:r>
              <a:rPr lang="en-GB" sz="1600" b="0" dirty="0">
                <a:solidFill>
                  <a:schemeClr val="tx1"/>
                </a:solidFill>
                <a:latin typeface="Arial"/>
                <a:ea typeface="ＭＳ Ｐゴシック"/>
                <a:cs typeface="Arial"/>
              </a:rPr>
              <a:t>Ealing Council has partnered with The Ticket Bank to provide low income families across the borough </a:t>
            </a:r>
            <a:r>
              <a:rPr lang="en-GB" sz="1600" b="0" dirty="0">
                <a:solidFill>
                  <a:schemeClr val="tx1"/>
                </a:solidFill>
                <a:latin typeface="Arial"/>
                <a:ea typeface="Verdana"/>
                <a:cs typeface="Arial"/>
              </a:rPr>
              <a:t>free and heavily discounted tickets to concerts, theatre, comedy nights, sports matches, family attractions, and cultural events across London and the UK.</a:t>
            </a:r>
            <a:endParaRPr lang="en-GB" sz="1600">
              <a:solidFill>
                <a:schemeClr val="tx1"/>
              </a:solidFill>
              <a:latin typeface="Arial"/>
              <a:cs typeface="Arial"/>
            </a:endParaRPr>
          </a:p>
          <a:p>
            <a:endParaRPr lang="en-GB" sz="1600" b="0" dirty="0">
              <a:solidFill>
                <a:schemeClr val="tx1"/>
              </a:solidFill>
              <a:latin typeface="Arial"/>
              <a:ea typeface="Verdana"/>
              <a:cs typeface="Arial"/>
            </a:endParaRPr>
          </a:p>
          <a:p>
            <a:r>
              <a:rPr lang="en-GB" sz="1600" b="0">
                <a:solidFill>
                  <a:schemeClr val="tx1"/>
                </a:solidFill>
                <a:latin typeface="Arial"/>
                <a:ea typeface="Verdana"/>
                <a:cs typeface="Arial"/>
              </a:rPr>
              <a:t>The Ticket Bank collaborates with venues and event partners to ensure that empty seats are </a:t>
            </a:r>
            <a:r>
              <a:rPr lang="en-GB" sz="1600" b="0" dirty="0">
                <a:solidFill>
                  <a:schemeClr val="tx1"/>
                </a:solidFill>
                <a:latin typeface="Arial"/>
                <a:ea typeface="Verdana"/>
                <a:cs typeface="Arial"/>
              </a:rPr>
              <a:t>allocated to those who will benefit most.</a:t>
            </a:r>
            <a:endParaRPr lang="en-GB" sz="1600">
              <a:solidFill>
                <a:schemeClr val="tx1"/>
              </a:solidFill>
              <a:latin typeface="Arial"/>
              <a:cs typeface="Arial"/>
            </a:endParaRPr>
          </a:p>
          <a:p>
            <a:endParaRPr lang="en-GB" sz="1600" dirty="0">
              <a:solidFill>
                <a:schemeClr val="tx1"/>
              </a:solidFill>
              <a:latin typeface="Arial"/>
              <a:ea typeface="Verdana"/>
              <a:cs typeface="Arial"/>
            </a:endParaRPr>
          </a:p>
          <a:p>
            <a:r>
              <a:rPr lang="en-GB" sz="1600" b="0" dirty="0">
                <a:solidFill>
                  <a:schemeClr val="tx1"/>
                </a:solidFill>
                <a:latin typeface="Arial"/>
                <a:ea typeface="Verdana"/>
                <a:cs typeface="Arial"/>
              </a:rPr>
              <a:t>We will be writing to low income families to tell them about the scheme and providing them with a unique code to register.</a:t>
            </a:r>
          </a:p>
          <a:p>
            <a:endParaRPr lang="en-GB" sz="1600" dirty="0">
              <a:solidFill>
                <a:schemeClr val="tx1"/>
              </a:solidFill>
              <a:latin typeface="Arial"/>
              <a:ea typeface="Verdana"/>
              <a:cs typeface="Arial"/>
            </a:endParaRPr>
          </a:p>
          <a:p>
            <a:r>
              <a:rPr lang="en-GB" sz="1600">
                <a:solidFill>
                  <a:schemeClr val="tx1"/>
                </a:solidFill>
                <a:latin typeface="Arial"/>
                <a:ea typeface="Verdana"/>
                <a:cs typeface="Arial"/>
              </a:rPr>
              <a:t>What's on offer:</a:t>
            </a:r>
          </a:p>
          <a:p>
            <a:br>
              <a:rPr lang="en-US" sz="1600" dirty="0"/>
            </a:br>
            <a:r>
              <a:rPr lang="en-GB" sz="1600" b="0" dirty="0">
                <a:solidFill>
                  <a:schemeClr val="tx1"/>
                </a:solidFill>
                <a:latin typeface="Arial"/>
                <a:ea typeface="Verdana"/>
                <a:cs typeface="Arial"/>
              </a:rPr>
              <a:t>• Tickets from £1-£5.95, with no hidden fees and no sign up</a:t>
            </a:r>
            <a:r>
              <a:rPr lang="en-GB" sz="1600" b="0">
                <a:solidFill>
                  <a:schemeClr val="tx1"/>
                </a:solidFill>
                <a:latin typeface="Arial"/>
                <a:ea typeface="Verdana"/>
                <a:cs typeface="Arial"/>
              </a:rPr>
              <a:t> costs.</a:t>
            </a:r>
            <a:endParaRPr lang="en-GB" sz="1600">
              <a:solidFill>
                <a:schemeClr val="tx1"/>
              </a:solidFill>
              <a:latin typeface="Arial"/>
              <a:cs typeface="Arial"/>
            </a:endParaRPr>
          </a:p>
          <a:p>
            <a:br>
              <a:rPr lang="en-US" sz="1600" dirty="0"/>
            </a:br>
            <a:r>
              <a:rPr lang="en-GB" sz="1600" b="0" dirty="0">
                <a:solidFill>
                  <a:schemeClr val="tx1"/>
                </a:solidFill>
                <a:latin typeface="Arial"/>
                <a:ea typeface="Verdana"/>
                <a:cs typeface="Arial"/>
              </a:rPr>
              <a:t>• Access to events nationwide</a:t>
            </a:r>
            <a:endParaRPr lang="en-GB" sz="1600">
              <a:solidFill>
                <a:schemeClr val="tx1"/>
              </a:solidFill>
              <a:latin typeface="Arial"/>
              <a:cs typeface="Arial"/>
            </a:endParaRPr>
          </a:p>
          <a:p>
            <a:br>
              <a:rPr lang="en-US" sz="1600" dirty="0"/>
            </a:br>
            <a:r>
              <a:rPr lang="en-GB" sz="1600" b="0">
                <a:solidFill>
                  <a:schemeClr val="tx1"/>
                </a:solidFill>
                <a:latin typeface="Arial"/>
                <a:ea typeface="Verdana"/>
                <a:cs typeface="Arial"/>
              </a:rPr>
              <a:t>• Instant booking - tickets delivered straight to recipient's email</a:t>
            </a:r>
            <a:endParaRPr lang="en-GB" sz="1600">
              <a:solidFill>
                <a:schemeClr val="tx1"/>
              </a:solidFill>
              <a:latin typeface="Arial"/>
              <a:cs typeface="Arial"/>
            </a:endParaRPr>
          </a:p>
          <a:p>
            <a:endParaRPr lang="en-GB" sz="1600" b="0" dirty="0">
              <a:solidFill>
                <a:schemeClr val="tx1"/>
              </a:solidFill>
              <a:latin typeface="Arial"/>
              <a:ea typeface="Verdana"/>
              <a:cs typeface="Arial"/>
            </a:endParaRPr>
          </a:p>
          <a:p>
            <a:r>
              <a:rPr lang="en-GB" sz="1600" b="0">
                <a:solidFill>
                  <a:schemeClr val="tx1"/>
                </a:solidFill>
                <a:latin typeface="Arial"/>
                <a:ea typeface="Verdana"/>
                <a:cs typeface="Arial"/>
              </a:rPr>
              <a:t>For more information go to </a:t>
            </a:r>
            <a:r>
              <a:rPr lang="en-GB" sz="1600" b="0" dirty="0">
                <a:solidFill>
                  <a:schemeClr val="accent2"/>
                </a:solidFill>
                <a:latin typeface="Arial"/>
                <a:ea typeface="Verdana"/>
                <a:cs typeface="Arial"/>
                <a:hlinkClick r:id="rId3">
                  <a:extLst>
                    <a:ext uri="{A12FA001-AC4F-418D-AE19-62706E023703}">
                      <ahyp:hlinkClr xmlns:ahyp="http://schemas.microsoft.com/office/drawing/2018/hyperlinkcolor" val="tx"/>
                    </a:ext>
                  </a:extLst>
                </a:hlinkClick>
              </a:rPr>
              <a:t>www.ticketsforgood.org/the-ticket-bank</a:t>
            </a:r>
          </a:p>
          <a:p>
            <a:endParaRPr lang="en-GB" sz="1600" b="0" dirty="0">
              <a:solidFill>
                <a:schemeClr val="tx1"/>
              </a:solidFill>
              <a:ea typeface="Verdana"/>
              <a:cs typeface="Arial" panose="020B0604020202020204" pitchFamily="34" charset="0"/>
            </a:endParaRPr>
          </a:p>
          <a:p>
            <a:endParaRPr lang="en-GB" sz="1600" b="0" dirty="0">
              <a:solidFill>
                <a:schemeClr val="tx1"/>
              </a:solidFill>
              <a:cs typeface="Arial" panose="020B0604020202020204" pitchFamily="34" charset="0"/>
            </a:endParaRPr>
          </a:p>
          <a:p>
            <a:pPr marL="285750" indent="-285750">
              <a:buFont typeface="Arial" panose="020B0604020202020204" pitchFamily="34" charset="0"/>
              <a:buChar char="•"/>
            </a:pPr>
            <a:endParaRPr lang="en-GB" sz="1600" b="0" dirty="0">
              <a:solidFill>
                <a:schemeClr val="tx1"/>
              </a:solidFill>
              <a:cs typeface="Arial" panose="020B0604020202020204" pitchFamily="34" charset="0"/>
            </a:endParaRPr>
          </a:p>
        </p:txBody>
      </p:sp>
    </p:spTree>
    <p:extLst>
      <p:ext uri="{BB962C8B-B14F-4D97-AF65-F5344CB8AC3E}">
        <p14:creationId xmlns:p14="http://schemas.microsoft.com/office/powerpoint/2010/main" val="720794105"/>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aling Council powerpoint" id="{48DD1B0C-9C1D-45A3-B658-4D88F0E8C8BE}" vid="{9B10A0E1-A614-40CA-9849-A1D16905387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612A4742A5444E90F800A20031A175" ma:contentTypeVersion="13" ma:contentTypeDescription="Create a new document." ma:contentTypeScope="" ma:versionID="20a0084d0968fa2c111658e694d90c27">
  <xsd:schema xmlns:xsd="http://www.w3.org/2001/XMLSchema" xmlns:xs="http://www.w3.org/2001/XMLSchema" xmlns:p="http://schemas.microsoft.com/office/2006/metadata/properties" xmlns:ns2="b0806e17-db44-4cdc-a174-e4ab765af1d7" xmlns:ns3="df3ad05f-562f-437d-9155-a17dd279b300" targetNamespace="http://schemas.microsoft.com/office/2006/metadata/properties" ma:root="true" ma:fieldsID="938e1dbc0362e3fbd5dfba7352638da9" ns2:_="" ns3:_="">
    <xsd:import namespace="b0806e17-db44-4cdc-a174-e4ab765af1d7"/>
    <xsd:import namespace="df3ad05f-562f-437d-9155-a17dd279b30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806e17-db44-4cdc-a174-e4ab765af1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65efd349-4fc2-4c40-bc86-6aac66f77ae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3ad05f-562f-437d-9155-a17dd279b30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840ec0de-a0ae-4166-9c0a-02132069122d}" ma:internalName="TaxCatchAll" ma:showField="CatchAllData" ma:web="df3ad05f-562f-437d-9155-a17dd279b3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f3ad05f-562f-437d-9155-a17dd279b300" xsi:nil="true"/>
    <lcf76f155ced4ddcb4097134ff3c332f xmlns="b0806e17-db44-4cdc-a174-e4ab765af1d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BA6D0A5-45E5-4292-BDAF-3ECA6BEB0F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806e17-db44-4cdc-a174-e4ab765af1d7"/>
    <ds:schemaRef ds:uri="df3ad05f-562f-437d-9155-a17dd279b3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B40E58E-0FD0-4736-8F77-3E7A4F55D0AD}">
  <ds:schemaRefs>
    <ds:schemaRef ds:uri="http://schemas.microsoft.com/sharepoint/v3/contenttype/forms"/>
  </ds:schemaRefs>
</ds:datastoreItem>
</file>

<file path=customXml/itemProps3.xml><?xml version="1.0" encoding="utf-8"?>
<ds:datastoreItem xmlns:ds="http://schemas.openxmlformats.org/officeDocument/2006/customXml" ds:itemID="{30A3EFDB-B158-4D4E-85C0-15F7FB25573A}">
  <ds:schemaRefs>
    <ds:schemaRef ds:uri="http://schemas.microsoft.com/office/2006/documentManagement/types"/>
    <ds:schemaRef ds:uri="http://schemas.microsoft.com/office/infopath/2007/PartnerControls"/>
    <ds:schemaRef ds:uri="df3ad05f-562f-437d-9155-a17dd279b300"/>
    <ds:schemaRef ds:uri="http://purl.org/dc/elements/1.1/"/>
    <ds:schemaRef ds:uri="http://schemas.microsoft.com/office/2006/metadata/properties"/>
    <ds:schemaRef ds:uri="b0806e17-db44-4cdc-a174-e4ab765af1d7"/>
    <ds:schemaRef ds:uri="http://purl.org/dc/term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Ealing Council PowerPoint</Template>
  <TotalTime>1132</TotalTime>
  <Words>614</Words>
  <Application>Microsoft Office PowerPoint</Application>
  <PresentationFormat>Custom</PresentationFormat>
  <Paragraphs>65</Paragraphs>
  <Slides>6</Slides>
  <Notes>6</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Default Design</vt:lpstr>
      <vt:lpstr>Cost of living update  Ealing Advice Forum  November 2025 Louisa McDonald</vt:lpstr>
      <vt:lpstr>Winter Holiday Activity and Food scheme</vt:lpstr>
      <vt:lpstr>Warm Spaces</vt:lpstr>
      <vt:lpstr>Indices of Multiple Deprivation 2025</vt:lpstr>
      <vt:lpstr>The Borough Frontline</vt:lpstr>
      <vt:lpstr>The Ticket Bank – Offer to all low income families</vt:lpstr>
    </vt:vector>
  </TitlesOfParts>
  <Company>London Borough of Ealing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 - Strategy and change</dc:title>
  <dc:creator>Michaella Moultesz</dc:creator>
  <cp:lastModifiedBy>Louisa McDonald</cp:lastModifiedBy>
  <cp:revision>166</cp:revision>
  <cp:lastPrinted>2024-07-09T16:48:41Z</cp:lastPrinted>
  <dcterms:created xsi:type="dcterms:W3CDTF">2024-02-20T14:08:17Z</dcterms:created>
  <dcterms:modified xsi:type="dcterms:W3CDTF">2025-11-18T15:08:59Z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0x01010066612A4742A5444E90F800A20031A175</vt:lpwstr>
  </property>
  <property fmtid="{D5CDD505-2E9C-101B-9397-08002B2CF9AE}" pid="3" name="_dlc_DocIdItemGuid">
    <vt:lpwstr>29c6c4bb-19d2-41f7-aeb5-6677109749b0</vt:lpwstr>
  </property>
  <property fmtid="{D5CDD505-2E9C-101B-9397-08002B2CF9AE}" pid="4" name="Ealing_Category">
    <vt:lpwstr/>
  </property>
  <property fmtid="{D5CDD505-2E9C-101B-9397-08002B2CF9AE}" pid="5" name="ob01e65d93a94e64824284a58cfa88e2">
    <vt:lpwstr/>
  </property>
  <property fmtid="{D5CDD505-2E9C-101B-9397-08002B2CF9AE}" pid="6" name="Service_Line">
    <vt:lpwstr/>
  </property>
  <property fmtid="{D5CDD505-2E9C-101B-9397-08002B2CF9AE}" pid="7" name="Directorate">
    <vt:lpwstr/>
  </property>
  <property fmtid="{D5CDD505-2E9C-101B-9397-08002B2CF9AE}" pid="8" name="b3bf2861ee794fdc9d73643b1f721b4b">
    <vt:lpwstr/>
  </property>
  <property fmtid="{D5CDD505-2E9C-101B-9397-08002B2CF9AE}" pid="9" name="MediaServiceImageTags">
    <vt:lpwstr/>
  </property>
</Properties>
</file>