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3" r:id="rId1"/>
    <p:sldMasterId id="2147483720" r:id="rId2"/>
  </p:sldMasterIdLst>
  <p:notesMasterIdLst>
    <p:notesMasterId r:id="rId11"/>
  </p:notesMasterIdLst>
  <p:sldIdLst>
    <p:sldId id="256" r:id="rId3"/>
    <p:sldId id="259" r:id="rId4"/>
    <p:sldId id="1379" r:id="rId5"/>
    <p:sldId id="258" r:id="rId6"/>
    <p:sldId id="270" r:id="rId7"/>
    <p:sldId id="1377" r:id="rId8"/>
    <p:sldId id="282" r:id="rId9"/>
    <p:sldId id="872" r:id="rId10"/>
  </p:sldIdLst>
  <p:sldSz cx="12192000" cy="6858000"/>
  <p:notesSz cx="6797675" cy="9926638"/>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operHewitt-Semibold" charset="0"/>
      <p:bold r:id="rId18"/>
    </p:embeddedFont>
    <p:embeddedFont>
      <p:font typeface="Libre Franklin" pitchFamily="2"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Medium" panose="00000600000000000000" pitchFamily="2" charset="0"/>
      <p:regular r:id="rId27"/>
      <p:bold r:id="rId28"/>
      <p:italic r:id="rId29"/>
      <p:boldItalic r:id="rId30"/>
    </p:embeddedFont>
    <p:embeddedFont>
      <p:font typeface="Montserrat Regular" panose="00000500000000000000" charset="0"/>
      <p:regular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F4912EB-5BC6-4A76-9CEC-43593FE072DB}">
          <p14:sldIdLst>
            <p14:sldId id="256"/>
            <p14:sldId id="259"/>
            <p14:sldId id="1379"/>
            <p14:sldId id="258"/>
            <p14:sldId id="270"/>
            <p14:sldId id="1377"/>
            <p14:sldId id="282"/>
            <p14:sldId id="872"/>
          </p14:sldIdLst>
        </p14:section>
        <p14:section name="Untitled Section" id="{F0701670-121E-4755-A418-3CA3ADB0A79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ette Robbin Coker" initials="YRC" lastIdx="1" clrIdx="0">
    <p:extLst>
      <p:ext uri="{19B8F6BF-5375-455C-9EA6-DF929625EA0E}">
        <p15:presenceInfo xmlns:p15="http://schemas.microsoft.com/office/powerpoint/2012/main" userId="Yvette Robbin Co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theme" Target="theme/theme1.xml"/><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4: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69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7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5: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86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5: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47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27: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type="tx">
  <p:cSld name="TITLE_AND_BODY">
    <p:spTree>
      <p:nvGrpSpPr>
        <p:cNvPr id="1" name="Shape 12"/>
        <p:cNvGrpSpPr/>
        <p:nvPr/>
      </p:nvGrpSpPr>
      <p:grpSpPr>
        <a:xfrm>
          <a:off x="0" y="0"/>
          <a:ext cx="0" cy="0"/>
          <a:chOff x="0" y="0"/>
          <a:chExt cx="0" cy="0"/>
        </a:xfrm>
      </p:grpSpPr>
      <p:sp>
        <p:nvSpPr>
          <p:cNvPr id="13" name="Google Shape;13;p2"/>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4" name="Google Shape;14;p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97" name="Google Shape;97;p17"/>
          <p:cNvSpPr>
            <a:spLocks noGrp="1"/>
          </p:cNvSpPr>
          <p:nvPr>
            <p:ph type="pic" idx="2"/>
          </p:nvPr>
        </p:nvSpPr>
        <p:spPr>
          <a:xfrm>
            <a:off x="4885413" y="1"/>
            <a:ext cx="3113600" cy="228997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98" name="Google Shape;98;p17"/>
          <p:cNvSpPr>
            <a:spLocks noGrp="1"/>
          </p:cNvSpPr>
          <p:nvPr>
            <p:ph type="pic" idx="3"/>
          </p:nvPr>
        </p:nvSpPr>
        <p:spPr>
          <a:xfrm>
            <a:off x="4473600" y="2289977"/>
            <a:ext cx="3113601" cy="228997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99" name="Google Shape;99;p17"/>
          <p:cNvSpPr>
            <a:spLocks noGrp="1"/>
          </p:cNvSpPr>
          <p:nvPr>
            <p:ph type="pic" idx="4"/>
          </p:nvPr>
        </p:nvSpPr>
        <p:spPr>
          <a:xfrm>
            <a:off x="4885413" y="4573989"/>
            <a:ext cx="3113600" cy="228401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00" name="Google Shape;100;p17"/>
          <p:cNvSpPr txBox="1">
            <a:spLocks noGrp="1"/>
          </p:cNvSpPr>
          <p:nvPr>
            <p:ph type="title"/>
          </p:nvPr>
        </p:nvSpPr>
        <p:spPr>
          <a:xfrm>
            <a:off x="1866900" y="2618189"/>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2_Custom Layout">
  <p:cSld name="12_Custom Layout">
    <p:spTree>
      <p:nvGrpSpPr>
        <p:cNvPr id="1" name="Shape 101"/>
        <p:cNvGrpSpPr/>
        <p:nvPr/>
      </p:nvGrpSpPr>
      <p:grpSpPr>
        <a:xfrm>
          <a:off x="0" y="0"/>
          <a:ext cx="0" cy="0"/>
          <a:chOff x="0" y="0"/>
          <a:chExt cx="0" cy="0"/>
        </a:xfrm>
      </p:grpSpPr>
      <p:sp>
        <p:nvSpPr>
          <p:cNvPr id="102" name="Google Shape;102;p18"/>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03" name="Google Shape;103;p18"/>
          <p:cNvSpPr>
            <a:spLocks noGrp="1"/>
          </p:cNvSpPr>
          <p:nvPr>
            <p:ph type="pic" idx="2"/>
          </p:nvPr>
        </p:nvSpPr>
        <p:spPr>
          <a:xfrm>
            <a:off x="9056536" y="0"/>
            <a:ext cx="3135465"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04" name="Google Shape;104;p18"/>
          <p:cNvSpPr txBox="1">
            <a:spLocks noGrp="1"/>
          </p:cNvSpPr>
          <p:nvPr>
            <p:ph type="title"/>
          </p:nvPr>
        </p:nvSpPr>
        <p:spPr>
          <a:xfrm>
            <a:off x="18669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105" name="Google Shape;105;p18"/>
          <p:cNvSpPr/>
          <p:nvPr/>
        </p:nvSpPr>
        <p:spPr>
          <a:xfrm>
            <a:off x="0" y="0"/>
            <a:ext cx="990600" cy="6858000"/>
          </a:xfrm>
          <a:prstGeom prst="rect">
            <a:avLst/>
          </a:prstGeom>
          <a:solidFill>
            <a:srgbClr val="20202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106" name="Google Shape;106;p18"/>
          <p:cNvSpPr txBox="1"/>
          <p:nvPr/>
        </p:nvSpPr>
        <p:spPr>
          <a:xfrm>
            <a:off x="235873" y="6449909"/>
            <a:ext cx="513736" cy="16510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8F8F8F"/>
              </a:buClr>
              <a:buSzPts val="1800"/>
              <a:buFont typeface="Montserrat Medium"/>
              <a:buNone/>
            </a:pPr>
            <a:endParaRPr sz="1800" b="0" i="0" u="none" strike="noStrike" cap="none">
              <a:solidFill>
                <a:srgbClr val="1F1F1F"/>
              </a:solidFill>
              <a:latin typeface="Open Sans"/>
              <a:ea typeface="Open Sans"/>
              <a:cs typeface="Open Sans"/>
              <a:sym typeface="Open Sans"/>
            </a:endParaRPr>
          </a:p>
        </p:txBody>
      </p:sp>
      <p:cxnSp>
        <p:nvCxnSpPr>
          <p:cNvPr id="107" name="Google Shape;107;p18"/>
          <p:cNvCxnSpPr/>
          <p:nvPr/>
        </p:nvCxnSpPr>
        <p:spPr>
          <a:xfrm flipH="1">
            <a:off x="468886" y="3262747"/>
            <a:ext cx="1" cy="344979"/>
          </a:xfrm>
          <a:prstGeom prst="straightConnector1">
            <a:avLst/>
          </a:prstGeom>
          <a:noFill/>
          <a:ln w="25400" cap="flat" cmpd="sng">
            <a:solidFill>
              <a:schemeClr val="accent1"/>
            </a:solidFill>
            <a:prstDash val="solid"/>
            <a:miter lim="8000"/>
            <a:headEnd type="none" w="sm" len="sm"/>
            <a:tailEnd type="none" w="sm" len="sm"/>
          </a:ln>
        </p:spPr>
      </p:cxnSp>
      <p:cxnSp>
        <p:nvCxnSpPr>
          <p:cNvPr id="108" name="Google Shape;108;p18"/>
          <p:cNvCxnSpPr/>
          <p:nvPr/>
        </p:nvCxnSpPr>
        <p:spPr>
          <a:xfrm flipH="1">
            <a:off x="516592" y="3262747"/>
            <a:ext cx="1" cy="344979"/>
          </a:xfrm>
          <a:prstGeom prst="straightConnector1">
            <a:avLst/>
          </a:prstGeom>
          <a:noFill/>
          <a:ln w="25400" cap="flat" cmpd="sng">
            <a:solidFill>
              <a:schemeClr val="accent1"/>
            </a:solidFill>
            <a:prstDash val="solid"/>
            <a:miter lim="8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3_Custom Layout">
  <p:cSld name="13_Custom Layout">
    <p:spTree>
      <p:nvGrpSpPr>
        <p:cNvPr id="1" name="Shape 109"/>
        <p:cNvGrpSpPr/>
        <p:nvPr/>
      </p:nvGrpSpPr>
      <p:grpSpPr>
        <a:xfrm>
          <a:off x="0" y="0"/>
          <a:ext cx="0" cy="0"/>
          <a:chOff x="0" y="0"/>
          <a:chExt cx="0" cy="0"/>
        </a:xfrm>
      </p:grpSpPr>
      <p:sp>
        <p:nvSpPr>
          <p:cNvPr id="110" name="Google Shape;110;p19"/>
          <p:cNvSpPr txBox="1">
            <a:spLocks noGrp="1"/>
          </p:cNvSpPr>
          <p:nvPr>
            <p:ph type="sldNum" idx="12"/>
          </p:nvPr>
        </p:nvSpPr>
        <p:spPr>
          <a:xfrm>
            <a:off x="3543495"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11" name="Google Shape;111;p19"/>
          <p:cNvSpPr>
            <a:spLocks noGrp="1"/>
          </p:cNvSpPr>
          <p:nvPr>
            <p:ph type="pic" idx="2"/>
          </p:nvPr>
        </p:nvSpPr>
        <p:spPr>
          <a:xfrm>
            <a:off x="0" y="0"/>
            <a:ext cx="3135465"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12" name="Google Shape;112;p19"/>
          <p:cNvSpPr txBox="1">
            <a:spLocks noGrp="1"/>
          </p:cNvSpPr>
          <p:nvPr>
            <p:ph type="title"/>
          </p:nvPr>
        </p:nvSpPr>
        <p:spPr>
          <a:xfrm>
            <a:off x="5002364" y="996123"/>
            <a:ext cx="4229101"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113" name="Google Shape;113;p19"/>
          <p:cNvSpPr/>
          <p:nvPr/>
        </p:nvSpPr>
        <p:spPr>
          <a:xfrm>
            <a:off x="3135464" y="0"/>
            <a:ext cx="990601" cy="6858000"/>
          </a:xfrm>
          <a:prstGeom prst="rect">
            <a:avLst/>
          </a:prstGeom>
          <a:solidFill>
            <a:srgbClr val="20202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114" name="Google Shape;114;p19"/>
          <p:cNvSpPr txBox="1"/>
          <p:nvPr/>
        </p:nvSpPr>
        <p:spPr>
          <a:xfrm>
            <a:off x="3371336" y="6449909"/>
            <a:ext cx="513736" cy="16510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8F8F8F"/>
              </a:buClr>
              <a:buSzPts val="1800"/>
              <a:buFont typeface="Montserrat Medium"/>
              <a:buNone/>
            </a:pPr>
            <a:endParaRPr sz="1800" b="0" i="0" u="none" strike="noStrike" cap="none">
              <a:solidFill>
                <a:srgbClr val="1F1F1F"/>
              </a:solidFill>
              <a:latin typeface="Open Sans"/>
              <a:ea typeface="Open Sans"/>
              <a:cs typeface="Open Sans"/>
              <a:sym typeface="Open Sans"/>
            </a:endParaRPr>
          </a:p>
        </p:txBody>
      </p:sp>
      <p:cxnSp>
        <p:nvCxnSpPr>
          <p:cNvPr id="115" name="Google Shape;115;p19"/>
          <p:cNvCxnSpPr/>
          <p:nvPr/>
        </p:nvCxnSpPr>
        <p:spPr>
          <a:xfrm>
            <a:off x="3604350" y="3262747"/>
            <a:ext cx="1" cy="344979"/>
          </a:xfrm>
          <a:prstGeom prst="straightConnector1">
            <a:avLst/>
          </a:prstGeom>
          <a:noFill/>
          <a:ln w="25400" cap="flat" cmpd="sng">
            <a:solidFill>
              <a:schemeClr val="accent1"/>
            </a:solidFill>
            <a:prstDash val="solid"/>
            <a:miter lim="8000"/>
            <a:headEnd type="none" w="sm" len="sm"/>
            <a:tailEnd type="none" w="sm" len="sm"/>
          </a:ln>
        </p:spPr>
      </p:cxnSp>
      <p:cxnSp>
        <p:nvCxnSpPr>
          <p:cNvPr id="116" name="Google Shape;116;p19"/>
          <p:cNvCxnSpPr/>
          <p:nvPr/>
        </p:nvCxnSpPr>
        <p:spPr>
          <a:xfrm>
            <a:off x="3652056" y="3262747"/>
            <a:ext cx="1" cy="344979"/>
          </a:xfrm>
          <a:prstGeom prst="straightConnector1">
            <a:avLst/>
          </a:prstGeom>
          <a:noFill/>
          <a:ln w="25400" cap="flat" cmpd="sng">
            <a:solidFill>
              <a:schemeClr val="accent1"/>
            </a:solidFill>
            <a:prstDash val="solid"/>
            <a:miter lim="8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17"/>
        <p:cNvGrpSpPr/>
        <p:nvPr/>
      </p:nvGrpSpPr>
      <p:grpSpPr>
        <a:xfrm>
          <a:off x="0" y="0"/>
          <a:ext cx="0" cy="0"/>
          <a:chOff x="0" y="0"/>
          <a:chExt cx="0" cy="0"/>
        </a:xfrm>
      </p:grpSpPr>
      <p:sp>
        <p:nvSpPr>
          <p:cNvPr id="118" name="Google Shape;118;p20"/>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19" name="Google Shape;119;p20"/>
          <p:cNvSpPr txBox="1">
            <a:spLocks noGrp="1"/>
          </p:cNvSpPr>
          <p:nvPr>
            <p:ph type="title"/>
          </p:nvPr>
        </p:nvSpPr>
        <p:spPr>
          <a:xfrm>
            <a:off x="18669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120" name="Google Shape;120;p20"/>
          <p:cNvSpPr>
            <a:spLocks noGrp="1"/>
          </p:cNvSpPr>
          <p:nvPr>
            <p:ph type="pic" idx="2"/>
          </p:nvPr>
        </p:nvSpPr>
        <p:spPr>
          <a:xfrm>
            <a:off x="6096001" y="1181099"/>
            <a:ext cx="5524501" cy="28393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21" name="Google Shape;121;p20"/>
          <p:cNvSpPr>
            <a:spLocks noGrp="1"/>
          </p:cNvSpPr>
          <p:nvPr>
            <p:ph type="pic" idx="3"/>
          </p:nvPr>
        </p:nvSpPr>
        <p:spPr>
          <a:xfrm>
            <a:off x="3628571" y="4020456"/>
            <a:ext cx="3093360" cy="19594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22"/>
        <p:cNvGrpSpPr/>
        <p:nvPr/>
      </p:nvGrpSpPr>
      <p:grpSpPr>
        <a:xfrm>
          <a:off x="0" y="0"/>
          <a:ext cx="0" cy="0"/>
          <a:chOff x="0" y="0"/>
          <a:chExt cx="0" cy="0"/>
        </a:xfrm>
      </p:grpSpPr>
      <p:sp>
        <p:nvSpPr>
          <p:cNvPr id="123" name="Google Shape;123;p21"/>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24" name="Google Shape;124;p21"/>
          <p:cNvSpPr txBox="1">
            <a:spLocks noGrp="1"/>
          </p:cNvSpPr>
          <p:nvPr>
            <p:ph type="title"/>
          </p:nvPr>
        </p:nvSpPr>
        <p:spPr>
          <a:xfrm>
            <a:off x="1866900" y="2500438"/>
            <a:ext cx="4229100" cy="1857124"/>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1800"/>
              <a:buNone/>
              <a:defRPr/>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125" name="Google Shape;125;p21"/>
          <p:cNvSpPr>
            <a:spLocks noGrp="1"/>
          </p:cNvSpPr>
          <p:nvPr>
            <p:ph type="pic" idx="2"/>
          </p:nvPr>
        </p:nvSpPr>
        <p:spPr>
          <a:xfrm>
            <a:off x="10167256" y="0"/>
            <a:ext cx="2024744" cy="31060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26" name="Google Shape;126;p21"/>
          <p:cNvSpPr>
            <a:spLocks noGrp="1"/>
          </p:cNvSpPr>
          <p:nvPr>
            <p:ph type="pic" idx="3"/>
          </p:nvPr>
        </p:nvSpPr>
        <p:spPr>
          <a:xfrm>
            <a:off x="8142512" y="0"/>
            <a:ext cx="2024744" cy="56968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27" name="Google Shape;127;p21"/>
          <p:cNvSpPr>
            <a:spLocks noGrp="1"/>
          </p:cNvSpPr>
          <p:nvPr>
            <p:ph type="pic" idx="4"/>
          </p:nvPr>
        </p:nvSpPr>
        <p:spPr>
          <a:xfrm>
            <a:off x="6117768" y="0"/>
            <a:ext cx="2024744" cy="496388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8_Custom Layout">
  <p:cSld name="18_Custom Layout">
    <p:spTree>
      <p:nvGrpSpPr>
        <p:cNvPr id="1" name="Shape 128"/>
        <p:cNvGrpSpPr/>
        <p:nvPr/>
      </p:nvGrpSpPr>
      <p:grpSpPr>
        <a:xfrm>
          <a:off x="0" y="0"/>
          <a:ext cx="0" cy="0"/>
          <a:chOff x="0" y="0"/>
          <a:chExt cx="0" cy="0"/>
        </a:xfrm>
      </p:grpSpPr>
      <p:sp>
        <p:nvSpPr>
          <p:cNvPr id="129" name="Google Shape;129;p22"/>
          <p:cNvSpPr>
            <a:spLocks noGrp="1"/>
          </p:cNvSpPr>
          <p:nvPr>
            <p:ph type="pic" idx="2"/>
          </p:nvPr>
        </p:nvSpPr>
        <p:spPr>
          <a:xfrm>
            <a:off x="990600" y="1952169"/>
            <a:ext cx="2024744" cy="490583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30" name="Google Shape;130;p22"/>
          <p:cNvSpPr>
            <a:spLocks noGrp="1"/>
          </p:cNvSpPr>
          <p:nvPr>
            <p:ph type="pic" idx="3"/>
          </p:nvPr>
        </p:nvSpPr>
        <p:spPr>
          <a:xfrm>
            <a:off x="3015343" y="1181100"/>
            <a:ext cx="2024744" cy="56769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31" name="Google Shape;131;p22"/>
          <p:cNvSpPr>
            <a:spLocks noGrp="1"/>
          </p:cNvSpPr>
          <p:nvPr>
            <p:ph type="pic" idx="4"/>
          </p:nvPr>
        </p:nvSpPr>
        <p:spPr>
          <a:xfrm>
            <a:off x="5040086" y="2728686"/>
            <a:ext cx="2024744" cy="412931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32" name="Google Shape;132;p22"/>
          <p:cNvSpPr txBox="1">
            <a:spLocks noGrp="1"/>
          </p:cNvSpPr>
          <p:nvPr>
            <p:ph type="title"/>
          </p:nvPr>
        </p:nvSpPr>
        <p:spPr>
          <a:xfrm>
            <a:off x="60960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133" name="Google Shape;133;p22"/>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134"/>
        <p:cNvGrpSpPr/>
        <p:nvPr/>
      </p:nvGrpSpPr>
      <p:grpSpPr>
        <a:xfrm>
          <a:off x="0" y="0"/>
          <a:ext cx="0" cy="0"/>
          <a:chOff x="0" y="0"/>
          <a:chExt cx="0" cy="0"/>
        </a:xfrm>
      </p:grpSpPr>
      <p:sp>
        <p:nvSpPr>
          <p:cNvPr id="135" name="Google Shape;135;p23"/>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36" name="Google Shape;136;p23"/>
          <p:cNvSpPr>
            <a:spLocks noGrp="1"/>
          </p:cNvSpPr>
          <p:nvPr>
            <p:ph type="pic" idx="2"/>
          </p:nvPr>
        </p:nvSpPr>
        <p:spPr>
          <a:xfrm>
            <a:off x="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37" name="Google Shape;137;p23"/>
          <p:cNvSpPr txBox="1">
            <a:spLocks noGrp="1"/>
          </p:cNvSpPr>
          <p:nvPr>
            <p:ph type="title"/>
          </p:nvPr>
        </p:nvSpPr>
        <p:spPr>
          <a:xfrm>
            <a:off x="5206448" y="990269"/>
            <a:ext cx="6414052" cy="243873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5400"/>
              <a:buFont typeface="Montserrat"/>
              <a:buNone/>
              <a:defRPr sz="54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138"/>
        <p:cNvGrpSpPr/>
        <p:nvPr/>
      </p:nvGrpSpPr>
      <p:grpSpPr>
        <a:xfrm>
          <a:off x="0" y="0"/>
          <a:ext cx="0" cy="0"/>
          <a:chOff x="0" y="0"/>
          <a:chExt cx="0" cy="0"/>
        </a:xfrm>
      </p:grpSpPr>
      <p:sp>
        <p:nvSpPr>
          <p:cNvPr id="139" name="Google Shape;139;p24"/>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40" name="Google Shape;140;p24"/>
          <p:cNvSpPr>
            <a:spLocks noGrp="1"/>
          </p:cNvSpPr>
          <p:nvPr>
            <p:ph type="pic" idx="2"/>
          </p:nvPr>
        </p:nvSpPr>
        <p:spPr>
          <a:xfrm>
            <a:off x="4579951" y="0"/>
            <a:ext cx="7612050"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41" name="Google Shape;141;p24"/>
          <p:cNvSpPr txBox="1">
            <a:spLocks noGrp="1"/>
          </p:cNvSpPr>
          <p:nvPr>
            <p:ph type="title"/>
          </p:nvPr>
        </p:nvSpPr>
        <p:spPr>
          <a:xfrm>
            <a:off x="1866900" y="990269"/>
            <a:ext cx="6414052" cy="243873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5400"/>
              <a:buFont typeface="Montserrat"/>
              <a:buNone/>
              <a:defRPr sz="54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42"/>
        <p:cNvGrpSpPr/>
        <p:nvPr/>
      </p:nvGrpSpPr>
      <p:grpSpPr>
        <a:xfrm>
          <a:off x="0" y="0"/>
          <a:ext cx="0" cy="0"/>
          <a:chOff x="0" y="0"/>
          <a:chExt cx="0" cy="0"/>
        </a:xfrm>
      </p:grpSpPr>
      <p:sp>
        <p:nvSpPr>
          <p:cNvPr id="143" name="Google Shape;143;p25"/>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44" name="Google Shape;144;p25"/>
          <p:cNvSpPr>
            <a:spLocks noGrp="1"/>
          </p:cNvSpPr>
          <p:nvPr>
            <p:ph type="pic" idx="2"/>
          </p:nvPr>
        </p:nvSpPr>
        <p:spPr>
          <a:xfrm>
            <a:off x="1866900" y="0"/>
            <a:ext cx="10325101" cy="3429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45" name="Google Shape;145;p25"/>
          <p:cNvSpPr txBox="1">
            <a:spLocks noGrp="1"/>
          </p:cNvSpPr>
          <p:nvPr>
            <p:ph type="title"/>
          </p:nvPr>
        </p:nvSpPr>
        <p:spPr>
          <a:xfrm>
            <a:off x="1866900" y="3715470"/>
            <a:ext cx="4229100" cy="162162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46"/>
        <p:cNvGrpSpPr/>
        <p:nvPr/>
      </p:nvGrpSpPr>
      <p:grpSpPr>
        <a:xfrm>
          <a:off x="0" y="0"/>
          <a:ext cx="0" cy="0"/>
          <a:chOff x="0" y="0"/>
          <a:chExt cx="0" cy="0"/>
        </a:xfrm>
      </p:grpSpPr>
      <p:sp>
        <p:nvSpPr>
          <p:cNvPr id="147" name="Google Shape;147;p26"/>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48" name="Google Shape;148;p26"/>
          <p:cNvSpPr>
            <a:spLocks noGrp="1"/>
          </p:cNvSpPr>
          <p:nvPr>
            <p:ph type="pic" idx="2"/>
          </p:nvPr>
        </p:nvSpPr>
        <p:spPr>
          <a:xfrm>
            <a:off x="1866900" y="3429000"/>
            <a:ext cx="10325101" cy="3429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49" name="Google Shape;149;p26"/>
          <p:cNvSpPr txBox="1">
            <a:spLocks noGrp="1"/>
          </p:cNvSpPr>
          <p:nvPr>
            <p:ph type="title"/>
          </p:nvPr>
        </p:nvSpPr>
        <p:spPr>
          <a:xfrm>
            <a:off x="18669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09600" y="274637"/>
            <a:ext cx="10972800" cy="132556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1800"/>
              <a:buNone/>
              <a:defRPr/>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24" name="Google Shape;24;p5"/>
          <p:cNvSpPr txBox="1">
            <a:spLocks noGrp="1"/>
          </p:cNvSpPr>
          <p:nvPr>
            <p:ph type="body" idx="1"/>
          </p:nvPr>
        </p:nvSpPr>
        <p:spPr>
          <a:xfrm>
            <a:off x="609600" y="1600200"/>
            <a:ext cx="10972800" cy="5257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1F1F1F"/>
              </a:buClr>
              <a:buSzPts val="1800"/>
              <a:buNone/>
              <a:defRPr/>
            </a:lvl1pPr>
            <a:lvl2pPr marL="914400" lvl="1" indent="-228600" algn="l">
              <a:lnSpc>
                <a:spcPct val="120000"/>
              </a:lnSpc>
              <a:spcBef>
                <a:spcPts val="1000"/>
              </a:spcBef>
              <a:spcAft>
                <a:spcPts val="0"/>
              </a:spcAft>
              <a:buClr>
                <a:srgbClr val="1F1F1F"/>
              </a:buClr>
              <a:buSzPts val="1800"/>
              <a:buNone/>
              <a:defRPr/>
            </a:lvl2pPr>
            <a:lvl3pPr marL="1371600" lvl="2" indent="-228600" algn="l">
              <a:lnSpc>
                <a:spcPct val="120000"/>
              </a:lnSpc>
              <a:spcBef>
                <a:spcPts val="1000"/>
              </a:spcBef>
              <a:spcAft>
                <a:spcPts val="0"/>
              </a:spcAft>
              <a:buClr>
                <a:srgbClr val="1F1F1F"/>
              </a:buClr>
              <a:buSzPts val="1800"/>
              <a:buNone/>
              <a:defRPr/>
            </a:lvl3pPr>
            <a:lvl4pPr marL="1828800" lvl="3" indent="-228600" algn="l">
              <a:lnSpc>
                <a:spcPct val="120000"/>
              </a:lnSpc>
              <a:spcBef>
                <a:spcPts val="1000"/>
              </a:spcBef>
              <a:spcAft>
                <a:spcPts val="0"/>
              </a:spcAft>
              <a:buClr>
                <a:srgbClr val="1F1F1F"/>
              </a:buClr>
              <a:buSzPts val="1800"/>
              <a:buNone/>
              <a:defRPr/>
            </a:lvl4pPr>
            <a:lvl5pPr marL="2286000" lvl="4" indent="-228600" algn="l">
              <a:lnSpc>
                <a:spcPct val="120000"/>
              </a:lnSpc>
              <a:spcBef>
                <a:spcPts val="1000"/>
              </a:spcBef>
              <a:spcAft>
                <a:spcPts val="0"/>
              </a:spcAft>
              <a:buClr>
                <a:srgbClr val="1F1F1F"/>
              </a:buClr>
              <a:buSzPts val="1800"/>
              <a:buNone/>
              <a:defRPr/>
            </a:lvl5pPr>
            <a:lvl6pPr marL="2743200" lvl="5" indent="-342900" algn="l">
              <a:lnSpc>
                <a:spcPct val="120000"/>
              </a:lnSpc>
              <a:spcBef>
                <a:spcPts val="1000"/>
              </a:spcBef>
              <a:spcAft>
                <a:spcPts val="0"/>
              </a:spcAft>
              <a:buClr>
                <a:srgbClr val="1F1F1F"/>
              </a:buClr>
              <a:buSzPts val="1800"/>
              <a:buChar char="•"/>
              <a:defRPr/>
            </a:lvl6pPr>
            <a:lvl7pPr marL="3200400" lvl="6" indent="-342900" algn="l">
              <a:lnSpc>
                <a:spcPct val="120000"/>
              </a:lnSpc>
              <a:spcBef>
                <a:spcPts val="1000"/>
              </a:spcBef>
              <a:spcAft>
                <a:spcPts val="0"/>
              </a:spcAft>
              <a:buClr>
                <a:srgbClr val="1F1F1F"/>
              </a:buClr>
              <a:buSzPts val="1800"/>
              <a:buChar char="•"/>
              <a:defRPr/>
            </a:lvl7pPr>
            <a:lvl8pPr marL="3657600" lvl="7" indent="-342900" algn="l">
              <a:lnSpc>
                <a:spcPct val="120000"/>
              </a:lnSpc>
              <a:spcBef>
                <a:spcPts val="1000"/>
              </a:spcBef>
              <a:spcAft>
                <a:spcPts val="0"/>
              </a:spcAft>
              <a:buClr>
                <a:srgbClr val="1F1F1F"/>
              </a:buClr>
              <a:buSzPts val="1800"/>
              <a:buChar char="•"/>
              <a:defRPr/>
            </a:lvl8pPr>
            <a:lvl9pPr marL="4114800" lvl="8" indent="-342900" algn="l">
              <a:lnSpc>
                <a:spcPct val="120000"/>
              </a:lnSpc>
              <a:spcBef>
                <a:spcPts val="1000"/>
              </a:spcBef>
              <a:spcAft>
                <a:spcPts val="0"/>
              </a:spcAft>
              <a:buClr>
                <a:srgbClr val="1F1F1F"/>
              </a:buClr>
              <a:buSzPts val="1800"/>
              <a:buChar char="•"/>
              <a:defRPr/>
            </a:lvl9pPr>
          </a:lstStyle>
          <a:p>
            <a:endParaRPr/>
          </a:p>
        </p:txBody>
      </p:sp>
      <p:sp>
        <p:nvSpPr>
          <p:cNvPr id="25" name="Google Shape;25;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1pPr>
            <a:lvl2pPr marR="0" lvl="1"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2pPr>
            <a:lvl3pPr marR="0" lvl="2"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3pPr>
            <a:lvl4pPr marR="0" lvl="3"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4pPr>
            <a:lvl5pPr marR="0" lvl="4"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5pPr>
            <a:lvl6pPr marR="0" lvl="5"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6pPr>
            <a:lvl7pPr marR="0" lvl="6"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7pPr>
            <a:lvl8pPr marR="0" lvl="7"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8pPr>
            <a:lvl9pPr marR="0" lvl="8"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9pPr>
          </a:lstStyle>
          <a:p>
            <a:endParaRPr/>
          </a:p>
        </p:txBody>
      </p:sp>
      <p:sp>
        <p:nvSpPr>
          <p:cNvPr id="26" name="Google Shape;26;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1pPr>
            <a:lvl2pPr marR="0" lvl="1"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2pPr>
            <a:lvl3pPr marR="0" lvl="2"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3pPr>
            <a:lvl4pPr marR="0" lvl="3"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4pPr>
            <a:lvl5pPr marR="0" lvl="4"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5pPr>
            <a:lvl6pPr marR="0" lvl="5"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6pPr>
            <a:lvl7pPr marR="0" lvl="6"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7pPr>
            <a:lvl8pPr marR="0" lvl="7"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8pPr>
            <a:lvl9pPr marR="0" lvl="8" algn="l" rtl="0">
              <a:lnSpc>
                <a:spcPct val="100000"/>
              </a:lnSpc>
              <a:spcBef>
                <a:spcPts val="0"/>
              </a:spcBef>
              <a:spcAft>
                <a:spcPts val="0"/>
              </a:spcAft>
              <a:buClr>
                <a:srgbClr val="1F1F1F"/>
              </a:buClr>
              <a:buSzPts val="1800"/>
              <a:buFont typeface="Open Sans"/>
              <a:buNone/>
              <a:defRPr sz="1800" b="0" i="0" u="none" strike="noStrike" cap="none">
                <a:solidFill>
                  <a:srgbClr val="1F1F1F"/>
                </a:solidFill>
                <a:latin typeface="Open Sans"/>
                <a:ea typeface="Open Sans"/>
                <a:cs typeface="Open Sans"/>
                <a:sym typeface="Open Sans"/>
              </a:defRPr>
            </a:lvl9pPr>
          </a:lstStyle>
          <a:p>
            <a:endParaRPr/>
          </a:p>
        </p:txBody>
      </p:sp>
      <p:sp>
        <p:nvSpPr>
          <p:cNvPr id="27" name="Google Shape;27;p5"/>
          <p:cNvSpPr txBox="1">
            <a:spLocks noGrp="1"/>
          </p:cNvSpPr>
          <p:nvPr>
            <p:ph type="sldNum" idx="12"/>
          </p:nvPr>
        </p:nvSpPr>
        <p:spPr>
          <a:xfrm>
            <a:off x="414193" y="6455515"/>
            <a:ext cx="157094" cy="153888"/>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a:lvl1pPr>
            <a:lvl2pPr marL="0" lvl="1" indent="0" algn="ctr">
              <a:lnSpc>
                <a:spcPct val="100000"/>
              </a:lnSpc>
              <a:spcBef>
                <a:spcPts val="0"/>
              </a:spcBef>
              <a:spcAft>
                <a:spcPts val="0"/>
              </a:spcAft>
              <a:buClr>
                <a:srgbClr val="1F1F1F"/>
              </a:buClr>
              <a:buSzPts val="1000"/>
              <a:buFont typeface="Montserrat Medium"/>
              <a:buNone/>
              <a:defRPr/>
            </a:lvl2pPr>
            <a:lvl3pPr marL="0" lvl="2" indent="0" algn="ctr">
              <a:lnSpc>
                <a:spcPct val="100000"/>
              </a:lnSpc>
              <a:spcBef>
                <a:spcPts val="0"/>
              </a:spcBef>
              <a:spcAft>
                <a:spcPts val="0"/>
              </a:spcAft>
              <a:buClr>
                <a:srgbClr val="1F1F1F"/>
              </a:buClr>
              <a:buSzPts val="1000"/>
              <a:buFont typeface="Montserrat Medium"/>
              <a:buNone/>
              <a:defRPr/>
            </a:lvl3pPr>
            <a:lvl4pPr marL="0" lvl="3" indent="0" algn="ctr">
              <a:lnSpc>
                <a:spcPct val="100000"/>
              </a:lnSpc>
              <a:spcBef>
                <a:spcPts val="0"/>
              </a:spcBef>
              <a:spcAft>
                <a:spcPts val="0"/>
              </a:spcAft>
              <a:buClr>
                <a:srgbClr val="1F1F1F"/>
              </a:buClr>
              <a:buSzPts val="1000"/>
              <a:buFont typeface="Montserrat Medium"/>
              <a:buNone/>
              <a:defRPr/>
            </a:lvl4pPr>
            <a:lvl5pPr marL="0" lvl="4" indent="0" algn="ctr">
              <a:lnSpc>
                <a:spcPct val="100000"/>
              </a:lnSpc>
              <a:spcBef>
                <a:spcPts val="0"/>
              </a:spcBef>
              <a:spcAft>
                <a:spcPts val="0"/>
              </a:spcAft>
              <a:buClr>
                <a:srgbClr val="1F1F1F"/>
              </a:buClr>
              <a:buSzPts val="1000"/>
              <a:buFont typeface="Montserrat Medium"/>
              <a:buNone/>
              <a:defRPr/>
            </a:lvl5pPr>
            <a:lvl6pPr marL="0" lvl="5" indent="0" algn="ctr">
              <a:lnSpc>
                <a:spcPct val="100000"/>
              </a:lnSpc>
              <a:spcBef>
                <a:spcPts val="0"/>
              </a:spcBef>
              <a:spcAft>
                <a:spcPts val="0"/>
              </a:spcAft>
              <a:buClr>
                <a:srgbClr val="1F1F1F"/>
              </a:buClr>
              <a:buSzPts val="1000"/>
              <a:buFont typeface="Montserrat Medium"/>
              <a:buNone/>
              <a:defRPr/>
            </a:lvl6pPr>
            <a:lvl7pPr marL="0" lvl="6" indent="0" algn="ctr">
              <a:lnSpc>
                <a:spcPct val="100000"/>
              </a:lnSpc>
              <a:spcBef>
                <a:spcPts val="0"/>
              </a:spcBef>
              <a:spcAft>
                <a:spcPts val="0"/>
              </a:spcAft>
              <a:buClr>
                <a:srgbClr val="1F1F1F"/>
              </a:buClr>
              <a:buSzPts val="1000"/>
              <a:buFont typeface="Montserrat Medium"/>
              <a:buNone/>
              <a:defRPr/>
            </a:lvl7pPr>
            <a:lvl8pPr marL="0" lvl="7" indent="0" algn="ctr">
              <a:lnSpc>
                <a:spcPct val="100000"/>
              </a:lnSpc>
              <a:spcBef>
                <a:spcPts val="0"/>
              </a:spcBef>
              <a:spcAft>
                <a:spcPts val="0"/>
              </a:spcAft>
              <a:buClr>
                <a:srgbClr val="1F1F1F"/>
              </a:buClr>
              <a:buSzPts val="1000"/>
              <a:buFont typeface="Montserrat Medium"/>
              <a:buNone/>
              <a:defRPr/>
            </a:lvl8pPr>
            <a:lvl9pPr marL="0" lvl="8" indent="0" algn="ctr">
              <a:lnSpc>
                <a:spcPct val="100000"/>
              </a:lnSpc>
              <a:spcBef>
                <a:spcPts val="0"/>
              </a:spcBef>
              <a:spcAft>
                <a:spcPts val="0"/>
              </a:spcAft>
              <a:buClr>
                <a:srgbClr val="1F1F1F"/>
              </a:buClr>
              <a:buSzPts val="1000"/>
              <a:buFont typeface="Montserrat Medium"/>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150"/>
        <p:cNvGrpSpPr/>
        <p:nvPr/>
      </p:nvGrpSpPr>
      <p:grpSpPr>
        <a:xfrm>
          <a:off x="0" y="0"/>
          <a:ext cx="0" cy="0"/>
          <a:chOff x="0" y="0"/>
          <a:chExt cx="0" cy="0"/>
        </a:xfrm>
      </p:grpSpPr>
      <p:sp>
        <p:nvSpPr>
          <p:cNvPr id="151" name="Google Shape;151;p27"/>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52" name="Google Shape;152;p27"/>
          <p:cNvSpPr>
            <a:spLocks noGrp="1"/>
          </p:cNvSpPr>
          <p:nvPr>
            <p:ph type="pic" idx="2"/>
          </p:nvPr>
        </p:nvSpPr>
        <p:spPr>
          <a:xfrm>
            <a:off x="1866900" y="3429000"/>
            <a:ext cx="4229101" cy="25218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53" name="Google Shape;153;p27"/>
          <p:cNvSpPr>
            <a:spLocks noGrp="1"/>
          </p:cNvSpPr>
          <p:nvPr>
            <p:ph type="pic" idx="3"/>
          </p:nvPr>
        </p:nvSpPr>
        <p:spPr>
          <a:xfrm>
            <a:off x="6489701" y="3429000"/>
            <a:ext cx="4229101" cy="252185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54"/>
        <p:cNvGrpSpPr/>
        <p:nvPr/>
      </p:nvGrpSpPr>
      <p:grpSpPr>
        <a:xfrm>
          <a:off x="0" y="0"/>
          <a:ext cx="0" cy="0"/>
          <a:chOff x="0" y="0"/>
          <a:chExt cx="0" cy="0"/>
        </a:xfrm>
      </p:grpSpPr>
      <p:sp>
        <p:nvSpPr>
          <p:cNvPr id="155" name="Google Shape;155;p28"/>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56" name="Google Shape;156;p28"/>
          <p:cNvSpPr>
            <a:spLocks noGrp="1"/>
          </p:cNvSpPr>
          <p:nvPr>
            <p:ph type="pic" idx="2"/>
          </p:nvPr>
        </p:nvSpPr>
        <p:spPr>
          <a:xfrm>
            <a:off x="1866900" y="2569026"/>
            <a:ext cx="3423557" cy="219891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57" name="Google Shape;157;p28"/>
          <p:cNvSpPr>
            <a:spLocks noGrp="1"/>
          </p:cNvSpPr>
          <p:nvPr>
            <p:ph type="pic" idx="3"/>
          </p:nvPr>
        </p:nvSpPr>
        <p:spPr>
          <a:xfrm>
            <a:off x="5317671" y="2569026"/>
            <a:ext cx="3423558" cy="219891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58" name="Google Shape;158;p28"/>
          <p:cNvSpPr>
            <a:spLocks noGrp="1"/>
          </p:cNvSpPr>
          <p:nvPr>
            <p:ph type="pic" idx="4"/>
          </p:nvPr>
        </p:nvSpPr>
        <p:spPr>
          <a:xfrm>
            <a:off x="8768443" y="2569026"/>
            <a:ext cx="3423557" cy="219891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59" name="Google Shape;159;p28"/>
          <p:cNvSpPr txBox="1">
            <a:spLocks noGrp="1"/>
          </p:cNvSpPr>
          <p:nvPr>
            <p:ph type="title"/>
          </p:nvPr>
        </p:nvSpPr>
        <p:spPr>
          <a:xfrm>
            <a:off x="18669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0_Custom Layout">
  <p:cSld name="40_Custom Layout">
    <p:spTree>
      <p:nvGrpSpPr>
        <p:cNvPr id="1" name="Shape 160"/>
        <p:cNvGrpSpPr/>
        <p:nvPr/>
      </p:nvGrpSpPr>
      <p:grpSpPr>
        <a:xfrm>
          <a:off x="0" y="0"/>
          <a:ext cx="0" cy="0"/>
          <a:chOff x="0" y="0"/>
          <a:chExt cx="0" cy="0"/>
        </a:xfrm>
      </p:grpSpPr>
      <p:sp>
        <p:nvSpPr>
          <p:cNvPr id="161" name="Google Shape;161;p29"/>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62" name="Google Shape;162;p29"/>
          <p:cNvSpPr>
            <a:spLocks noGrp="1"/>
          </p:cNvSpPr>
          <p:nvPr>
            <p:ph type="pic" idx="2"/>
          </p:nvPr>
        </p:nvSpPr>
        <p:spPr>
          <a:xfrm>
            <a:off x="1866900" y="3004455"/>
            <a:ext cx="2385786" cy="31278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63" name="Google Shape;163;p29"/>
          <p:cNvSpPr txBox="1">
            <a:spLocks noGrp="1"/>
          </p:cNvSpPr>
          <p:nvPr>
            <p:ph type="title"/>
          </p:nvPr>
        </p:nvSpPr>
        <p:spPr>
          <a:xfrm>
            <a:off x="18669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164" name="Google Shape;164;p29"/>
          <p:cNvSpPr>
            <a:spLocks noGrp="1"/>
          </p:cNvSpPr>
          <p:nvPr>
            <p:ph type="pic" idx="3"/>
          </p:nvPr>
        </p:nvSpPr>
        <p:spPr>
          <a:xfrm>
            <a:off x="4322838" y="3004455"/>
            <a:ext cx="2385786" cy="31278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65" name="Google Shape;165;p29"/>
          <p:cNvSpPr>
            <a:spLocks noGrp="1"/>
          </p:cNvSpPr>
          <p:nvPr>
            <p:ph type="pic" idx="4"/>
          </p:nvPr>
        </p:nvSpPr>
        <p:spPr>
          <a:xfrm>
            <a:off x="6778776" y="3004455"/>
            <a:ext cx="2385786" cy="31278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66" name="Google Shape;166;p29"/>
          <p:cNvSpPr>
            <a:spLocks noGrp="1"/>
          </p:cNvSpPr>
          <p:nvPr>
            <p:ph type="pic" idx="5"/>
          </p:nvPr>
        </p:nvSpPr>
        <p:spPr>
          <a:xfrm>
            <a:off x="9234714" y="3004455"/>
            <a:ext cx="2385786" cy="312783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167"/>
        <p:cNvGrpSpPr/>
        <p:nvPr/>
      </p:nvGrpSpPr>
      <p:grpSpPr>
        <a:xfrm>
          <a:off x="0" y="0"/>
          <a:ext cx="0" cy="0"/>
          <a:chOff x="0" y="0"/>
          <a:chExt cx="0" cy="0"/>
        </a:xfrm>
      </p:grpSpPr>
      <p:sp>
        <p:nvSpPr>
          <p:cNvPr id="168" name="Google Shape;168;p30"/>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69" name="Google Shape;169;p30"/>
          <p:cNvSpPr>
            <a:spLocks noGrp="1"/>
          </p:cNvSpPr>
          <p:nvPr>
            <p:ph type="pic" idx="2"/>
          </p:nvPr>
        </p:nvSpPr>
        <p:spPr>
          <a:xfrm>
            <a:off x="1866900" y="1181100"/>
            <a:ext cx="2019301"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70" name="Google Shape;170;p30"/>
          <p:cNvSpPr>
            <a:spLocks noGrp="1"/>
          </p:cNvSpPr>
          <p:nvPr>
            <p:ph type="pic" idx="3"/>
          </p:nvPr>
        </p:nvSpPr>
        <p:spPr>
          <a:xfrm>
            <a:off x="3943351" y="1181100"/>
            <a:ext cx="2019301"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71" name="Google Shape;171;p30"/>
          <p:cNvSpPr>
            <a:spLocks noGrp="1"/>
          </p:cNvSpPr>
          <p:nvPr>
            <p:ph type="pic" idx="4"/>
          </p:nvPr>
        </p:nvSpPr>
        <p:spPr>
          <a:xfrm>
            <a:off x="6019801" y="1181100"/>
            <a:ext cx="2019301"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72" name="Google Shape;172;p30"/>
          <p:cNvSpPr>
            <a:spLocks noGrp="1"/>
          </p:cNvSpPr>
          <p:nvPr>
            <p:ph type="pic" idx="5"/>
          </p:nvPr>
        </p:nvSpPr>
        <p:spPr>
          <a:xfrm>
            <a:off x="8096250" y="1181100"/>
            <a:ext cx="2019301"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73" name="Google Shape;173;p30"/>
          <p:cNvSpPr>
            <a:spLocks noGrp="1"/>
          </p:cNvSpPr>
          <p:nvPr>
            <p:ph type="pic" idx="6"/>
          </p:nvPr>
        </p:nvSpPr>
        <p:spPr>
          <a:xfrm>
            <a:off x="10172700" y="1181100"/>
            <a:ext cx="2019300"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74" name="Google Shape;174;p30"/>
          <p:cNvSpPr txBox="1">
            <a:spLocks noGrp="1"/>
          </p:cNvSpPr>
          <p:nvPr>
            <p:ph type="title"/>
          </p:nvPr>
        </p:nvSpPr>
        <p:spPr>
          <a:xfrm>
            <a:off x="1866900" y="4653724"/>
            <a:ext cx="4229100" cy="162162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175"/>
        <p:cNvGrpSpPr/>
        <p:nvPr/>
      </p:nvGrpSpPr>
      <p:grpSpPr>
        <a:xfrm>
          <a:off x="0" y="0"/>
          <a:ext cx="0" cy="0"/>
          <a:chOff x="0" y="0"/>
          <a:chExt cx="0" cy="0"/>
        </a:xfrm>
      </p:grpSpPr>
      <p:sp>
        <p:nvSpPr>
          <p:cNvPr id="176" name="Google Shape;176;p31"/>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77" name="Google Shape;177;p31"/>
          <p:cNvSpPr>
            <a:spLocks noGrp="1"/>
          </p:cNvSpPr>
          <p:nvPr>
            <p:ph type="pic" idx="2"/>
          </p:nvPr>
        </p:nvSpPr>
        <p:spPr>
          <a:xfrm>
            <a:off x="1866900" y="2621644"/>
            <a:ext cx="2139043" cy="213904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78" name="Google Shape;178;p31"/>
          <p:cNvSpPr>
            <a:spLocks noGrp="1"/>
          </p:cNvSpPr>
          <p:nvPr>
            <p:ph type="pic" idx="3"/>
          </p:nvPr>
        </p:nvSpPr>
        <p:spPr>
          <a:xfrm>
            <a:off x="4890408" y="2621644"/>
            <a:ext cx="2139042" cy="213904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79" name="Google Shape;179;p31"/>
          <p:cNvSpPr>
            <a:spLocks noGrp="1"/>
          </p:cNvSpPr>
          <p:nvPr>
            <p:ph type="pic" idx="4"/>
          </p:nvPr>
        </p:nvSpPr>
        <p:spPr>
          <a:xfrm>
            <a:off x="7913914" y="2621644"/>
            <a:ext cx="2139043" cy="213904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80" name="Google Shape;180;p31"/>
          <p:cNvSpPr txBox="1">
            <a:spLocks noGrp="1"/>
          </p:cNvSpPr>
          <p:nvPr>
            <p:ph type="title"/>
          </p:nvPr>
        </p:nvSpPr>
        <p:spPr>
          <a:xfrm>
            <a:off x="1866900" y="1000025"/>
            <a:ext cx="4229100" cy="162162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29_Custom Layout">
  <p:cSld name="29_Custom Layout">
    <p:spTree>
      <p:nvGrpSpPr>
        <p:cNvPr id="1" name="Shape 181"/>
        <p:cNvGrpSpPr/>
        <p:nvPr/>
      </p:nvGrpSpPr>
      <p:grpSpPr>
        <a:xfrm>
          <a:off x="0" y="0"/>
          <a:ext cx="0" cy="0"/>
          <a:chOff x="0" y="0"/>
          <a:chExt cx="0" cy="0"/>
        </a:xfrm>
      </p:grpSpPr>
      <p:sp>
        <p:nvSpPr>
          <p:cNvPr id="182" name="Google Shape;182;p32"/>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83" name="Google Shape;183;p32"/>
          <p:cNvSpPr>
            <a:spLocks noGrp="1"/>
          </p:cNvSpPr>
          <p:nvPr>
            <p:ph type="pic" idx="2"/>
          </p:nvPr>
        </p:nvSpPr>
        <p:spPr>
          <a:xfrm>
            <a:off x="0" y="1"/>
            <a:ext cx="3011715"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84" name="Google Shape;184;p32"/>
          <p:cNvSpPr>
            <a:spLocks noGrp="1"/>
          </p:cNvSpPr>
          <p:nvPr>
            <p:ph type="pic" idx="3"/>
          </p:nvPr>
        </p:nvSpPr>
        <p:spPr>
          <a:xfrm>
            <a:off x="3060094" y="1"/>
            <a:ext cx="3011716"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85" name="Google Shape;185;p32"/>
          <p:cNvSpPr>
            <a:spLocks noGrp="1"/>
          </p:cNvSpPr>
          <p:nvPr>
            <p:ph type="pic" idx="4"/>
          </p:nvPr>
        </p:nvSpPr>
        <p:spPr>
          <a:xfrm>
            <a:off x="6120189" y="1"/>
            <a:ext cx="3011716"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86" name="Google Shape;186;p32"/>
          <p:cNvSpPr>
            <a:spLocks noGrp="1"/>
          </p:cNvSpPr>
          <p:nvPr>
            <p:ph type="pic" idx="5"/>
          </p:nvPr>
        </p:nvSpPr>
        <p:spPr>
          <a:xfrm>
            <a:off x="9180286" y="1"/>
            <a:ext cx="3011715"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187"/>
        <p:cNvGrpSpPr/>
        <p:nvPr/>
      </p:nvGrpSpPr>
      <p:grpSpPr>
        <a:xfrm>
          <a:off x="0" y="0"/>
          <a:ext cx="0" cy="0"/>
          <a:chOff x="0" y="0"/>
          <a:chExt cx="0" cy="0"/>
        </a:xfrm>
      </p:grpSpPr>
      <p:sp>
        <p:nvSpPr>
          <p:cNvPr id="188" name="Google Shape;188;p33"/>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89" name="Google Shape;189;p33"/>
          <p:cNvSpPr>
            <a:spLocks noGrp="1"/>
          </p:cNvSpPr>
          <p:nvPr>
            <p:ph type="pic" idx="2"/>
          </p:nvPr>
        </p:nvSpPr>
        <p:spPr>
          <a:xfrm>
            <a:off x="990600" y="1181100"/>
            <a:ext cx="7326087" cy="56769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190"/>
        <p:cNvGrpSpPr/>
        <p:nvPr/>
      </p:nvGrpSpPr>
      <p:grpSpPr>
        <a:xfrm>
          <a:off x="0" y="0"/>
          <a:ext cx="0" cy="0"/>
          <a:chOff x="0" y="0"/>
          <a:chExt cx="0" cy="0"/>
        </a:xfrm>
      </p:grpSpPr>
      <p:sp>
        <p:nvSpPr>
          <p:cNvPr id="191" name="Google Shape;191;p34"/>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92" name="Google Shape;192;p34"/>
          <p:cNvSpPr>
            <a:spLocks noGrp="1"/>
          </p:cNvSpPr>
          <p:nvPr>
            <p:ph type="pic" idx="2"/>
          </p:nvPr>
        </p:nvSpPr>
        <p:spPr>
          <a:xfrm>
            <a:off x="0" y="0"/>
            <a:ext cx="4361544"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93" name="Google Shape;193;p34"/>
          <p:cNvSpPr/>
          <p:nvPr/>
        </p:nvSpPr>
        <p:spPr>
          <a:xfrm>
            <a:off x="4361543" y="-1"/>
            <a:ext cx="2227944" cy="6865257"/>
          </a:xfrm>
          <a:prstGeom prst="rect">
            <a:avLst/>
          </a:prstGeom>
          <a:solidFill>
            <a:srgbClr val="20202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194" name="Google Shape;194;p34"/>
          <p:cNvSpPr txBox="1">
            <a:spLocks noGrp="1"/>
          </p:cNvSpPr>
          <p:nvPr>
            <p:ph type="title"/>
          </p:nvPr>
        </p:nvSpPr>
        <p:spPr>
          <a:xfrm>
            <a:off x="7391400" y="1000025"/>
            <a:ext cx="4229100" cy="162162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2_Custom Layout">
  <p:cSld name="32_Custom Layout">
    <p:spTree>
      <p:nvGrpSpPr>
        <p:cNvPr id="1" name="Shape 195"/>
        <p:cNvGrpSpPr/>
        <p:nvPr/>
      </p:nvGrpSpPr>
      <p:grpSpPr>
        <a:xfrm>
          <a:off x="0" y="0"/>
          <a:ext cx="0" cy="0"/>
          <a:chOff x="0" y="0"/>
          <a:chExt cx="0" cy="0"/>
        </a:xfrm>
      </p:grpSpPr>
      <p:sp>
        <p:nvSpPr>
          <p:cNvPr id="196" name="Google Shape;196;p35"/>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97" name="Google Shape;197;p35"/>
          <p:cNvSpPr>
            <a:spLocks noGrp="1"/>
          </p:cNvSpPr>
          <p:nvPr>
            <p:ph type="pic" idx="2"/>
          </p:nvPr>
        </p:nvSpPr>
        <p:spPr>
          <a:xfrm>
            <a:off x="990600" y="0"/>
            <a:ext cx="5105400"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198" name="Google Shape;198;p35"/>
          <p:cNvSpPr txBox="1">
            <a:spLocks noGrp="1"/>
          </p:cNvSpPr>
          <p:nvPr>
            <p:ph type="title"/>
          </p:nvPr>
        </p:nvSpPr>
        <p:spPr>
          <a:xfrm>
            <a:off x="6531429" y="1000025"/>
            <a:ext cx="5089072" cy="162162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3_Custom Layout">
  <p:cSld name="43_Custom Layout">
    <p:spTree>
      <p:nvGrpSpPr>
        <p:cNvPr id="1" name="Shape 199"/>
        <p:cNvGrpSpPr/>
        <p:nvPr/>
      </p:nvGrpSpPr>
      <p:grpSpPr>
        <a:xfrm>
          <a:off x="0" y="0"/>
          <a:ext cx="0" cy="0"/>
          <a:chOff x="0" y="0"/>
          <a:chExt cx="0" cy="0"/>
        </a:xfrm>
      </p:grpSpPr>
      <p:sp>
        <p:nvSpPr>
          <p:cNvPr id="200" name="Google Shape;200;p36"/>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201" name="Google Shape;201;p36"/>
          <p:cNvSpPr>
            <a:spLocks noGrp="1"/>
          </p:cNvSpPr>
          <p:nvPr>
            <p:ph type="pic" idx="2"/>
          </p:nvPr>
        </p:nvSpPr>
        <p:spPr>
          <a:xfrm>
            <a:off x="990600" y="0"/>
            <a:ext cx="3080468"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5_Custom Layout">
  <p:cSld name="25_Custom Layout">
    <p:spTree>
      <p:nvGrpSpPr>
        <p:cNvPr id="1" name="Shape 33"/>
        <p:cNvGrpSpPr/>
        <p:nvPr/>
      </p:nvGrpSpPr>
      <p:grpSpPr>
        <a:xfrm>
          <a:off x="0" y="0"/>
          <a:ext cx="0" cy="0"/>
          <a:chOff x="0" y="0"/>
          <a:chExt cx="0" cy="0"/>
        </a:xfrm>
      </p:grpSpPr>
      <p:sp>
        <p:nvSpPr>
          <p:cNvPr id="34" name="Google Shape;34;p7"/>
          <p:cNvSpPr>
            <a:spLocks noGrp="1"/>
          </p:cNvSpPr>
          <p:nvPr>
            <p:ph type="pic" idx="2"/>
          </p:nvPr>
        </p:nvSpPr>
        <p:spPr>
          <a:xfrm>
            <a:off x="7649027" y="2318655"/>
            <a:ext cx="2220686" cy="222068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5" name="Google Shape;35;p7"/>
          <p:cNvSpPr>
            <a:spLocks noGrp="1"/>
          </p:cNvSpPr>
          <p:nvPr>
            <p:ph type="pic" idx="3"/>
          </p:nvPr>
        </p:nvSpPr>
        <p:spPr>
          <a:xfrm>
            <a:off x="9971314" y="2318656"/>
            <a:ext cx="2220686" cy="222068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6" name="Google Shape;36;p7"/>
          <p:cNvSpPr>
            <a:spLocks noGrp="1"/>
          </p:cNvSpPr>
          <p:nvPr>
            <p:ph type="pic" idx="4"/>
          </p:nvPr>
        </p:nvSpPr>
        <p:spPr>
          <a:xfrm>
            <a:off x="9971314" y="0"/>
            <a:ext cx="2220686" cy="2220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7" name="Google Shape;37;p7"/>
          <p:cNvSpPr>
            <a:spLocks noGrp="1"/>
          </p:cNvSpPr>
          <p:nvPr>
            <p:ph type="pic" idx="5"/>
          </p:nvPr>
        </p:nvSpPr>
        <p:spPr>
          <a:xfrm>
            <a:off x="9971313" y="4637315"/>
            <a:ext cx="2220686" cy="2220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8" name="Google Shape;38;p7"/>
          <p:cNvSpPr>
            <a:spLocks noGrp="1"/>
          </p:cNvSpPr>
          <p:nvPr>
            <p:ph type="pic" idx="6"/>
          </p:nvPr>
        </p:nvSpPr>
        <p:spPr>
          <a:xfrm>
            <a:off x="7649027" y="4637315"/>
            <a:ext cx="2220686" cy="2220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9" name="Google Shape;39;p7"/>
          <p:cNvSpPr>
            <a:spLocks noGrp="1"/>
          </p:cNvSpPr>
          <p:nvPr>
            <p:ph type="pic" idx="7"/>
          </p:nvPr>
        </p:nvSpPr>
        <p:spPr>
          <a:xfrm>
            <a:off x="5326741" y="2318656"/>
            <a:ext cx="2220686" cy="222068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40" name="Google Shape;40;p7"/>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6_Custom Layout">
  <p:cSld name="36_Custom Layout">
    <p:spTree>
      <p:nvGrpSpPr>
        <p:cNvPr id="1" name="Shape 202"/>
        <p:cNvGrpSpPr/>
        <p:nvPr/>
      </p:nvGrpSpPr>
      <p:grpSpPr>
        <a:xfrm>
          <a:off x="0" y="0"/>
          <a:ext cx="0" cy="0"/>
          <a:chOff x="0" y="0"/>
          <a:chExt cx="0" cy="0"/>
        </a:xfrm>
      </p:grpSpPr>
      <p:sp>
        <p:nvSpPr>
          <p:cNvPr id="203" name="Google Shape;203;p37"/>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204" name="Google Shape;204;p37"/>
          <p:cNvSpPr>
            <a:spLocks noGrp="1"/>
          </p:cNvSpPr>
          <p:nvPr>
            <p:ph type="pic" idx="2"/>
          </p:nvPr>
        </p:nvSpPr>
        <p:spPr>
          <a:xfrm>
            <a:off x="7086600" y="0"/>
            <a:ext cx="5105400"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05" name="Google Shape;205;p37"/>
          <p:cNvSpPr txBox="1">
            <a:spLocks noGrp="1"/>
          </p:cNvSpPr>
          <p:nvPr>
            <p:ph type="title"/>
          </p:nvPr>
        </p:nvSpPr>
        <p:spPr>
          <a:xfrm>
            <a:off x="1866900" y="2618189"/>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206"/>
        <p:cNvGrpSpPr/>
        <p:nvPr/>
      </p:nvGrpSpPr>
      <p:grpSpPr>
        <a:xfrm>
          <a:off x="0" y="0"/>
          <a:ext cx="0" cy="0"/>
          <a:chOff x="0" y="0"/>
          <a:chExt cx="0" cy="0"/>
        </a:xfrm>
      </p:grpSpPr>
      <p:sp>
        <p:nvSpPr>
          <p:cNvPr id="207" name="Google Shape;207;p38"/>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208" name="Google Shape;208;p38"/>
          <p:cNvSpPr>
            <a:spLocks noGrp="1"/>
          </p:cNvSpPr>
          <p:nvPr>
            <p:ph type="pic" idx="2"/>
          </p:nvPr>
        </p:nvSpPr>
        <p:spPr>
          <a:xfrm>
            <a:off x="3699328" y="1181100"/>
            <a:ext cx="4793344" cy="56769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09" name="Google Shape;209;p38"/>
          <p:cNvSpPr txBox="1">
            <a:spLocks noGrp="1"/>
          </p:cNvSpPr>
          <p:nvPr>
            <p:ph type="title"/>
          </p:nvPr>
        </p:nvSpPr>
        <p:spPr>
          <a:xfrm>
            <a:off x="1866900" y="1767465"/>
            <a:ext cx="4229100" cy="185712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1800"/>
              <a:buNone/>
              <a:defRPr/>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210" name="Google Shape;210;p38"/>
          <p:cNvSpPr>
            <a:spLocks noGrp="1"/>
          </p:cNvSpPr>
          <p:nvPr>
            <p:ph type="pic" idx="3"/>
          </p:nvPr>
        </p:nvSpPr>
        <p:spPr>
          <a:xfrm>
            <a:off x="9927770" y="1848660"/>
            <a:ext cx="2264229" cy="243305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11" name="Google Shape;211;p38"/>
          <p:cNvSpPr>
            <a:spLocks noGrp="1"/>
          </p:cNvSpPr>
          <p:nvPr>
            <p:ph type="pic" idx="4"/>
          </p:nvPr>
        </p:nvSpPr>
        <p:spPr>
          <a:xfrm>
            <a:off x="7531100" y="1848660"/>
            <a:ext cx="2264229" cy="243305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212"/>
        <p:cNvGrpSpPr/>
        <p:nvPr/>
      </p:nvGrpSpPr>
      <p:grpSpPr>
        <a:xfrm>
          <a:off x="0" y="0"/>
          <a:ext cx="0" cy="0"/>
          <a:chOff x="0" y="0"/>
          <a:chExt cx="0" cy="0"/>
        </a:xfrm>
      </p:grpSpPr>
      <p:sp>
        <p:nvSpPr>
          <p:cNvPr id="213" name="Google Shape;213;p39"/>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214" name="Google Shape;214;p39"/>
          <p:cNvSpPr>
            <a:spLocks noGrp="1"/>
          </p:cNvSpPr>
          <p:nvPr>
            <p:ph type="pic" idx="2"/>
          </p:nvPr>
        </p:nvSpPr>
        <p:spPr>
          <a:xfrm>
            <a:off x="1866900" y="1181100"/>
            <a:ext cx="1406071" cy="140607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15" name="Google Shape;215;p39"/>
          <p:cNvSpPr/>
          <p:nvPr/>
        </p:nvSpPr>
        <p:spPr>
          <a:xfrm>
            <a:off x="1448707" y="762906"/>
            <a:ext cx="2242459" cy="2242458"/>
          </a:xfrm>
          <a:prstGeom prst="ellipse">
            <a:avLst/>
          </a:prstGeom>
          <a:noFill/>
          <a:ln w="9525" cap="flat" cmpd="sng">
            <a:solidFill>
              <a:srgbClr val="D9D9D9"/>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8_Custom Layout">
  <p:cSld name="38_Custom Layout">
    <p:spTree>
      <p:nvGrpSpPr>
        <p:cNvPr id="1" name="Shape 216"/>
        <p:cNvGrpSpPr/>
        <p:nvPr/>
      </p:nvGrpSpPr>
      <p:grpSpPr>
        <a:xfrm>
          <a:off x="0" y="0"/>
          <a:ext cx="0" cy="0"/>
          <a:chOff x="0" y="0"/>
          <a:chExt cx="0" cy="0"/>
        </a:xfrm>
      </p:grpSpPr>
      <p:sp>
        <p:nvSpPr>
          <p:cNvPr id="217" name="Google Shape;217;p40"/>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218" name="Google Shape;218;p40"/>
          <p:cNvSpPr txBox="1">
            <a:spLocks noGrp="1"/>
          </p:cNvSpPr>
          <p:nvPr>
            <p:ph type="title"/>
          </p:nvPr>
        </p:nvSpPr>
        <p:spPr>
          <a:xfrm>
            <a:off x="1866900" y="1000025"/>
            <a:ext cx="4229100" cy="162162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219" name="Google Shape;219;p40"/>
          <p:cNvSpPr>
            <a:spLocks noGrp="1"/>
          </p:cNvSpPr>
          <p:nvPr>
            <p:ph type="pic" idx="2"/>
          </p:nvPr>
        </p:nvSpPr>
        <p:spPr>
          <a:xfrm>
            <a:off x="0" y="2358569"/>
            <a:ext cx="12192000" cy="449943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1_Custom Layout">
  <p:cSld name="41_Custom Layout">
    <p:spTree>
      <p:nvGrpSpPr>
        <p:cNvPr id="1" name="Shape 220"/>
        <p:cNvGrpSpPr/>
        <p:nvPr/>
      </p:nvGrpSpPr>
      <p:grpSpPr>
        <a:xfrm>
          <a:off x="0" y="0"/>
          <a:ext cx="0" cy="0"/>
          <a:chOff x="0" y="0"/>
          <a:chExt cx="0" cy="0"/>
        </a:xfrm>
      </p:grpSpPr>
      <p:sp>
        <p:nvSpPr>
          <p:cNvPr id="221" name="Google Shape;221;p41"/>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222" name="Google Shape;222;p41"/>
          <p:cNvSpPr txBox="1">
            <a:spLocks noGrp="1"/>
          </p:cNvSpPr>
          <p:nvPr>
            <p:ph type="title"/>
          </p:nvPr>
        </p:nvSpPr>
        <p:spPr>
          <a:xfrm>
            <a:off x="1866900" y="1000025"/>
            <a:ext cx="4229100" cy="162162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223" name="Google Shape;223;p41"/>
          <p:cNvSpPr>
            <a:spLocks noGrp="1"/>
          </p:cNvSpPr>
          <p:nvPr>
            <p:ph type="pic" idx="2"/>
          </p:nvPr>
        </p:nvSpPr>
        <p:spPr>
          <a:xfrm>
            <a:off x="1866900" y="2770415"/>
            <a:ext cx="2019301"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24" name="Google Shape;224;p41"/>
          <p:cNvSpPr>
            <a:spLocks noGrp="1"/>
          </p:cNvSpPr>
          <p:nvPr>
            <p:ph type="pic" idx="3"/>
          </p:nvPr>
        </p:nvSpPr>
        <p:spPr>
          <a:xfrm>
            <a:off x="3943351" y="2770415"/>
            <a:ext cx="2019301"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25" name="Google Shape;225;p41"/>
          <p:cNvSpPr>
            <a:spLocks noGrp="1"/>
          </p:cNvSpPr>
          <p:nvPr>
            <p:ph type="pic" idx="4"/>
          </p:nvPr>
        </p:nvSpPr>
        <p:spPr>
          <a:xfrm>
            <a:off x="6019801" y="2770415"/>
            <a:ext cx="2019301"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26" name="Google Shape;226;p41"/>
          <p:cNvSpPr>
            <a:spLocks noGrp="1"/>
          </p:cNvSpPr>
          <p:nvPr>
            <p:ph type="pic" idx="5"/>
          </p:nvPr>
        </p:nvSpPr>
        <p:spPr>
          <a:xfrm>
            <a:off x="8096250" y="2770415"/>
            <a:ext cx="2019301"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27" name="Google Shape;227;p41"/>
          <p:cNvSpPr>
            <a:spLocks noGrp="1"/>
          </p:cNvSpPr>
          <p:nvPr>
            <p:ph type="pic" idx="6"/>
          </p:nvPr>
        </p:nvSpPr>
        <p:spPr>
          <a:xfrm>
            <a:off x="10172700" y="2770415"/>
            <a:ext cx="2019300" cy="20193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28" name="Google Shape;228;p41"/>
          <p:cNvSpPr>
            <a:spLocks noGrp="1"/>
          </p:cNvSpPr>
          <p:nvPr>
            <p:ph type="pic" idx="7"/>
          </p:nvPr>
        </p:nvSpPr>
        <p:spPr>
          <a:xfrm>
            <a:off x="1866900" y="4838700"/>
            <a:ext cx="2019301" cy="20193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29" name="Google Shape;229;p41"/>
          <p:cNvSpPr>
            <a:spLocks noGrp="1"/>
          </p:cNvSpPr>
          <p:nvPr>
            <p:ph type="pic" idx="8"/>
          </p:nvPr>
        </p:nvSpPr>
        <p:spPr>
          <a:xfrm>
            <a:off x="3943351" y="4838700"/>
            <a:ext cx="2019301" cy="20193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30" name="Google Shape;230;p41"/>
          <p:cNvSpPr>
            <a:spLocks noGrp="1"/>
          </p:cNvSpPr>
          <p:nvPr>
            <p:ph type="pic" idx="9"/>
          </p:nvPr>
        </p:nvSpPr>
        <p:spPr>
          <a:xfrm>
            <a:off x="6019801" y="4838700"/>
            <a:ext cx="2019301" cy="20193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31" name="Google Shape;231;p41"/>
          <p:cNvSpPr>
            <a:spLocks noGrp="1"/>
          </p:cNvSpPr>
          <p:nvPr>
            <p:ph type="pic" idx="13"/>
          </p:nvPr>
        </p:nvSpPr>
        <p:spPr>
          <a:xfrm>
            <a:off x="8096250" y="4838700"/>
            <a:ext cx="2019301" cy="20193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32" name="Google Shape;232;p41"/>
          <p:cNvSpPr>
            <a:spLocks noGrp="1"/>
          </p:cNvSpPr>
          <p:nvPr>
            <p:ph type="pic" idx="14"/>
          </p:nvPr>
        </p:nvSpPr>
        <p:spPr>
          <a:xfrm>
            <a:off x="10172700" y="4838700"/>
            <a:ext cx="2019300" cy="20193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2_Custom Layout">
  <p:cSld name="42_Custom Layout">
    <p:spTree>
      <p:nvGrpSpPr>
        <p:cNvPr id="1" name="Shape 233"/>
        <p:cNvGrpSpPr/>
        <p:nvPr/>
      </p:nvGrpSpPr>
      <p:grpSpPr>
        <a:xfrm>
          <a:off x="0" y="0"/>
          <a:ext cx="0" cy="0"/>
          <a:chOff x="0" y="0"/>
          <a:chExt cx="0" cy="0"/>
        </a:xfrm>
      </p:grpSpPr>
      <p:sp>
        <p:nvSpPr>
          <p:cNvPr id="234" name="Google Shape;234;p42"/>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235" name="Google Shape;235;p42"/>
          <p:cNvSpPr txBox="1">
            <a:spLocks noGrp="1"/>
          </p:cNvSpPr>
          <p:nvPr>
            <p:ph type="title"/>
          </p:nvPr>
        </p:nvSpPr>
        <p:spPr>
          <a:xfrm>
            <a:off x="1866900" y="1000025"/>
            <a:ext cx="4229100" cy="162162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236" name="Google Shape;236;p42"/>
          <p:cNvSpPr>
            <a:spLocks noGrp="1"/>
          </p:cNvSpPr>
          <p:nvPr>
            <p:ph type="pic" idx="2"/>
          </p:nvPr>
        </p:nvSpPr>
        <p:spPr>
          <a:xfrm>
            <a:off x="1866900" y="2770415"/>
            <a:ext cx="2019301" cy="40875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37" name="Google Shape;237;p42"/>
          <p:cNvSpPr>
            <a:spLocks noGrp="1"/>
          </p:cNvSpPr>
          <p:nvPr>
            <p:ph type="pic" idx="3"/>
          </p:nvPr>
        </p:nvSpPr>
        <p:spPr>
          <a:xfrm>
            <a:off x="3943351" y="2770415"/>
            <a:ext cx="2019301" cy="40875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38" name="Google Shape;238;p42"/>
          <p:cNvSpPr>
            <a:spLocks noGrp="1"/>
          </p:cNvSpPr>
          <p:nvPr>
            <p:ph type="pic" idx="4"/>
          </p:nvPr>
        </p:nvSpPr>
        <p:spPr>
          <a:xfrm>
            <a:off x="6019801" y="2770415"/>
            <a:ext cx="2019301" cy="40875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39" name="Google Shape;239;p42"/>
          <p:cNvSpPr>
            <a:spLocks noGrp="1"/>
          </p:cNvSpPr>
          <p:nvPr>
            <p:ph type="pic" idx="5"/>
          </p:nvPr>
        </p:nvSpPr>
        <p:spPr>
          <a:xfrm>
            <a:off x="8096250" y="2770415"/>
            <a:ext cx="2019301" cy="40875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40" name="Google Shape;240;p42"/>
          <p:cNvSpPr>
            <a:spLocks noGrp="1"/>
          </p:cNvSpPr>
          <p:nvPr>
            <p:ph type="pic" idx="6"/>
          </p:nvPr>
        </p:nvSpPr>
        <p:spPr>
          <a:xfrm>
            <a:off x="10172700" y="2770415"/>
            <a:ext cx="2019300" cy="40875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241"/>
        <p:cNvGrpSpPr/>
        <p:nvPr/>
      </p:nvGrpSpPr>
      <p:grpSpPr>
        <a:xfrm>
          <a:off x="0" y="0"/>
          <a:ext cx="0" cy="0"/>
          <a:chOff x="0" y="0"/>
          <a:chExt cx="0" cy="0"/>
        </a:xfrm>
      </p:grpSpPr>
      <p:pic>
        <p:nvPicPr>
          <p:cNvPr id="242" name="Google Shape;242;p43" descr="Picture 1"/>
          <p:cNvPicPr preferRelativeResize="0"/>
          <p:nvPr/>
        </p:nvPicPr>
        <p:blipFill rotWithShape="1">
          <a:blip r:embed="rId2">
            <a:alphaModFix/>
          </a:blip>
          <a:srcRect/>
          <a:stretch/>
        </p:blipFill>
        <p:spPr>
          <a:xfrm>
            <a:off x="5281481" y="997003"/>
            <a:ext cx="3196774" cy="5000341"/>
          </a:xfrm>
          <a:prstGeom prst="rect">
            <a:avLst/>
          </a:prstGeom>
          <a:noFill/>
          <a:ln>
            <a:noFill/>
          </a:ln>
        </p:spPr>
      </p:pic>
      <p:sp>
        <p:nvSpPr>
          <p:cNvPr id="243" name="Google Shape;243;p43"/>
          <p:cNvSpPr>
            <a:spLocks noGrp="1"/>
          </p:cNvSpPr>
          <p:nvPr>
            <p:ph type="pic" idx="2"/>
          </p:nvPr>
        </p:nvSpPr>
        <p:spPr>
          <a:xfrm>
            <a:off x="5895578" y="1774369"/>
            <a:ext cx="1937656" cy="34290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44" name="Google Shape;244;p43"/>
          <p:cNvSpPr>
            <a:spLocks noGrp="1"/>
          </p:cNvSpPr>
          <p:nvPr>
            <p:ph type="pic" idx="3"/>
          </p:nvPr>
        </p:nvSpPr>
        <p:spPr>
          <a:xfrm>
            <a:off x="10450793" y="1774369"/>
            <a:ext cx="1937656" cy="34290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45" name="Google Shape;245;p43"/>
          <p:cNvSpPr>
            <a:spLocks noGrp="1"/>
          </p:cNvSpPr>
          <p:nvPr>
            <p:ph type="pic" idx="4"/>
          </p:nvPr>
        </p:nvSpPr>
        <p:spPr>
          <a:xfrm>
            <a:off x="8215592" y="1774369"/>
            <a:ext cx="1937656" cy="342900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46" name="Google Shape;246;p43"/>
          <p:cNvSpPr txBox="1">
            <a:spLocks noGrp="1"/>
          </p:cNvSpPr>
          <p:nvPr>
            <p:ph type="title"/>
          </p:nvPr>
        </p:nvSpPr>
        <p:spPr>
          <a:xfrm>
            <a:off x="1866900" y="2618189"/>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247" name="Google Shape;247;p43"/>
          <p:cNvSpPr txBox="1">
            <a:spLocks noGrp="1"/>
          </p:cNvSpPr>
          <p:nvPr>
            <p:ph type="sldNum" idx="12"/>
          </p:nvPr>
        </p:nvSpPr>
        <p:spPr>
          <a:xfrm>
            <a:off x="7315200" y="6172200"/>
            <a:ext cx="2844800" cy="3683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248"/>
        <p:cNvGrpSpPr/>
        <p:nvPr/>
      </p:nvGrpSpPr>
      <p:grpSpPr>
        <a:xfrm>
          <a:off x="0" y="0"/>
          <a:ext cx="0" cy="0"/>
          <a:chOff x="0" y="0"/>
          <a:chExt cx="0" cy="0"/>
        </a:xfrm>
      </p:grpSpPr>
      <p:sp>
        <p:nvSpPr>
          <p:cNvPr id="249" name="Google Shape;249;p44"/>
          <p:cNvSpPr>
            <a:spLocks noGrp="1"/>
          </p:cNvSpPr>
          <p:nvPr>
            <p:ph type="pic" idx="2"/>
          </p:nvPr>
        </p:nvSpPr>
        <p:spPr>
          <a:xfrm>
            <a:off x="3174775" y="760652"/>
            <a:ext cx="5842450" cy="398532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250" name="Google Shape;250;p44"/>
          <p:cNvSpPr txBox="1">
            <a:spLocks noGrp="1"/>
          </p:cNvSpPr>
          <p:nvPr>
            <p:ph type="sldNum" idx="12"/>
          </p:nvPr>
        </p:nvSpPr>
        <p:spPr>
          <a:xfrm>
            <a:off x="7315200" y="6172200"/>
            <a:ext cx="2844800" cy="3683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3F34-D478-4203-8036-7F1851199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4DDCF4-D4B7-46BC-A2A3-92400C088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B60CB0-348B-4566-97F1-EBE9847E4CE6}"/>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5" name="Footer Placeholder 4">
            <a:extLst>
              <a:ext uri="{FF2B5EF4-FFF2-40B4-BE49-F238E27FC236}">
                <a16:creationId xmlns:a16="http://schemas.microsoft.com/office/drawing/2014/main" id="{985FAEC4-A6CF-4DDA-B3F2-241A7D77D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EBFCF5-2077-439B-AE92-8E57EC49747F}"/>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2019331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9BAA-F306-447F-A54D-C3AD93BB09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2DB93C-3071-4698-B49A-01665E75B3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70F974-0A22-4DCA-95CE-5B32A27BDB3C}"/>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5" name="Footer Placeholder 4">
            <a:extLst>
              <a:ext uri="{FF2B5EF4-FFF2-40B4-BE49-F238E27FC236}">
                <a16:creationId xmlns:a16="http://schemas.microsoft.com/office/drawing/2014/main" id="{3C77B6E1-1AB5-49F2-9BA8-F1D3D7002A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9FEB4-2CB5-4061-88C8-B7E378A46D8B}"/>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358508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41"/>
        <p:cNvGrpSpPr/>
        <p:nvPr/>
      </p:nvGrpSpPr>
      <p:grpSpPr>
        <a:xfrm>
          <a:off x="0" y="0"/>
          <a:ext cx="0" cy="0"/>
          <a:chOff x="0" y="0"/>
          <a:chExt cx="0" cy="0"/>
        </a:xfrm>
      </p:grpSpPr>
      <p:sp>
        <p:nvSpPr>
          <p:cNvPr id="42" name="Google Shape;42;p8"/>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43" name="Google Shape;43;p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44" name="Google Shape;44;p8"/>
          <p:cNvSpPr txBox="1"/>
          <p:nvPr/>
        </p:nvSpPr>
        <p:spPr>
          <a:xfrm>
            <a:off x="388273" y="6602309"/>
            <a:ext cx="513736" cy="16510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F1F1F"/>
              </a:buClr>
              <a:buSzPts val="1800"/>
              <a:buFont typeface="Montserrat Medium"/>
              <a:buNone/>
            </a:pPr>
            <a:endParaRPr sz="1800" b="0" i="0" u="none" strike="noStrike" cap="none">
              <a:solidFill>
                <a:srgbClr val="1F1F1F"/>
              </a:solidFill>
              <a:latin typeface="Open Sans"/>
              <a:ea typeface="Open Sans"/>
              <a:cs typeface="Open Sans"/>
              <a:sym typeface="Open Sans"/>
            </a:endParaRPr>
          </a:p>
        </p:txBody>
      </p:sp>
      <p:sp>
        <p:nvSpPr>
          <p:cNvPr id="45" name="Google Shape;45;p8"/>
          <p:cNvSpPr txBox="1">
            <a:spLocks noGrp="1"/>
          </p:cNvSpPr>
          <p:nvPr>
            <p:ph type="title"/>
          </p:nvPr>
        </p:nvSpPr>
        <p:spPr>
          <a:xfrm>
            <a:off x="1866899" y="4517240"/>
            <a:ext cx="8046357" cy="2438732"/>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5400"/>
              <a:buFont typeface="Montserrat"/>
              <a:buNone/>
              <a:defRPr sz="54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B9F7-92C4-4982-A4D8-635A54BD20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2FF41D-3876-42CD-BBCD-A45E4F8E3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BB7036-14CD-49FD-8B71-4504B9AB0A1D}"/>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5" name="Footer Placeholder 4">
            <a:extLst>
              <a:ext uri="{FF2B5EF4-FFF2-40B4-BE49-F238E27FC236}">
                <a16:creationId xmlns:a16="http://schemas.microsoft.com/office/drawing/2014/main" id="{1CDA004B-6381-4DFB-9918-6F3F4BB6D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664DD-B0F6-42A7-9450-F7885C9CCC72}"/>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86521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41B8-893D-4DC4-A7B9-3E80AFFC20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51FB95-08FA-4905-89D9-686E2C72E5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03B056-7D3A-4FC9-A7CF-E0E7A5FE0E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6098D8-A0FC-4EBA-8153-9E5DCE01FA11}"/>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6" name="Footer Placeholder 5">
            <a:extLst>
              <a:ext uri="{FF2B5EF4-FFF2-40B4-BE49-F238E27FC236}">
                <a16:creationId xmlns:a16="http://schemas.microsoft.com/office/drawing/2014/main" id="{E214F708-3362-4BA7-98F5-3E72F3E6F7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687895-7E04-44F4-986A-2675A3BA132B}"/>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3909629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DE-9FB6-4F8C-B138-E215E53072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81E1C6-4DC5-4737-BC89-5920D84ED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92C651-1753-4898-9C38-8FA9CE437B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7F533B-E322-4188-A3D4-E88DA293E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D13005-C845-48DA-AA0E-0F9E5698DC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FAD54E-4EE3-404A-A712-414D524D24F9}"/>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8" name="Footer Placeholder 7">
            <a:extLst>
              <a:ext uri="{FF2B5EF4-FFF2-40B4-BE49-F238E27FC236}">
                <a16:creationId xmlns:a16="http://schemas.microsoft.com/office/drawing/2014/main" id="{AC2CC864-ED22-4452-94C1-D1192F17F3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525FE8-599A-4723-AD5D-4C1F58D2D4A4}"/>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3669326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219B-6E5C-4EE0-B2B8-451D39C6FF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737D98-2146-479C-9819-B22BF4D8642C}"/>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4" name="Footer Placeholder 3">
            <a:extLst>
              <a:ext uri="{FF2B5EF4-FFF2-40B4-BE49-F238E27FC236}">
                <a16:creationId xmlns:a16="http://schemas.microsoft.com/office/drawing/2014/main" id="{06FF5B01-6D62-413F-8DC4-DA48361D04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36C6A8-5C1D-44B7-AF0F-87D8F826A847}"/>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1290951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6F0E5-BC53-4C2E-88C9-7E2874F7B6F8}"/>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3" name="Footer Placeholder 2">
            <a:extLst>
              <a:ext uri="{FF2B5EF4-FFF2-40B4-BE49-F238E27FC236}">
                <a16:creationId xmlns:a16="http://schemas.microsoft.com/office/drawing/2014/main" id="{0FA76164-FEA3-45B2-B898-7905AD402D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46FB4A-26AA-45A3-8D5A-8219CEEDC00A}"/>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3729870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17AC-890D-4455-B1CB-1F3863C8D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22F853-35D0-426A-96B5-75B660B46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5BA456-12E7-4C33-B4D1-D22FD45E6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6CFE92-C590-4D8F-AA48-7DEAABD855E5}"/>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6" name="Footer Placeholder 5">
            <a:extLst>
              <a:ext uri="{FF2B5EF4-FFF2-40B4-BE49-F238E27FC236}">
                <a16:creationId xmlns:a16="http://schemas.microsoft.com/office/drawing/2014/main" id="{A55CF4E7-2CC2-4414-BBDD-5069423FF1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135E0B-004B-4AB4-A012-8421F11EC796}"/>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2273556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2D52-2962-4A91-8966-FD16DDFAB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8C97CD-9D87-4B9F-B435-35D1B162D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BE726C-5B4D-4066-A35D-BB0E76867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05C705-8050-4881-8C29-3D61977B67CC}"/>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6" name="Footer Placeholder 5">
            <a:extLst>
              <a:ext uri="{FF2B5EF4-FFF2-40B4-BE49-F238E27FC236}">
                <a16:creationId xmlns:a16="http://schemas.microsoft.com/office/drawing/2014/main" id="{24FF9D97-1C53-4889-84FD-FF1E7E9A3D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400E78-D8CF-44C8-B684-3EC50A55CC05}"/>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3797836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29B6-F3CD-4653-B23D-EA16E2EB65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BBC517-E580-4E2B-8AF3-27329775F5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436B19-A536-4C40-BA12-519CD7190919}"/>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5" name="Footer Placeholder 4">
            <a:extLst>
              <a:ext uri="{FF2B5EF4-FFF2-40B4-BE49-F238E27FC236}">
                <a16:creationId xmlns:a16="http://schemas.microsoft.com/office/drawing/2014/main" id="{A18BB28B-55A2-4002-BBBF-28C973CCC1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7EDAFE-E0F6-4F78-A6EF-366CDC741CD3}"/>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2652008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DD1C7-56E2-4EC1-926E-468218DEB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B7C636-812F-425D-8742-1BCB40345E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EF10A5-958D-41C0-BFB0-C51F5FBD2B8F}"/>
              </a:ext>
            </a:extLst>
          </p:cNvPr>
          <p:cNvSpPr>
            <a:spLocks noGrp="1"/>
          </p:cNvSpPr>
          <p:nvPr>
            <p:ph type="dt" sz="half" idx="10"/>
          </p:nvPr>
        </p:nvSpPr>
        <p:spPr/>
        <p:txBody>
          <a:bodyPr/>
          <a:lstStyle/>
          <a:p>
            <a:fld id="{DF7CB712-7673-4058-9819-738023B83FCB}" type="datetimeFigureOut">
              <a:rPr lang="en-GB" smtClean="0"/>
              <a:t>23/09/2024</a:t>
            </a:fld>
            <a:endParaRPr lang="en-GB"/>
          </a:p>
        </p:txBody>
      </p:sp>
      <p:sp>
        <p:nvSpPr>
          <p:cNvPr id="5" name="Footer Placeholder 4">
            <a:extLst>
              <a:ext uri="{FF2B5EF4-FFF2-40B4-BE49-F238E27FC236}">
                <a16:creationId xmlns:a16="http://schemas.microsoft.com/office/drawing/2014/main" id="{1749AE12-0477-474D-B862-C1B2198B49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E4B1E6-05DD-4A3F-8A51-98117F7AF0F6}"/>
              </a:ext>
            </a:extLst>
          </p:cNvPr>
          <p:cNvSpPr>
            <a:spLocks noGrp="1"/>
          </p:cNvSpPr>
          <p:nvPr>
            <p:ph type="sldNum" sz="quarter" idx="12"/>
          </p:nvPr>
        </p:nvSpPr>
        <p:spPr/>
        <p:txBody>
          <a:bodyPr/>
          <a:lstStyle/>
          <a:p>
            <a:fld id="{E044F59F-7BFC-4ABD-884E-4E3B351F33B6}" type="slidenum">
              <a:rPr lang="en-GB" smtClean="0"/>
              <a:t>‹#›</a:t>
            </a:fld>
            <a:endParaRPr lang="en-GB"/>
          </a:p>
        </p:txBody>
      </p:sp>
    </p:spTree>
    <p:extLst>
      <p:ext uri="{BB962C8B-B14F-4D97-AF65-F5344CB8AC3E}">
        <p14:creationId xmlns:p14="http://schemas.microsoft.com/office/powerpoint/2010/main" val="3593090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type="tx">
  <p:cSld name="Custom Layout">
    <p:spTree>
      <p:nvGrpSpPr>
        <p:cNvPr id="1" name="Shape 12"/>
        <p:cNvGrpSpPr/>
        <p:nvPr/>
      </p:nvGrpSpPr>
      <p:grpSpPr>
        <a:xfrm>
          <a:off x="0" y="0"/>
          <a:ext cx="0" cy="0"/>
          <a:chOff x="0" y="0"/>
          <a:chExt cx="0" cy="0"/>
        </a:xfrm>
      </p:grpSpPr>
      <p:sp>
        <p:nvSpPr>
          <p:cNvPr id="13" name="Google Shape;13;p2"/>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4" name="Google Shape;14;p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3999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68" name="Google Shape;68;p1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69" name="Google Shape;69;p12"/>
          <p:cNvSpPr txBox="1"/>
          <p:nvPr/>
        </p:nvSpPr>
        <p:spPr>
          <a:xfrm>
            <a:off x="235873" y="6449909"/>
            <a:ext cx="513736" cy="16510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Montserrat Medium"/>
              <a:buNone/>
            </a:pPr>
            <a:endParaRPr sz="1800" b="0" i="0" u="none" strike="noStrike" cap="none">
              <a:solidFill>
                <a:srgbClr val="1F1F1F"/>
              </a:solidFill>
              <a:latin typeface="Open Sans"/>
              <a:ea typeface="Open Sans"/>
              <a:cs typeface="Open Sans"/>
              <a:sym typeface="Open Sans"/>
            </a:endParaRPr>
          </a:p>
        </p:txBody>
      </p:sp>
      <p:cxnSp>
        <p:nvCxnSpPr>
          <p:cNvPr id="70" name="Google Shape;70;p12"/>
          <p:cNvCxnSpPr/>
          <p:nvPr/>
        </p:nvCxnSpPr>
        <p:spPr>
          <a:xfrm flipH="1">
            <a:off x="985479" y="0"/>
            <a:ext cx="1" cy="6858000"/>
          </a:xfrm>
          <a:prstGeom prst="straightConnector1">
            <a:avLst/>
          </a:prstGeom>
          <a:noFill/>
          <a:ln w="9525" cap="flat" cmpd="sng">
            <a:solidFill>
              <a:srgbClr val="1F1F1F">
                <a:alpha val="20000"/>
              </a:srgbClr>
            </a:solidFill>
            <a:prstDash val="solid"/>
            <a:miter lim="8000"/>
            <a:headEnd type="none" w="sm" len="sm"/>
            <a:tailEnd type="none" w="sm" len="sm"/>
          </a:ln>
        </p:spPr>
      </p:cxnSp>
      <p:cxnSp>
        <p:nvCxnSpPr>
          <p:cNvPr id="71" name="Google Shape;71;p12"/>
          <p:cNvCxnSpPr/>
          <p:nvPr/>
        </p:nvCxnSpPr>
        <p:spPr>
          <a:xfrm flipH="1">
            <a:off x="468886" y="3262747"/>
            <a:ext cx="1" cy="344979"/>
          </a:xfrm>
          <a:prstGeom prst="straightConnector1">
            <a:avLst/>
          </a:prstGeom>
          <a:noFill/>
          <a:ln w="25400" cap="flat" cmpd="sng">
            <a:solidFill>
              <a:schemeClr val="accent1"/>
            </a:solidFill>
            <a:prstDash val="solid"/>
            <a:miter lim="8000"/>
            <a:headEnd type="none" w="sm" len="sm"/>
            <a:tailEnd type="none" w="sm" len="sm"/>
          </a:ln>
        </p:spPr>
      </p:cxnSp>
      <p:cxnSp>
        <p:nvCxnSpPr>
          <p:cNvPr id="72" name="Google Shape;72;p12"/>
          <p:cNvCxnSpPr/>
          <p:nvPr/>
        </p:nvCxnSpPr>
        <p:spPr>
          <a:xfrm flipH="1">
            <a:off x="516592" y="3262747"/>
            <a:ext cx="1" cy="344979"/>
          </a:xfrm>
          <a:prstGeom prst="straightConnector1">
            <a:avLst/>
          </a:prstGeom>
          <a:noFill/>
          <a:ln w="25400" cap="flat" cmpd="sng">
            <a:solidFill>
              <a:schemeClr val="accent1"/>
            </a:solidFill>
            <a:prstDash val="solid"/>
            <a:miter lim="8000"/>
            <a:headEnd type="none" w="sm" len="sm"/>
            <a:tailEnd type="none" w="sm" len="sm"/>
          </a:ln>
        </p:spPr>
      </p:cxnSp>
      <p:sp>
        <p:nvSpPr>
          <p:cNvPr id="73" name="Google Shape;73;p12"/>
          <p:cNvSpPr txBox="1">
            <a:spLocks noGrp="1"/>
          </p:cNvSpPr>
          <p:nvPr>
            <p:ph type="title"/>
          </p:nvPr>
        </p:nvSpPr>
        <p:spPr>
          <a:xfrm>
            <a:off x="18669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FFFFFF"/>
              </a:buClr>
              <a:buSzPts val="3600"/>
              <a:buFont typeface="Montserrat"/>
              <a:buNone/>
              <a:defRPr sz="3600">
                <a:solidFill>
                  <a:srgbClr val="FFFFFF"/>
                </a:solidFill>
              </a:defRPr>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25_Custom Layout">
  <p:cSld name="25_Custom Layout">
    <p:spTree>
      <p:nvGrpSpPr>
        <p:cNvPr id="1" name="Shape 33"/>
        <p:cNvGrpSpPr/>
        <p:nvPr/>
      </p:nvGrpSpPr>
      <p:grpSpPr>
        <a:xfrm>
          <a:off x="0" y="0"/>
          <a:ext cx="0" cy="0"/>
          <a:chOff x="0" y="0"/>
          <a:chExt cx="0" cy="0"/>
        </a:xfrm>
      </p:grpSpPr>
      <p:sp>
        <p:nvSpPr>
          <p:cNvPr id="34" name="Google Shape;34;p7"/>
          <p:cNvSpPr>
            <a:spLocks noGrp="1"/>
          </p:cNvSpPr>
          <p:nvPr>
            <p:ph type="pic" idx="2"/>
          </p:nvPr>
        </p:nvSpPr>
        <p:spPr>
          <a:xfrm>
            <a:off x="7649027" y="2318655"/>
            <a:ext cx="2220686" cy="222068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5" name="Google Shape;35;p7"/>
          <p:cNvSpPr>
            <a:spLocks noGrp="1"/>
          </p:cNvSpPr>
          <p:nvPr>
            <p:ph type="pic" idx="3"/>
          </p:nvPr>
        </p:nvSpPr>
        <p:spPr>
          <a:xfrm>
            <a:off x="9971314" y="2318656"/>
            <a:ext cx="2220686" cy="222068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6" name="Google Shape;36;p7"/>
          <p:cNvSpPr>
            <a:spLocks noGrp="1"/>
          </p:cNvSpPr>
          <p:nvPr>
            <p:ph type="pic" idx="4"/>
          </p:nvPr>
        </p:nvSpPr>
        <p:spPr>
          <a:xfrm>
            <a:off x="9971314" y="0"/>
            <a:ext cx="2220686" cy="2220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7" name="Google Shape;37;p7"/>
          <p:cNvSpPr>
            <a:spLocks noGrp="1"/>
          </p:cNvSpPr>
          <p:nvPr>
            <p:ph type="pic" idx="5"/>
          </p:nvPr>
        </p:nvSpPr>
        <p:spPr>
          <a:xfrm>
            <a:off x="9971313" y="4637315"/>
            <a:ext cx="2220686" cy="2220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8" name="Google Shape;38;p7"/>
          <p:cNvSpPr>
            <a:spLocks noGrp="1"/>
          </p:cNvSpPr>
          <p:nvPr>
            <p:ph type="pic" idx="6"/>
          </p:nvPr>
        </p:nvSpPr>
        <p:spPr>
          <a:xfrm>
            <a:off x="7649027" y="4637315"/>
            <a:ext cx="2220686" cy="222068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39" name="Google Shape;39;p7"/>
          <p:cNvSpPr>
            <a:spLocks noGrp="1"/>
          </p:cNvSpPr>
          <p:nvPr>
            <p:ph type="pic" idx="7"/>
          </p:nvPr>
        </p:nvSpPr>
        <p:spPr>
          <a:xfrm>
            <a:off x="5326741" y="2318656"/>
            <a:ext cx="2220686" cy="222068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40" name="Google Shape;40;p7"/>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44721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 name="Picture Placeholder 4"/>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57" name="Номер слайда 21"/>
          <p:cNvSpPr txBox="1"/>
          <p:nvPr/>
        </p:nvSpPr>
        <p:spPr>
          <a:xfrm>
            <a:off x="235873" y="6449909"/>
            <a:ext cx="513736" cy="165101"/>
          </a:xfrm>
          <a:prstGeom prst="rect">
            <a:avLst/>
          </a:prstGeom>
          <a:ln w="12700">
            <a:miter lim="400000"/>
          </a:ln>
        </p:spPr>
        <p:txBody>
          <a:bodyPr lIns="0" tIns="0" rIns="0" bIns="0" anchor="ctr">
            <a:spAutoFit/>
          </a:bodyPr>
          <a:lstStyle/>
          <a:p>
            <a:pPr algn="ctr">
              <a:defRPr sz="1000">
                <a:solidFill>
                  <a:srgbClr val="1F1F1F">
                    <a:alpha val="70000"/>
                  </a:srgbClr>
                </a:solidFill>
                <a:latin typeface="Montserrat Medium"/>
                <a:ea typeface="Montserrat Medium"/>
                <a:cs typeface="Montserrat Medium"/>
                <a:sym typeface="Montserrat Medium"/>
              </a:defRPr>
            </a:pPr>
            <a:endParaRPr/>
          </a:p>
        </p:txBody>
      </p:sp>
      <p:sp>
        <p:nvSpPr>
          <p:cNvPr id="58" name="Straight Connector 5"/>
          <p:cNvSpPr/>
          <p:nvPr/>
        </p:nvSpPr>
        <p:spPr>
          <a:xfrm flipH="1">
            <a:off x="985479" y="0"/>
            <a:ext cx="1" cy="6858000"/>
          </a:xfrm>
          <a:prstGeom prst="line">
            <a:avLst/>
          </a:prstGeom>
          <a:ln w="6350">
            <a:solidFill>
              <a:srgbClr val="1F1F1F">
                <a:alpha val="20000"/>
              </a:srgbClr>
            </a:solidFill>
            <a:miter/>
          </a:ln>
        </p:spPr>
        <p:txBody>
          <a:bodyPr lIns="45719" rIns="45719"/>
          <a:lstStyle/>
          <a:p>
            <a:endParaRPr/>
          </a:p>
        </p:txBody>
      </p:sp>
      <p:sp>
        <p:nvSpPr>
          <p:cNvPr id="59" name="Straight Connector 6"/>
          <p:cNvSpPr/>
          <p:nvPr/>
        </p:nvSpPr>
        <p:spPr>
          <a:xfrm flipH="1">
            <a:off x="468886" y="3262747"/>
            <a:ext cx="1" cy="344979"/>
          </a:xfrm>
          <a:prstGeom prst="line">
            <a:avLst/>
          </a:prstGeom>
          <a:ln w="25400">
            <a:solidFill>
              <a:schemeClr val="accent1"/>
            </a:solidFill>
            <a:miter/>
          </a:ln>
        </p:spPr>
        <p:txBody>
          <a:bodyPr lIns="45719" rIns="45719"/>
          <a:lstStyle/>
          <a:p>
            <a:endParaRPr/>
          </a:p>
        </p:txBody>
      </p:sp>
      <p:sp>
        <p:nvSpPr>
          <p:cNvPr id="60" name="Straight Connector 7"/>
          <p:cNvSpPr/>
          <p:nvPr/>
        </p:nvSpPr>
        <p:spPr>
          <a:xfrm flipH="1">
            <a:off x="516592" y="3262747"/>
            <a:ext cx="1" cy="344979"/>
          </a:xfrm>
          <a:prstGeom prst="line">
            <a:avLst/>
          </a:prstGeom>
          <a:ln w="25400">
            <a:solidFill>
              <a:schemeClr val="accent1"/>
            </a:solidFill>
            <a:miter/>
          </a:ln>
        </p:spPr>
        <p:txBody>
          <a:bodyPr lIns="45719" rIns="45719"/>
          <a:lstStyle/>
          <a:p>
            <a:endParaRPr/>
          </a:p>
        </p:txBody>
      </p:sp>
      <p:sp>
        <p:nvSpPr>
          <p:cNvPr id="61" name="Title Text"/>
          <p:cNvSpPr txBox="1">
            <a:spLocks noGrp="1"/>
          </p:cNvSpPr>
          <p:nvPr>
            <p:ph type="title"/>
          </p:nvPr>
        </p:nvSpPr>
        <p:spPr>
          <a:xfrm>
            <a:off x="1866900" y="996123"/>
            <a:ext cx="4229100" cy="1621621"/>
          </a:xfrm>
          <a:prstGeom prst="rect">
            <a:avLst/>
          </a:prstGeom>
        </p:spPr>
        <p:txBody>
          <a:bodyPr>
            <a:normAutofit/>
          </a:bodyPr>
          <a:lstStyle>
            <a:lvl1pPr>
              <a:defRPr sz="3600"/>
            </a:lvl1pPr>
          </a:lstStyle>
          <a:p>
            <a:r>
              <a:t>Title Text</a:t>
            </a:r>
          </a:p>
        </p:txBody>
      </p:sp>
    </p:spTree>
    <p:extLst>
      <p:ext uri="{BB962C8B-B14F-4D97-AF65-F5344CB8AC3E}">
        <p14:creationId xmlns:p14="http://schemas.microsoft.com/office/powerpoint/2010/main" val="2096499363"/>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sp>
        <p:nvSpPr>
          <p:cNvPr id="89" name="Title Text"/>
          <p:cNvSpPr txBox="1">
            <a:spLocks noGrp="1"/>
          </p:cNvSpPr>
          <p:nvPr>
            <p:ph type="title"/>
          </p:nvPr>
        </p:nvSpPr>
        <p:spPr>
          <a:xfrm>
            <a:off x="1866900" y="2618189"/>
            <a:ext cx="4229100" cy="1621621"/>
          </a:xfrm>
          <a:prstGeom prst="rect">
            <a:avLst/>
          </a:prstGeom>
        </p:spPr>
        <p:txBody>
          <a:bodyPr>
            <a:normAutofit/>
          </a:bodyPr>
          <a:lstStyle>
            <a:lvl1pPr>
              <a:defRPr sz="3600"/>
            </a:lvl1pPr>
          </a:lstStyle>
          <a:p>
            <a:r>
              <a:t>Title Text</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003064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4_Custom Layout">
  <p:cSld name="44_Custom Layout">
    <p:spTree>
      <p:nvGrpSpPr>
        <p:cNvPr id="1" name="Shape 74"/>
        <p:cNvGrpSpPr/>
        <p:nvPr/>
      </p:nvGrpSpPr>
      <p:grpSpPr>
        <a:xfrm>
          <a:off x="0" y="0"/>
          <a:ext cx="0" cy="0"/>
          <a:chOff x="0" y="0"/>
          <a:chExt cx="0" cy="0"/>
        </a:xfrm>
      </p:grpSpPr>
      <p:sp>
        <p:nvSpPr>
          <p:cNvPr id="75" name="Google Shape;75;p13"/>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76" name="Google Shape;76;p13"/>
          <p:cNvSpPr txBox="1">
            <a:spLocks noGrp="1"/>
          </p:cNvSpPr>
          <p:nvPr>
            <p:ph type="title"/>
          </p:nvPr>
        </p:nvSpPr>
        <p:spPr>
          <a:xfrm>
            <a:off x="18669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
        <p:nvSpPr>
          <p:cNvPr id="77" name="Google Shape;77;p13"/>
          <p:cNvSpPr>
            <a:spLocks noGrp="1"/>
          </p:cNvSpPr>
          <p:nvPr>
            <p:ph type="pic" idx="2"/>
          </p:nvPr>
        </p:nvSpPr>
        <p:spPr>
          <a:xfrm>
            <a:off x="4653153" y="2290218"/>
            <a:ext cx="1866902" cy="130157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78" name="Google Shape;78;p13"/>
          <p:cNvSpPr>
            <a:spLocks noGrp="1"/>
          </p:cNvSpPr>
          <p:nvPr>
            <p:ph type="pic" idx="3"/>
          </p:nvPr>
        </p:nvSpPr>
        <p:spPr>
          <a:xfrm>
            <a:off x="4653153" y="4235103"/>
            <a:ext cx="1866902" cy="130157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6_Custom Layout">
  <p:cSld name="46_Custom Layout">
    <p:spTree>
      <p:nvGrpSpPr>
        <p:cNvPr id="1" name="Shape 79"/>
        <p:cNvGrpSpPr/>
        <p:nvPr/>
      </p:nvGrpSpPr>
      <p:grpSpPr>
        <a:xfrm>
          <a:off x="0" y="0"/>
          <a:ext cx="0" cy="0"/>
          <a:chOff x="0" y="0"/>
          <a:chExt cx="0" cy="0"/>
        </a:xfrm>
      </p:grpSpPr>
      <p:sp>
        <p:nvSpPr>
          <p:cNvPr id="80" name="Google Shape;80;p14"/>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81" name="Google Shape;81;p14"/>
          <p:cNvSpPr>
            <a:spLocks noGrp="1"/>
          </p:cNvSpPr>
          <p:nvPr>
            <p:ph type="pic" idx="2"/>
          </p:nvPr>
        </p:nvSpPr>
        <p:spPr>
          <a:xfrm>
            <a:off x="4653153" y="2907196"/>
            <a:ext cx="1866902" cy="130157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82" name="Google Shape;82;p14"/>
          <p:cNvSpPr>
            <a:spLocks noGrp="1"/>
          </p:cNvSpPr>
          <p:nvPr>
            <p:ph type="pic" idx="3"/>
          </p:nvPr>
        </p:nvSpPr>
        <p:spPr>
          <a:xfrm>
            <a:off x="4653153" y="1181100"/>
            <a:ext cx="1866902" cy="1301579"/>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83"/>
        <p:cNvGrpSpPr/>
        <p:nvPr/>
      </p:nvGrpSpPr>
      <p:grpSpPr>
        <a:xfrm>
          <a:off x="0" y="0"/>
          <a:ext cx="0" cy="0"/>
          <a:chOff x="0" y="0"/>
          <a:chExt cx="0" cy="0"/>
        </a:xfrm>
      </p:grpSpPr>
      <p:sp>
        <p:nvSpPr>
          <p:cNvPr id="84" name="Google Shape;84;p15"/>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85" name="Google Shape;85;p15"/>
          <p:cNvSpPr>
            <a:spLocks noGrp="1"/>
          </p:cNvSpPr>
          <p:nvPr>
            <p:ph type="pic" idx="2"/>
          </p:nvPr>
        </p:nvSpPr>
        <p:spPr>
          <a:xfrm>
            <a:off x="990600" y="2313827"/>
            <a:ext cx="3748378" cy="279886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86" name="Google Shape;86;p15"/>
          <p:cNvSpPr>
            <a:spLocks noGrp="1"/>
          </p:cNvSpPr>
          <p:nvPr>
            <p:ph type="pic" idx="3"/>
          </p:nvPr>
        </p:nvSpPr>
        <p:spPr>
          <a:xfrm>
            <a:off x="4738977" y="2313827"/>
            <a:ext cx="3748378" cy="279886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87" name="Google Shape;87;p15"/>
          <p:cNvSpPr>
            <a:spLocks noGrp="1"/>
          </p:cNvSpPr>
          <p:nvPr>
            <p:ph type="pic" idx="4"/>
          </p:nvPr>
        </p:nvSpPr>
        <p:spPr>
          <a:xfrm>
            <a:off x="8487354" y="2313827"/>
            <a:ext cx="3704647" cy="2798862"/>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88" name="Google Shape;88;p15"/>
          <p:cNvSpPr txBox="1">
            <a:spLocks noGrp="1"/>
          </p:cNvSpPr>
          <p:nvPr>
            <p:ph type="title"/>
          </p:nvPr>
        </p:nvSpPr>
        <p:spPr>
          <a:xfrm>
            <a:off x="1866900" y="996123"/>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89"/>
        <p:cNvGrpSpPr/>
        <p:nvPr/>
      </p:nvGrpSpPr>
      <p:grpSpPr>
        <a:xfrm>
          <a:off x="0" y="0"/>
          <a:ext cx="0" cy="0"/>
          <a:chOff x="0" y="0"/>
          <a:chExt cx="0" cy="0"/>
        </a:xfrm>
      </p:grpSpPr>
      <p:sp>
        <p:nvSpPr>
          <p:cNvPr id="90" name="Google Shape;90;p16"/>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lvl="0"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1pPr>
            <a:lvl2pPr marL="0" lvl="1"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2pPr>
            <a:lvl3pPr marL="0" lvl="2"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3pPr>
            <a:lvl4pPr marL="0" lvl="3"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4pPr>
            <a:lvl5pPr marL="0" lvl="4"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5pPr>
            <a:lvl6pPr marL="0" lvl="5"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6pPr>
            <a:lvl7pPr marL="0" lvl="6"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7pPr>
            <a:lvl8pPr marL="0" lvl="7"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8pPr>
            <a:lvl9pPr marL="0" lvl="8" indent="0" algn="ctr">
              <a:lnSpc>
                <a:spcPct val="100000"/>
              </a:lnSpc>
              <a:spcBef>
                <a:spcPts val="0"/>
              </a:spcBef>
              <a:spcAft>
                <a:spcPts val="0"/>
              </a:spcAft>
              <a:buClr>
                <a:srgbClr val="1F1F1F"/>
              </a:buClr>
              <a:buSzPts val="1000"/>
              <a:buFont typeface="Montserrat Medium"/>
              <a:buNone/>
              <a:defRPr sz="1000">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91" name="Google Shape;91;p16"/>
          <p:cNvSpPr>
            <a:spLocks noGrp="1"/>
          </p:cNvSpPr>
          <p:nvPr>
            <p:ph type="pic" idx="2"/>
          </p:nvPr>
        </p:nvSpPr>
        <p:spPr>
          <a:xfrm>
            <a:off x="4837707" y="1"/>
            <a:ext cx="3598627" cy="2289976"/>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92" name="Google Shape;92;p16"/>
          <p:cNvSpPr>
            <a:spLocks noGrp="1"/>
          </p:cNvSpPr>
          <p:nvPr>
            <p:ph type="pic" idx="3"/>
          </p:nvPr>
        </p:nvSpPr>
        <p:spPr>
          <a:xfrm>
            <a:off x="4837707" y="2289977"/>
            <a:ext cx="3598627" cy="2289977"/>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93" name="Google Shape;93;p16"/>
          <p:cNvSpPr>
            <a:spLocks noGrp="1"/>
          </p:cNvSpPr>
          <p:nvPr>
            <p:ph type="pic" idx="4"/>
          </p:nvPr>
        </p:nvSpPr>
        <p:spPr>
          <a:xfrm>
            <a:off x="4837707" y="4573989"/>
            <a:ext cx="3598627" cy="2284011"/>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R="0" lvl="1"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R="0" lvl="2"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R="0" lvl="3"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R="0" lvl="4"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R="0" lvl="5"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R="0" lvl="6"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R="0" lvl="7"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R="0" lvl="8"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
        <p:nvSpPr>
          <p:cNvPr id="94" name="Google Shape;94;p16"/>
          <p:cNvSpPr txBox="1">
            <a:spLocks noGrp="1"/>
          </p:cNvSpPr>
          <p:nvPr>
            <p:ph type="title"/>
          </p:nvPr>
        </p:nvSpPr>
        <p:spPr>
          <a:xfrm>
            <a:off x="1866900" y="2618189"/>
            <a:ext cx="4229100" cy="162162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1F1F1F"/>
              </a:buClr>
              <a:buSzPts val="3600"/>
              <a:buFont typeface="Montserrat"/>
              <a:buNone/>
              <a:defRPr sz="3600"/>
            </a:lvl1pPr>
            <a:lvl2pPr lvl="1" algn="l">
              <a:lnSpc>
                <a:spcPct val="80000"/>
              </a:lnSpc>
              <a:spcBef>
                <a:spcPts val="0"/>
              </a:spcBef>
              <a:spcAft>
                <a:spcPts val="0"/>
              </a:spcAft>
              <a:buClr>
                <a:srgbClr val="1F1F1F"/>
              </a:buClr>
              <a:buSzPts val="1800"/>
              <a:buNone/>
              <a:defRPr/>
            </a:lvl2pPr>
            <a:lvl3pPr lvl="2" algn="l">
              <a:lnSpc>
                <a:spcPct val="80000"/>
              </a:lnSpc>
              <a:spcBef>
                <a:spcPts val="0"/>
              </a:spcBef>
              <a:spcAft>
                <a:spcPts val="0"/>
              </a:spcAft>
              <a:buClr>
                <a:srgbClr val="1F1F1F"/>
              </a:buClr>
              <a:buSzPts val="1800"/>
              <a:buNone/>
              <a:defRPr/>
            </a:lvl3pPr>
            <a:lvl4pPr lvl="3" algn="l">
              <a:lnSpc>
                <a:spcPct val="80000"/>
              </a:lnSpc>
              <a:spcBef>
                <a:spcPts val="0"/>
              </a:spcBef>
              <a:spcAft>
                <a:spcPts val="0"/>
              </a:spcAft>
              <a:buClr>
                <a:srgbClr val="1F1F1F"/>
              </a:buClr>
              <a:buSzPts val="1800"/>
              <a:buNone/>
              <a:defRPr/>
            </a:lvl4pPr>
            <a:lvl5pPr lvl="4" algn="l">
              <a:lnSpc>
                <a:spcPct val="80000"/>
              </a:lnSpc>
              <a:spcBef>
                <a:spcPts val="0"/>
              </a:spcBef>
              <a:spcAft>
                <a:spcPts val="0"/>
              </a:spcAft>
              <a:buClr>
                <a:srgbClr val="1F1F1F"/>
              </a:buClr>
              <a:buSzPts val="1800"/>
              <a:buNone/>
              <a:defRPr/>
            </a:lvl5pPr>
            <a:lvl6pPr lvl="5" algn="l">
              <a:lnSpc>
                <a:spcPct val="80000"/>
              </a:lnSpc>
              <a:spcBef>
                <a:spcPts val="0"/>
              </a:spcBef>
              <a:spcAft>
                <a:spcPts val="0"/>
              </a:spcAft>
              <a:buClr>
                <a:srgbClr val="1F1F1F"/>
              </a:buClr>
              <a:buSzPts val="1800"/>
              <a:buNone/>
              <a:defRPr/>
            </a:lvl6pPr>
            <a:lvl7pPr lvl="6" algn="l">
              <a:lnSpc>
                <a:spcPct val="80000"/>
              </a:lnSpc>
              <a:spcBef>
                <a:spcPts val="0"/>
              </a:spcBef>
              <a:spcAft>
                <a:spcPts val="0"/>
              </a:spcAft>
              <a:buClr>
                <a:srgbClr val="1F1F1F"/>
              </a:buClr>
              <a:buSzPts val="1800"/>
              <a:buNone/>
              <a:defRPr/>
            </a:lvl7pPr>
            <a:lvl8pPr lvl="7" algn="l">
              <a:lnSpc>
                <a:spcPct val="80000"/>
              </a:lnSpc>
              <a:spcBef>
                <a:spcPts val="0"/>
              </a:spcBef>
              <a:spcAft>
                <a:spcPts val="0"/>
              </a:spcAft>
              <a:buClr>
                <a:srgbClr val="1F1F1F"/>
              </a:buClr>
              <a:buSzPts val="1800"/>
              <a:buNone/>
              <a:defRPr/>
            </a:lvl8pPr>
            <a:lvl9pPr lvl="8" algn="l">
              <a:lnSpc>
                <a:spcPct val="80000"/>
              </a:lnSpc>
              <a:spcBef>
                <a:spcPts val="0"/>
              </a:spcBef>
              <a:spcAft>
                <a:spcPts val="0"/>
              </a:spcAft>
              <a:buClr>
                <a:srgbClr val="1F1F1F"/>
              </a:buClr>
              <a:buSzPts val="1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cxnSp>
        <p:nvCxnSpPr>
          <p:cNvPr id="6" name="Google Shape;6;p1"/>
          <p:cNvCxnSpPr/>
          <p:nvPr/>
        </p:nvCxnSpPr>
        <p:spPr>
          <a:xfrm flipH="1">
            <a:off x="985479" y="0"/>
            <a:ext cx="1" cy="6858000"/>
          </a:xfrm>
          <a:prstGeom prst="straightConnector1">
            <a:avLst/>
          </a:prstGeom>
          <a:noFill/>
          <a:ln w="9525" cap="flat" cmpd="sng">
            <a:solidFill>
              <a:srgbClr val="1F1F1F">
                <a:alpha val="20000"/>
              </a:srgbClr>
            </a:solidFill>
            <a:prstDash val="solid"/>
            <a:miter lim="8000"/>
            <a:headEnd type="none" w="sm" len="sm"/>
            <a:tailEnd type="none" w="sm" len="sm"/>
          </a:ln>
        </p:spPr>
      </p:cxnSp>
      <p:cxnSp>
        <p:nvCxnSpPr>
          <p:cNvPr id="7" name="Google Shape;7;p1"/>
          <p:cNvCxnSpPr/>
          <p:nvPr/>
        </p:nvCxnSpPr>
        <p:spPr>
          <a:xfrm flipH="1">
            <a:off x="468886" y="3262747"/>
            <a:ext cx="1" cy="344979"/>
          </a:xfrm>
          <a:prstGeom prst="straightConnector1">
            <a:avLst/>
          </a:prstGeom>
          <a:noFill/>
          <a:ln w="25400" cap="flat" cmpd="sng">
            <a:solidFill>
              <a:schemeClr val="accent1"/>
            </a:solidFill>
            <a:prstDash val="solid"/>
            <a:miter lim="8000"/>
            <a:headEnd type="none" w="sm" len="sm"/>
            <a:tailEnd type="none" w="sm" len="sm"/>
          </a:ln>
        </p:spPr>
      </p:cxnSp>
      <p:cxnSp>
        <p:nvCxnSpPr>
          <p:cNvPr id="8" name="Google Shape;8;p1"/>
          <p:cNvCxnSpPr/>
          <p:nvPr/>
        </p:nvCxnSpPr>
        <p:spPr>
          <a:xfrm flipH="1">
            <a:off x="516592" y="3262747"/>
            <a:ext cx="1" cy="344979"/>
          </a:xfrm>
          <a:prstGeom prst="straightConnector1">
            <a:avLst/>
          </a:prstGeom>
          <a:noFill/>
          <a:ln w="25400" cap="flat" cmpd="sng">
            <a:solidFill>
              <a:schemeClr val="accent1"/>
            </a:solidFill>
            <a:prstDash val="solid"/>
            <a:miter lim="8000"/>
            <a:headEnd type="none" w="sm" len="sm"/>
            <a:tailEnd type="none" w="sm" len="sm"/>
          </a:ln>
        </p:spPr>
      </p:cxnSp>
      <p:sp>
        <p:nvSpPr>
          <p:cNvPr id="9" name="Google Shape;9;p1"/>
          <p:cNvSpPr txBox="1">
            <a:spLocks noGrp="1"/>
          </p:cNvSpPr>
          <p:nvPr>
            <p:ph type="sldNum" idx="12"/>
          </p:nvPr>
        </p:nvSpPr>
        <p:spPr>
          <a:xfrm>
            <a:off x="408031" y="6449909"/>
            <a:ext cx="169419" cy="165101"/>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1pPr>
            <a:lvl2pPr marL="0" marR="0" lvl="1"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2pPr>
            <a:lvl3pPr marL="0" marR="0" lvl="2"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3pPr>
            <a:lvl4pPr marL="0" marR="0" lvl="3"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4pPr>
            <a:lvl5pPr marL="0" marR="0" lvl="4"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5pPr>
            <a:lvl6pPr marL="0" marR="0" lvl="5"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6pPr>
            <a:lvl7pPr marL="0" marR="0" lvl="6"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7pPr>
            <a:lvl8pPr marL="0" marR="0" lvl="7"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8pPr>
            <a:lvl9pPr marL="0" marR="0" lvl="8" indent="0" algn="ctr" rtl="0">
              <a:lnSpc>
                <a:spcPct val="100000"/>
              </a:lnSpc>
              <a:spcBef>
                <a:spcPts val="0"/>
              </a:spcBef>
              <a:spcAft>
                <a:spcPts val="0"/>
              </a:spcAft>
              <a:buClr>
                <a:srgbClr val="1F1F1F"/>
              </a:buClr>
              <a:buSzPts val="1000"/>
              <a:buFont typeface="Montserrat Medium"/>
              <a:buNone/>
              <a:defRPr sz="1000" b="0" i="0" u="none" strike="noStrike" cap="none">
                <a:solidFill>
                  <a:srgbClr val="1F1F1F"/>
                </a:solidFill>
                <a:latin typeface="Montserrat Medium"/>
                <a:ea typeface="Montserrat Medium"/>
                <a:cs typeface="Montserrat Medium"/>
                <a:sym typeface="Montserrat Medium"/>
              </a:defRPr>
            </a:lvl9pPr>
          </a:lstStyle>
          <a:p>
            <a:pPr marL="0" lvl="0" indent="0" algn="ctr" rtl="0">
              <a:spcBef>
                <a:spcPts val="0"/>
              </a:spcBef>
              <a:spcAft>
                <a:spcPts val="0"/>
              </a:spcAft>
              <a:buNone/>
            </a:pPr>
            <a:fld id="{00000000-1234-1234-1234-123412341234}" type="slidenum">
              <a:rPr lang="en-GB"/>
              <a:t>‹#›</a:t>
            </a:fld>
            <a:endParaRPr/>
          </a:p>
        </p:txBody>
      </p:sp>
      <p:sp>
        <p:nvSpPr>
          <p:cNvPr id="10" name="Google Shape;10;p1"/>
          <p:cNvSpPr txBox="1">
            <a:spLocks noGrp="1"/>
          </p:cNvSpPr>
          <p:nvPr>
            <p:ph type="title"/>
          </p:nvPr>
        </p:nvSpPr>
        <p:spPr>
          <a:xfrm>
            <a:off x="609600" y="274637"/>
            <a:ext cx="10972800" cy="1325563"/>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1pPr>
            <a:lvl2pPr marR="0" lvl="1"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2pPr>
            <a:lvl3pPr marR="0" lvl="2"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3pPr>
            <a:lvl4pPr marR="0" lvl="3"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4pPr>
            <a:lvl5pPr marR="0" lvl="4"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5pPr>
            <a:lvl6pPr marR="0" lvl="5"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6pPr>
            <a:lvl7pPr marR="0" lvl="6"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7pPr>
            <a:lvl8pPr marR="0" lvl="7"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8pPr>
            <a:lvl9pPr marR="0" lvl="8" algn="l" rtl="0">
              <a:lnSpc>
                <a:spcPct val="80000"/>
              </a:lnSpc>
              <a:spcBef>
                <a:spcPts val="0"/>
              </a:spcBef>
              <a:spcAft>
                <a:spcPts val="0"/>
              </a:spcAft>
              <a:buClr>
                <a:srgbClr val="1F1F1F"/>
              </a:buClr>
              <a:buSzPts val="4400"/>
              <a:buFont typeface="Montserrat"/>
              <a:buNone/>
              <a:defRPr sz="4400" b="1" i="0" u="none" strike="noStrike" cap="none">
                <a:solidFill>
                  <a:srgbClr val="1F1F1F"/>
                </a:solidFill>
                <a:latin typeface="Montserrat"/>
                <a:ea typeface="Montserrat"/>
                <a:cs typeface="Montserrat"/>
                <a:sym typeface="Montserrat"/>
              </a:defRPr>
            </a:lvl9pPr>
          </a:lstStyle>
          <a:p>
            <a:endParaRPr/>
          </a:p>
        </p:txBody>
      </p:sp>
      <p:sp>
        <p:nvSpPr>
          <p:cNvPr id="11" name="Google Shape;11;p1"/>
          <p:cNvSpPr txBox="1">
            <a:spLocks noGrp="1"/>
          </p:cNvSpPr>
          <p:nvPr>
            <p:ph type="body" idx="1"/>
          </p:nvPr>
        </p:nvSpPr>
        <p:spPr>
          <a:xfrm>
            <a:off x="609600" y="1600200"/>
            <a:ext cx="10972800" cy="525780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1pPr>
            <a:lvl2pPr marL="914400" marR="0" lvl="1" indent="-22860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2pPr>
            <a:lvl3pPr marL="1371600" marR="0" lvl="2" indent="-22860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3pPr>
            <a:lvl4pPr marL="1828800" marR="0" lvl="3" indent="-22860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4pPr>
            <a:lvl5pPr marL="2286000" marR="0" lvl="4" indent="-228600" algn="l" rtl="0">
              <a:lnSpc>
                <a:spcPct val="120000"/>
              </a:lnSpc>
              <a:spcBef>
                <a:spcPts val="1000"/>
              </a:spcBef>
              <a:spcAft>
                <a:spcPts val="0"/>
              </a:spcAft>
              <a:buClr>
                <a:srgbClr val="1F1F1F"/>
              </a:buClr>
              <a:buSzPts val="2800"/>
              <a:buFont typeface="Open Sans"/>
              <a:buNone/>
              <a:defRPr sz="2800" b="0" i="0" u="none" strike="noStrike" cap="none">
                <a:solidFill>
                  <a:srgbClr val="1F1F1F"/>
                </a:solidFill>
                <a:latin typeface="Open Sans"/>
                <a:ea typeface="Open Sans"/>
                <a:cs typeface="Open Sans"/>
                <a:sym typeface="Open Sans"/>
              </a:defRPr>
            </a:lvl5pPr>
            <a:lvl6pPr marL="2743200" marR="0" lvl="5" indent="-406400"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6pPr>
            <a:lvl7pPr marL="3200400" marR="0" lvl="6" indent="-406400"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7pPr>
            <a:lvl8pPr marL="3657600" marR="0" lvl="7" indent="-406400"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8pPr>
            <a:lvl9pPr marL="4114800" marR="0" lvl="8" indent="-406400" algn="l" rtl="0">
              <a:lnSpc>
                <a:spcPct val="120000"/>
              </a:lnSpc>
              <a:spcBef>
                <a:spcPts val="1000"/>
              </a:spcBef>
              <a:spcAft>
                <a:spcPts val="0"/>
              </a:spcAft>
              <a:buClr>
                <a:srgbClr val="1F1F1F"/>
              </a:buClr>
              <a:buSzPts val="2800"/>
              <a:buFont typeface="Open Sans"/>
              <a:buChar char="•"/>
              <a:defRPr sz="2800" b="0" i="0" u="none" strike="noStrike" cap="none">
                <a:solidFill>
                  <a:srgbClr val="1F1F1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DCAB1-0D29-4080-A621-273445E43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21203C-211D-4D8E-A933-0F841D235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D2FA9E-0EDD-4A85-AC27-C58193493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B712-7673-4058-9819-738023B83FCB}" type="datetimeFigureOut">
              <a:rPr lang="en-GB" smtClean="0"/>
              <a:t>23/09/2024</a:t>
            </a:fld>
            <a:endParaRPr lang="en-GB"/>
          </a:p>
        </p:txBody>
      </p:sp>
      <p:sp>
        <p:nvSpPr>
          <p:cNvPr id="5" name="Footer Placeholder 4">
            <a:extLst>
              <a:ext uri="{FF2B5EF4-FFF2-40B4-BE49-F238E27FC236}">
                <a16:creationId xmlns:a16="http://schemas.microsoft.com/office/drawing/2014/main" id="{B634AD7C-5C07-4578-A692-5C0CD2F46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E79607-D608-4CC5-8932-C3559F3F4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4F59F-7BFC-4ABD-884E-4E3B351F33B6}" type="slidenum">
              <a:rPr lang="en-GB" smtClean="0"/>
              <a:t>‹#›</a:t>
            </a:fld>
            <a:endParaRPr lang="en-GB"/>
          </a:p>
        </p:txBody>
      </p:sp>
    </p:spTree>
    <p:extLst>
      <p:ext uri="{BB962C8B-B14F-4D97-AF65-F5344CB8AC3E}">
        <p14:creationId xmlns:p14="http://schemas.microsoft.com/office/powerpoint/2010/main" val="17767345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51.xml"/><Relationship Id="rId6" Type="http://schemas.openxmlformats.org/officeDocument/2006/relationships/hyperlink" Target="http://www.forwarduk.org.uk/" TargetMode="External"/><Relationship Id="rId5" Type="http://schemas.openxmlformats.org/officeDocument/2006/relationships/hyperlink" Target="mailto:forward@supportuk.org.uk" TargetMode="External"/><Relationship Id="rId4" Type="http://schemas.openxmlformats.org/officeDocument/2006/relationships/hyperlink" Target="mailto:forward@forwarduk.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6" name="Google Shape;406;p69"/>
          <p:cNvSpPr/>
          <p:nvPr/>
        </p:nvSpPr>
        <p:spPr>
          <a:xfrm>
            <a:off x="93407" y="-455949"/>
            <a:ext cx="12005186" cy="7176599"/>
          </a:xfrm>
          <a:prstGeom prst="rect">
            <a:avLst/>
          </a:prstGeom>
          <a:solidFill>
            <a:srgbClr val="51258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407" name="Google Shape;407;p69"/>
          <p:cNvSpPr txBox="1"/>
          <p:nvPr/>
        </p:nvSpPr>
        <p:spPr>
          <a:xfrm>
            <a:off x="1265592" y="885822"/>
            <a:ext cx="8883990" cy="5289237"/>
          </a:xfrm>
          <a:prstGeom prst="rect">
            <a:avLst/>
          </a:prstGeom>
          <a:noFill/>
          <a:ln>
            <a:noFill/>
          </a:ln>
        </p:spPr>
        <p:txBody>
          <a:bodyPr spcFirstLastPara="1" wrap="square" lIns="0" tIns="0" rIns="0" bIns="0" anchor="t" anchorCtr="0">
            <a:noAutofit/>
          </a:bodyPr>
          <a:lstStyle/>
          <a:p>
            <a:pPr algn="ctr"/>
            <a:endParaRPr lang="en-GB" sz="3200" dirty="0">
              <a:solidFill>
                <a:schemeClr val="accent2">
                  <a:lumMod val="60000"/>
                  <a:lumOff val="40000"/>
                </a:schemeClr>
              </a:solidFill>
            </a:endParaRPr>
          </a:p>
          <a:p>
            <a:pPr algn="ctr"/>
            <a:endParaRPr lang="en-US" sz="3600" b="1" dirty="0">
              <a:solidFill>
                <a:schemeClr val="accent2">
                  <a:lumMod val="60000"/>
                  <a:lumOff val="40000"/>
                </a:schemeClr>
              </a:solidFill>
              <a:latin typeface="Calibri" panose="020F0502020204030204" pitchFamily="34" charset="0"/>
              <a:cs typeface="Calibri" panose="020F0502020204030204" pitchFamily="34" charset="0"/>
            </a:endParaRPr>
          </a:p>
          <a:p>
            <a:pPr algn="ctr"/>
            <a:endParaRPr lang="en-US" sz="3600" b="1" dirty="0">
              <a:solidFill>
                <a:schemeClr val="accent2">
                  <a:lumMod val="60000"/>
                  <a:lumOff val="40000"/>
                </a:schemeClr>
              </a:solidFill>
              <a:latin typeface="Calibri" panose="020F0502020204030204" pitchFamily="34" charset="0"/>
              <a:cs typeface="Calibri" panose="020F0502020204030204" pitchFamily="34" charset="0"/>
            </a:endParaRPr>
          </a:p>
          <a:p>
            <a:pPr algn="ctr"/>
            <a:r>
              <a:rPr lang="en-US" sz="3600" b="1" dirty="0">
                <a:solidFill>
                  <a:schemeClr val="accent2">
                    <a:lumMod val="60000"/>
                    <a:lumOff val="40000"/>
                  </a:schemeClr>
                </a:solidFill>
                <a:latin typeface="Calibri" panose="020F0502020204030204" pitchFamily="34" charset="0"/>
                <a:cs typeface="Calibri" panose="020F0502020204030204" pitchFamily="34" charset="0"/>
              </a:rPr>
              <a:t> </a:t>
            </a:r>
            <a:r>
              <a:rPr lang="en-GB" sz="3600" b="1" dirty="0">
                <a:solidFill>
                  <a:schemeClr val="accent2">
                    <a:lumMod val="60000"/>
                    <a:lumOff val="40000"/>
                  </a:schemeClr>
                </a:solidFill>
                <a:latin typeface="Calibri" panose="020F0502020204030204" pitchFamily="34" charset="0"/>
                <a:cs typeface="Calibri" panose="020F0502020204030204" pitchFamily="34" charset="0"/>
              </a:rPr>
              <a:t>Cancer screening projects at BME Health Forum Meeting</a:t>
            </a:r>
            <a:endParaRPr lang="en-US" sz="3600" b="1" dirty="0">
              <a:solidFill>
                <a:schemeClr val="accent2">
                  <a:lumMod val="60000"/>
                  <a:lumOff val="40000"/>
                </a:schemeClr>
              </a:solidFill>
              <a:latin typeface="Calibri" panose="020F0502020204030204" pitchFamily="34" charset="0"/>
              <a:cs typeface="Calibri" panose="020F0502020204030204" pitchFamily="34" charset="0"/>
            </a:endParaRPr>
          </a:p>
          <a:p>
            <a:pPr algn="ctr"/>
            <a:endParaRPr lang="en-GB" sz="3600" b="1" dirty="0">
              <a:solidFill>
                <a:schemeClr val="accent2">
                  <a:lumMod val="60000"/>
                  <a:lumOff val="40000"/>
                </a:schemeClr>
              </a:solidFill>
              <a:latin typeface="Calibri" panose="020F0502020204030204" pitchFamily="34" charset="0"/>
              <a:cs typeface="Calibri" panose="020F0502020204030204" pitchFamily="34" charset="0"/>
            </a:endParaRPr>
          </a:p>
          <a:p>
            <a:pPr algn="ctr"/>
            <a:r>
              <a:rPr lang="en-GB" sz="3600" b="1" dirty="0">
                <a:solidFill>
                  <a:schemeClr val="accent2">
                    <a:lumMod val="60000"/>
                    <a:lumOff val="40000"/>
                  </a:schemeClr>
                </a:solidFill>
                <a:latin typeface="Calibri" panose="020F0502020204030204" pitchFamily="34" charset="0"/>
                <a:cs typeface="Calibri" panose="020F0502020204030204" pitchFamily="34" charset="0"/>
              </a:rPr>
              <a:t> </a:t>
            </a:r>
          </a:p>
          <a:p>
            <a:pPr algn="ctr"/>
            <a:endParaRPr lang="en-GB" sz="3600" b="1" dirty="0">
              <a:solidFill>
                <a:schemeClr val="accent2">
                  <a:lumMod val="60000"/>
                  <a:lumOff val="40000"/>
                </a:schemeClr>
              </a:solidFill>
              <a:latin typeface="Calibri" panose="020F0502020204030204" pitchFamily="34" charset="0"/>
              <a:cs typeface="Calibri" panose="020F0502020204030204" pitchFamily="34" charset="0"/>
            </a:endParaRPr>
          </a:p>
          <a:p>
            <a:pPr algn="ctr"/>
            <a:endParaRPr lang="en-US" sz="3600" b="1" dirty="0">
              <a:solidFill>
                <a:schemeClr val="accent2">
                  <a:lumMod val="60000"/>
                  <a:lumOff val="40000"/>
                </a:schemeClr>
              </a:solidFill>
              <a:latin typeface="Calibri" panose="020F0502020204030204" pitchFamily="34" charset="0"/>
              <a:cs typeface="Calibri" panose="020F0502020204030204" pitchFamily="34" charset="0"/>
            </a:endParaRPr>
          </a:p>
        </p:txBody>
      </p:sp>
      <p:grpSp>
        <p:nvGrpSpPr>
          <p:cNvPr id="408" name="Google Shape;408;p69"/>
          <p:cNvGrpSpPr/>
          <p:nvPr/>
        </p:nvGrpSpPr>
        <p:grpSpPr>
          <a:xfrm>
            <a:off x="7580956" y="-37725"/>
            <a:ext cx="3808771" cy="995043"/>
            <a:chOff x="-485897" y="-286303"/>
            <a:chExt cx="2936128" cy="876361"/>
          </a:xfrm>
        </p:grpSpPr>
        <p:sp>
          <p:nvSpPr>
            <p:cNvPr id="409" name="Google Shape;409;p69"/>
            <p:cNvSpPr/>
            <p:nvPr/>
          </p:nvSpPr>
          <p:spPr>
            <a:xfrm>
              <a:off x="-293291" y="-267230"/>
              <a:ext cx="2316288" cy="485452"/>
            </a:xfrm>
            <a:prstGeom prst="rect">
              <a:avLst/>
            </a:prstGeom>
            <a:solidFill>
              <a:srgbClr val="EC655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410" name="Google Shape;410;p69"/>
            <p:cNvSpPr/>
            <p:nvPr/>
          </p:nvSpPr>
          <p:spPr>
            <a:xfrm rot="10800000" flipH="1">
              <a:off x="2296550" y="436377"/>
              <a:ext cx="153681" cy="153681"/>
            </a:xfrm>
            <a:custGeom>
              <a:avLst/>
              <a:gdLst/>
              <a:ahLst/>
              <a:cxnLst/>
              <a:rect l="l" t="t" r="r" b="b"/>
              <a:pathLst>
                <a:path w="21600" h="21600" extrusionOk="0">
                  <a:moveTo>
                    <a:pt x="0" y="21600"/>
                  </a:moveTo>
                  <a:lnTo>
                    <a:pt x="21600" y="21600"/>
                  </a:lnTo>
                  <a:lnTo>
                    <a:pt x="0" y="0"/>
                  </a:lnTo>
                  <a:close/>
                </a:path>
              </a:pathLst>
            </a:custGeom>
            <a:solidFill>
              <a:srgbClr val="CB4545"/>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411" name="Google Shape;411;p69"/>
            <p:cNvSpPr txBox="1"/>
            <p:nvPr/>
          </p:nvSpPr>
          <p:spPr>
            <a:xfrm>
              <a:off x="-485897" y="-286303"/>
              <a:ext cx="2635995" cy="48571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800"/>
                <a:buFont typeface="Arial"/>
                <a:buNone/>
              </a:pPr>
              <a:r>
                <a:rPr lang="en-GB" sz="2400" b="1" dirty="0">
                  <a:solidFill>
                    <a:srgbClr val="FFFFFF"/>
                  </a:solidFill>
                </a:rPr>
                <a:t> 23</a:t>
              </a:r>
              <a:r>
                <a:rPr lang="en-GB" sz="2400" b="1" baseline="30000" dirty="0">
                  <a:solidFill>
                    <a:srgbClr val="FFFFFF"/>
                  </a:solidFill>
                </a:rPr>
                <a:t>rd</a:t>
              </a:r>
              <a:r>
                <a:rPr lang="en-GB" sz="2400" b="1" dirty="0">
                  <a:solidFill>
                    <a:srgbClr val="FFFFFF"/>
                  </a:solidFill>
                </a:rPr>
                <a:t>   Sept  2024</a:t>
              </a:r>
              <a:endParaRPr sz="2400" b="1" i="0" u="none" strike="noStrike" cap="none" dirty="0">
                <a:solidFill>
                  <a:srgbClr val="FFFFFF"/>
                </a:solidFill>
                <a:latin typeface="Arial"/>
                <a:ea typeface="Arial"/>
                <a:cs typeface="Arial"/>
                <a:sym typeface="Arial"/>
              </a:endParaRPr>
            </a:p>
          </p:txBody>
        </p:sp>
      </p:grpSp>
      <p:sp>
        <p:nvSpPr>
          <p:cNvPr id="413" name="Google Shape;413;p69"/>
          <p:cNvSpPr txBox="1"/>
          <p:nvPr/>
        </p:nvSpPr>
        <p:spPr>
          <a:xfrm>
            <a:off x="9384917" y="6674146"/>
            <a:ext cx="2213323" cy="10248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900"/>
              <a:buFont typeface="Montserrat"/>
              <a:buNone/>
            </a:pPr>
            <a:r>
              <a:rPr lang="en-GB" sz="900" b="0" i="0" u="none" strike="noStrike" cap="none" dirty="0">
                <a:solidFill>
                  <a:srgbClr val="FFFFFF"/>
                </a:solidFill>
                <a:latin typeface="Montserrat"/>
                <a:ea typeface="Montserrat"/>
                <a:cs typeface="Montserrat"/>
                <a:sym typeface="Montserrat"/>
              </a:rPr>
              <a:t>WWW.FORWARDUK.ORG.UK</a:t>
            </a:r>
            <a:endParaRPr dirty="0"/>
          </a:p>
        </p:txBody>
      </p:sp>
      <p:sp>
        <p:nvSpPr>
          <p:cNvPr id="414" name="Google Shape;414;p69"/>
          <p:cNvSpPr txBox="1"/>
          <p:nvPr/>
        </p:nvSpPr>
        <p:spPr>
          <a:xfrm>
            <a:off x="1408861" y="4265107"/>
            <a:ext cx="8665413" cy="481560"/>
          </a:xfrm>
          <a:prstGeom prst="rect">
            <a:avLst/>
          </a:prstGeom>
          <a:noFill/>
          <a:ln>
            <a:noFill/>
          </a:ln>
        </p:spPr>
        <p:txBody>
          <a:bodyPr spcFirstLastPara="1" wrap="square" lIns="0" tIns="0" rIns="0" bIns="0" anchor="t" anchorCtr="0">
            <a:noAutofit/>
          </a:bodyPr>
          <a:lstStyle/>
          <a:p>
            <a:pPr marL="1616075" marR="0" lvl="0" indent="-1616075" algn="ctr" rtl="0">
              <a:lnSpc>
                <a:spcPct val="100000"/>
              </a:lnSpc>
              <a:spcBef>
                <a:spcPts val="0"/>
              </a:spcBef>
              <a:spcAft>
                <a:spcPts val="0"/>
              </a:spcAft>
              <a:buClr>
                <a:srgbClr val="EC6552"/>
              </a:buClr>
              <a:buSzPts val="2000"/>
              <a:buFont typeface="Arial"/>
              <a:buNone/>
            </a:pPr>
            <a:r>
              <a:rPr lang="en-GB" sz="3200" b="1" i="0" u="none" strike="noStrike" cap="none" dirty="0">
                <a:solidFill>
                  <a:schemeClr val="bg1"/>
                </a:solidFill>
                <a:latin typeface="Arial"/>
                <a:ea typeface="Arial"/>
                <a:cs typeface="Arial"/>
                <a:sym typeface="Arial"/>
              </a:rPr>
              <a:t>Facilitators: Tagwa Hamed</a:t>
            </a:r>
            <a:endParaRPr sz="3200" b="1" i="0" u="none" strike="noStrike" cap="none" dirty="0">
              <a:solidFill>
                <a:schemeClr val="bg1"/>
              </a:solidFill>
              <a:latin typeface="Calibri" panose="020F0502020204030204" pitchFamily="34" charset="0"/>
              <a:cs typeface="Calibri" panose="020F0502020204030204" pitchFamily="34" charset="0"/>
              <a:sym typeface="Arial"/>
            </a:endParaRPr>
          </a:p>
        </p:txBody>
      </p:sp>
      <p:pic>
        <p:nvPicPr>
          <p:cNvPr id="415" name="Google Shape;415;p69" descr="FWD-logo-RGB-coral.png"/>
          <p:cNvPicPr preferRelativeResize="0"/>
          <p:nvPr/>
        </p:nvPicPr>
        <p:blipFill rotWithShape="1">
          <a:blip r:embed="rId3">
            <a:alphaModFix/>
          </a:blip>
          <a:srcRect l="2784" t="30284" r="2783" b="30284"/>
          <a:stretch/>
        </p:blipFill>
        <p:spPr>
          <a:xfrm flipV="1">
            <a:off x="908152" y="6527471"/>
            <a:ext cx="714881" cy="95432"/>
          </a:xfrm>
          <a:prstGeom prst="rect">
            <a:avLst/>
          </a:prstGeom>
          <a:noFill/>
          <a:ln>
            <a:noFill/>
          </a:ln>
        </p:spPr>
      </p:pic>
      <p:pic>
        <p:nvPicPr>
          <p:cNvPr id="416" name="Google Shape;416;p69" descr="Lines-pattern-1-coral+wht-RGB.png"/>
          <p:cNvPicPr preferRelativeResize="0"/>
          <p:nvPr/>
        </p:nvPicPr>
        <p:blipFill rotWithShape="1">
          <a:blip r:embed="rId4">
            <a:alphaModFix/>
          </a:blip>
          <a:srcRect l="38017" t="19374" r="54805" b="15337"/>
          <a:stretch/>
        </p:blipFill>
        <p:spPr>
          <a:xfrm>
            <a:off x="93406" y="-380932"/>
            <a:ext cx="714881" cy="7055077"/>
          </a:xfrm>
          <a:prstGeom prst="rect">
            <a:avLst/>
          </a:prstGeom>
          <a:noFill/>
          <a:ln>
            <a:noFill/>
          </a:ln>
        </p:spPr>
      </p:pic>
      <p:pic>
        <p:nvPicPr>
          <p:cNvPr id="14" name="Google Shape;416;p69" descr="Lines-pattern-1-coral+wht-RGB.png">
            <a:extLst>
              <a:ext uri="{FF2B5EF4-FFF2-40B4-BE49-F238E27FC236}">
                <a16:creationId xmlns:a16="http://schemas.microsoft.com/office/drawing/2014/main" id="{68CC9C36-4335-4600-BFC4-05666F5A8122}"/>
              </a:ext>
            </a:extLst>
          </p:cNvPr>
          <p:cNvPicPr preferRelativeResize="0"/>
          <p:nvPr/>
        </p:nvPicPr>
        <p:blipFill rotWithShape="1">
          <a:blip r:embed="rId4">
            <a:alphaModFix/>
          </a:blip>
          <a:srcRect l="38017" t="19374" r="54805" b="15337"/>
          <a:stretch/>
        </p:blipFill>
        <p:spPr>
          <a:xfrm>
            <a:off x="11389728" y="-437289"/>
            <a:ext cx="714880" cy="7176599"/>
          </a:xfrm>
          <a:prstGeom prst="rect">
            <a:avLst/>
          </a:prstGeom>
          <a:noFill/>
          <a:ln>
            <a:noFill/>
          </a:ln>
        </p:spPr>
      </p:pic>
      <p:pic>
        <p:nvPicPr>
          <p:cNvPr id="18" name="Google Shape;415;p69" descr="FWD-logo-RGB-coral.png">
            <a:extLst>
              <a:ext uri="{FF2B5EF4-FFF2-40B4-BE49-F238E27FC236}">
                <a16:creationId xmlns:a16="http://schemas.microsoft.com/office/drawing/2014/main" id="{18B9CB50-71F0-4A8E-BDA6-83B0F008D640}"/>
              </a:ext>
            </a:extLst>
          </p:cNvPr>
          <p:cNvPicPr preferRelativeResize="0"/>
          <p:nvPr/>
        </p:nvPicPr>
        <p:blipFill rotWithShape="1">
          <a:blip r:embed="rId3">
            <a:alphaModFix/>
          </a:blip>
          <a:srcRect l="2784" t="30284" r="2783" b="30284"/>
          <a:stretch/>
        </p:blipFill>
        <p:spPr>
          <a:xfrm>
            <a:off x="951003" y="176798"/>
            <a:ext cx="3075573" cy="757380"/>
          </a:xfrm>
          <a:prstGeom prst="rect">
            <a:avLst/>
          </a:prstGeom>
          <a:noFill/>
          <a:ln>
            <a:noFill/>
          </a:ln>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118" descr="Picture Placeholder 4"/>
          <p:cNvPicPr preferRelativeResize="0">
            <a:picLocks noGrp="1"/>
          </p:cNvPicPr>
          <p:nvPr>
            <p:ph type="pic" idx="2"/>
          </p:nvPr>
        </p:nvPicPr>
        <p:blipFill rotWithShape="1">
          <a:blip r:embed="rId3">
            <a:alphaModFix/>
          </a:blip>
          <a:srcRect t="25054" b="8278"/>
          <a:stretch/>
        </p:blipFill>
        <p:spPr>
          <a:xfrm>
            <a:off x="8926286" y="1833732"/>
            <a:ext cx="2617064" cy="3148895"/>
          </a:xfrm>
          <a:prstGeom prst="rect">
            <a:avLst/>
          </a:prstGeom>
          <a:noFill/>
          <a:ln>
            <a:noFill/>
          </a:ln>
        </p:spPr>
      </p:pic>
      <p:sp>
        <p:nvSpPr>
          <p:cNvPr id="715" name="Google Shape;715;p118"/>
          <p:cNvSpPr txBox="1"/>
          <p:nvPr/>
        </p:nvSpPr>
        <p:spPr>
          <a:xfrm>
            <a:off x="10050428" y="6666651"/>
            <a:ext cx="2213323" cy="13970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3F2C74"/>
              </a:buClr>
              <a:buSzPts val="900"/>
              <a:buFont typeface="Montserrat"/>
              <a:buNone/>
              <a:tabLst/>
              <a:defRPr/>
            </a:pPr>
            <a:r>
              <a:rPr kumimoji="0" lang="en-GB" sz="900" b="0" i="0" u="none" strike="noStrike" kern="0" cap="none" spc="0" normalizeH="0" baseline="0" noProof="0">
                <a:ln>
                  <a:noFill/>
                </a:ln>
                <a:solidFill>
                  <a:srgbClr val="3F2C74"/>
                </a:solidFill>
                <a:effectLst/>
                <a:uLnTx/>
                <a:uFillTx/>
                <a:latin typeface="Montserrat"/>
                <a:ea typeface="Montserrat"/>
                <a:cs typeface="Montserrat"/>
                <a:sym typeface="Montserrat"/>
              </a:rPr>
              <a:t>WWW.FORWARDUK.ORG.UK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18" name="Google Shape;718;p118" descr="FWD-logo-RGB-coral.png"/>
          <p:cNvPicPr preferRelativeResize="0"/>
          <p:nvPr/>
        </p:nvPicPr>
        <p:blipFill rotWithShape="1">
          <a:blip r:embed="rId4">
            <a:alphaModFix/>
          </a:blip>
          <a:srcRect l="2784" t="30284" r="2783" b="30284"/>
          <a:stretch/>
        </p:blipFill>
        <p:spPr>
          <a:xfrm>
            <a:off x="1371610" y="6666651"/>
            <a:ext cx="714883" cy="102488"/>
          </a:xfrm>
          <a:prstGeom prst="rect">
            <a:avLst/>
          </a:prstGeom>
          <a:noFill/>
          <a:ln>
            <a:noFill/>
          </a:ln>
        </p:spPr>
      </p:pic>
      <p:sp>
        <p:nvSpPr>
          <p:cNvPr id="719" name="Google Shape;719;p118"/>
          <p:cNvSpPr txBox="1"/>
          <p:nvPr/>
        </p:nvSpPr>
        <p:spPr>
          <a:xfrm>
            <a:off x="1371610" y="1750394"/>
            <a:ext cx="6992190" cy="4697104"/>
          </a:xfrm>
          <a:prstGeom prst="rect">
            <a:avLst/>
          </a:prstGeom>
          <a:noFill/>
          <a:ln>
            <a:noFill/>
          </a:ln>
        </p:spPr>
        <p:txBody>
          <a:bodyPr spcFirstLastPara="1" wrap="square" lIns="45700" tIns="45700" rIns="45700" bIns="45700" anchor="t" anchorCtr="0">
            <a:noAutofit/>
          </a:bodyPr>
          <a:lstStyle/>
          <a:p>
            <a:pPr marL="384048" marR="0" lvl="0" indent="-384048" algn="l" defTabSz="914400" rtl="0" eaLnBrk="1" fontAlgn="auto" latinLnBrk="0" hangingPunct="1">
              <a:lnSpc>
                <a:spcPct val="94000"/>
              </a:lnSpc>
              <a:spcBef>
                <a:spcPts val="1000"/>
              </a:spcBef>
              <a:spcAft>
                <a:spcPts val="0"/>
              </a:spcAft>
              <a:buClr>
                <a:srgbClr val="432A30"/>
              </a:buClr>
              <a:buSzPts val="2800"/>
              <a:buFont typeface="Libre Franklin"/>
              <a:buChar char="■"/>
              <a:tabLst/>
              <a:defRPr/>
            </a:pPr>
            <a:r>
              <a:rPr kumimoji="0" lang="en-GB" sz="2400" b="0" i="0" u="none" strike="noStrike" kern="0" cap="none" spc="0" normalizeH="0" baseline="0" noProof="0" dirty="0">
                <a:ln>
                  <a:noFill/>
                </a:ln>
                <a:solidFill>
                  <a:srgbClr val="432A30"/>
                </a:solidFill>
                <a:effectLst/>
                <a:uLnTx/>
                <a:uFillTx/>
                <a:latin typeface="Arial"/>
                <a:ea typeface="Arial"/>
                <a:cs typeface="Arial"/>
                <a:sym typeface="Arial"/>
              </a:rPr>
              <a:t>FORWARD is an </a:t>
            </a:r>
            <a:r>
              <a:rPr kumimoji="0" lang="en-GB" sz="2400" b="1" i="0" u="none" strike="noStrike" kern="0" cap="none" spc="0" normalizeH="0" baseline="0" noProof="0" dirty="0">
                <a:ln>
                  <a:noFill/>
                </a:ln>
                <a:solidFill>
                  <a:srgbClr val="C00000"/>
                </a:solidFill>
                <a:effectLst/>
                <a:uLnTx/>
                <a:uFillTx/>
                <a:latin typeface="Arial"/>
                <a:ea typeface="Arial"/>
                <a:cs typeface="Arial"/>
                <a:sym typeface="Arial"/>
              </a:rPr>
              <a:t>African Diaspora women’s organisation </a:t>
            </a:r>
            <a:r>
              <a:rPr kumimoji="0" lang="en-GB" sz="2400" b="0" i="0" u="none" strike="noStrike" kern="0" cap="none" spc="0" normalizeH="0" baseline="0" noProof="0" dirty="0">
                <a:ln>
                  <a:noFill/>
                </a:ln>
                <a:solidFill>
                  <a:srgbClr val="432A30"/>
                </a:solidFill>
                <a:effectLst/>
                <a:uLnTx/>
                <a:uFillTx/>
                <a:latin typeface="Arial"/>
                <a:ea typeface="Arial"/>
                <a:cs typeface="Arial"/>
                <a:sym typeface="Arial"/>
              </a:rPr>
              <a:t>registered in 1985. We operate in the UK, Europe and Africa.</a:t>
            </a: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384048" marR="0" lvl="0" indent="-384048" algn="l" defTabSz="914400" rtl="0" eaLnBrk="1" fontAlgn="auto" latinLnBrk="0" hangingPunct="1">
              <a:lnSpc>
                <a:spcPct val="94000"/>
              </a:lnSpc>
              <a:spcBef>
                <a:spcPts val="1200"/>
              </a:spcBef>
              <a:spcAft>
                <a:spcPts val="0"/>
              </a:spcAft>
              <a:buClr>
                <a:srgbClr val="432A30"/>
              </a:buClr>
              <a:buSzPts val="2800"/>
              <a:buFont typeface="Libre Franklin"/>
              <a:buChar char="■"/>
              <a:tabLst/>
              <a:defRPr/>
            </a:pPr>
            <a:r>
              <a:rPr kumimoji="0" lang="en-GB" sz="2400" b="0" i="0" u="none" strike="noStrike" kern="0" cap="none" spc="0" normalizeH="0" baseline="0" noProof="0" dirty="0">
                <a:ln>
                  <a:noFill/>
                </a:ln>
                <a:solidFill>
                  <a:srgbClr val="432A30"/>
                </a:solidFill>
                <a:effectLst/>
                <a:uLnTx/>
                <a:uFillTx/>
                <a:latin typeface="Arial"/>
                <a:ea typeface="Arial"/>
                <a:cs typeface="Arial"/>
                <a:sym typeface="Arial"/>
              </a:rPr>
              <a:t>We focus on </a:t>
            </a:r>
            <a:r>
              <a:rPr kumimoji="0" lang="en-GB" sz="2400" b="1" i="0" u="none" strike="noStrike" kern="0" cap="none" spc="0" normalizeH="0" baseline="0" noProof="0" dirty="0">
                <a:ln>
                  <a:noFill/>
                </a:ln>
                <a:solidFill>
                  <a:srgbClr val="5A2781"/>
                </a:solidFill>
                <a:effectLst/>
                <a:uLnTx/>
                <a:uFillTx/>
                <a:latin typeface="Arial"/>
                <a:ea typeface="Arial"/>
                <a:cs typeface="Arial"/>
                <a:sym typeface="Arial"/>
              </a:rPr>
              <a:t>Female Genital Mutilation (FGM), Child Marriage and  Violence  against Women and Girls</a:t>
            </a:r>
            <a:endParaRPr kumimoji="0" sz="2400" b="0" i="0" u="none" strike="noStrike" kern="0" cap="none" spc="0" normalizeH="0" baseline="0" noProof="0" dirty="0">
              <a:ln>
                <a:noFill/>
              </a:ln>
              <a:solidFill>
                <a:srgbClr val="432A30"/>
              </a:solidFill>
              <a:effectLst/>
              <a:uLnTx/>
              <a:uFillTx/>
              <a:latin typeface="Arial"/>
              <a:ea typeface="Arial"/>
              <a:cs typeface="Arial"/>
              <a:sym typeface="Arial"/>
            </a:endParaRPr>
          </a:p>
          <a:p>
            <a:pPr marL="384048" marR="0" lvl="0" indent="-384048" algn="l" defTabSz="914400" rtl="0" eaLnBrk="1" fontAlgn="auto" latinLnBrk="0" hangingPunct="1">
              <a:lnSpc>
                <a:spcPct val="94000"/>
              </a:lnSpc>
              <a:spcBef>
                <a:spcPts val="1200"/>
              </a:spcBef>
              <a:spcAft>
                <a:spcPts val="200"/>
              </a:spcAft>
              <a:buClr>
                <a:srgbClr val="432A30"/>
              </a:buClr>
              <a:buSzPts val="2800"/>
              <a:buFont typeface="Libre Franklin"/>
              <a:buChar char="■"/>
              <a:tabLst/>
              <a:defRPr/>
            </a:pPr>
            <a:r>
              <a:rPr kumimoji="0" lang="en-GB" sz="2400" b="0" i="0" u="none" strike="noStrike" kern="0" cap="none" spc="0" normalizeH="0" baseline="0" noProof="0" dirty="0">
                <a:ln>
                  <a:noFill/>
                </a:ln>
                <a:solidFill>
                  <a:srgbClr val="432A30"/>
                </a:solidFill>
                <a:effectLst/>
                <a:uLnTx/>
                <a:uFillTx/>
                <a:latin typeface="Arial"/>
                <a:ea typeface="Arial"/>
                <a:cs typeface="Arial"/>
                <a:sym typeface="Arial"/>
              </a:rPr>
              <a:t>Our vision is a world in which African women and girls live in </a:t>
            </a:r>
            <a:r>
              <a:rPr kumimoji="0" lang="en-GB" sz="2400" b="1" i="0" u="none" strike="noStrike" kern="0" cap="none" spc="0" normalizeH="0" baseline="0" noProof="0" dirty="0">
                <a:ln>
                  <a:noFill/>
                </a:ln>
                <a:solidFill>
                  <a:srgbClr val="5A2781"/>
                </a:solidFill>
                <a:effectLst/>
                <a:uLnTx/>
                <a:uFillTx/>
                <a:latin typeface="Arial"/>
                <a:ea typeface="Arial"/>
                <a:cs typeface="Arial"/>
                <a:sym typeface="Arial"/>
              </a:rPr>
              <a:t>dignity</a:t>
            </a:r>
            <a:r>
              <a:rPr kumimoji="0" lang="en-GB" sz="2400" b="0" i="0" u="none" strike="noStrike" kern="0" cap="none" spc="0" normalizeH="0" baseline="0" noProof="0" dirty="0">
                <a:ln>
                  <a:noFill/>
                </a:ln>
                <a:solidFill>
                  <a:srgbClr val="432A30"/>
                </a:solidFill>
                <a:effectLst/>
                <a:uLnTx/>
                <a:uFillTx/>
                <a:latin typeface="Arial"/>
                <a:ea typeface="Arial"/>
                <a:cs typeface="Arial"/>
                <a:sym typeface="Arial"/>
              </a:rPr>
              <a:t>, are </a:t>
            </a:r>
            <a:r>
              <a:rPr kumimoji="0" lang="en-GB" sz="2400" b="1" i="0" u="none" strike="noStrike" kern="0" cap="none" spc="0" normalizeH="0" baseline="0" noProof="0" dirty="0">
                <a:ln>
                  <a:noFill/>
                </a:ln>
                <a:solidFill>
                  <a:srgbClr val="5A2781"/>
                </a:solidFill>
                <a:effectLst/>
                <a:uLnTx/>
                <a:uFillTx/>
                <a:latin typeface="Arial"/>
                <a:ea typeface="Arial"/>
                <a:cs typeface="Arial"/>
                <a:sym typeface="Arial"/>
              </a:rPr>
              <a:t>healthy</a:t>
            </a:r>
            <a:r>
              <a:rPr kumimoji="0" lang="en-GB" sz="2400" b="0" i="0" u="none" strike="noStrike" kern="0" cap="none" spc="0" normalizeH="0" baseline="0" noProof="0" dirty="0">
                <a:ln>
                  <a:noFill/>
                </a:ln>
                <a:solidFill>
                  <a:srgbClr val="432A30"/>
                </a:solidFill>
                <a:effectLst/>
                <a:uLnTx/>
                <a:uFillTx/>
                <a:latin typeface="Arial"/>
                <a:ea typeface="Arial"/>
                <a:cs typeface="Arial"/>
                <a:sym typeface="Arial"/>
              </a:rPr>
              <a:t> and enjoy </a:t>
            </a:r>
            <a:r>
              <a:rPr kumimoji="0" lang="en-GB" sz="2400" b="1" i="0" u="none" strike="noStrike" kern="0" cap="none" spc="0" normalizeH="0" baseline="0" noProof="0" dirty="0">
                <a:ln>
                  <a:noFill/>
                </a:ln>
                <a:solidFill>
                  <a:srgbClr val="5A2781"/>
                </a:solidFill>
                <a:effectLst/>
                <a:uLnTx/>
                <a:uFillTx/>
                <a:latin typeface="Arial"/>
                <a:ea typeface="Arial"/>
                <a:cs typeface="Arial"/>
                <a:sym typeface="Arial"/>
              </a:rPr>
              <a:t>equal rights</a:t>
            </a:r>
            <a:r>
              <a:rPr kumimoji="0" lang="en-GB" sz="2400" b="0" i="0" u="none" strike="noStrike" kern="0" cap="none" spc="0" normalizeH="0" baseline="0" noProof="0" dirty="0">
                <a:ln>
                  <a:noFill/>
                </a:ln>
                <a:solidFill>
                  <a:srgbClr val="432A30"/>
                </a:solidFill>
                <a:effectLst/>
                <a:uLnTx/>
                <a:uFillTx/>
                <a:latin typeface="Arial"/>
                <a:ea typeface="Arial"/>
                <a:cs typeface="Arial"/>
                <a:sym typeface="Arial"/>
              </a:rPr>
              <a:t>.</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720" name="Google Shape;720;p118"/>
          <p:cNvSpPr txBox="1"/>
          <p:nvPr/>
        </p:nvSpPr>
        <p:spPr>
          <a:xfrm>
            <a:off x="1496443" y="410502"/>
            <a:ext cx="4506606" cy="707884"/>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00000"/>
              </a:lnSpc>
              <a:spcBef>
                <a:spcPts val="0"/>
              </a:spcBef>
              <a:spcAft>
                <a:spcPts val="0"/>
              </a:spcAft>
              <a:buClr>
                <a:srgbClr val="0420AB"/>
              </a:buClr>
              <a:buSzPts val="4000"/>
              <a:buFont typeface="Arial"/>
              <a:buNone/>
              <a:tabLst/>
              <a:defRPr/>
            </a:pPr>
            <a:r>
              <a:rPr kumimoji="0" lang="en-GB" sz="4000" b="1" i="0" u="none" strike="noStrike" kern="0" cap="none" spc="0" normalizeH="0" baseline="0" noProof="0">
                <a:ln>
                  <a:noFill/>
                </a:ln>
                <a:solidFill>
                  <a:srgbClr val="0420AB"/>
                </a:solidFill>
                <a:effectLst/>
                <a:uLnTx/>
                <a:uFillTx/>
                <a:latin typeface="Arial"/>
                <a:ea typeface="Arial"/>
                <a:cs typeface="Arial"/>
                <a:sym typeface="Arial"/>
              </a:rPr>
              <a:t>About FORWARD</a:t>
            </a:r>
            <a:endParaRPr kumimoji="0" sz="4000" b="1" i="0" u="none" strike="noStrike" kern="0" cap="none" spc="0" normalizeH="0" baseline="0" noProof="0">
              <a:ln>
                <a:noFill/>
              </a:ln>
              <a:solidFill>
                <a:srgbClr val="0420AB"/>
              </a:solidFill>
              <a:effectLst/>
              <a:uLnTx/>
              <a:uFillTx/>
              <a:latin typeface="Arial"/>
              <a:ea typeface="Arial"/>
              <a:cs typeface="Arial"/>
              <a:sym typeface="Arial"/>
            </a:endParaRPr>
          </a:p>
        </p:txBody>
      </p:sp>
      <p:pic>
        <p:nvPicPr>
          <p:cNvPr id="721" name="Google Shape;721;p118"/>
          <p:cNvPicPr preferRelativeResize="0"/>
          <p:nvPr/>
        </p:nvPicPr>
        <p:blipFill rotWithShape="1">
          <a:blip r:embed="rId5">
            <a:alphaModFix/>
          </a:blip>
          <a:srcRect/>
          <a:stretch/>
        </p:blipFill>
        <p:spPr>
          <a:xfrm>
            <a:off x="719198" y="0"/>
            <a:ext cx="11176301" cy="438039"/>
          </a:xfrm>
          <a:prstGeom prst="rect">
            <a:avLst/>
          </a:prstGeom>
          <a:noFill/>
          <a:ln>
            <a:noFill/>
          </a:ln>
        </p:spPr>
      </p:pic>
      <p:pic>
        <p:nvPicPr>
          <p:cNvPr id="23" name="Lines-pattern-1-coral+purple-RGB.png" descr="Lines-pattern-1-coral+purple-RGB.png">
            <a:extLst>
              <a:ext uri="{FF2B5EF4-FFF2-40B4-BE49-F238E27FC236}">
                <a16:creationId xmlns:a16="http://schemas.microsoft.com/office/drawing/2014/main" id="{4D1DFEA6-11EB-1343-9951-5279739B626B}"/>
              </a:ext>
            </a:extLst>
          </p:cNvPr>
          <p:cNvPicPr>
            <a:picLocks noChangeAspect="1"/>
          </p:cNvPicPr>
          <p:nvPr/>
        </p:nvPicPr>
        <p:blipFill>
          <a:blip r:embed="rId6"/>
          <a:srcRect l="31417" t="16775" r="61747" b="23002"/>
          <a:stretch>
            <a:fillRect/>
          </a:stretch>
        </p:blipFill>
        <p:spPr>
          <a:xfrm>
            <a:off x="24659" y="-27540"/>
            <a:ext cx="714883" cy="6885539"/>
          </a:xfrm>
          <a:prstGeom prst="rect">
            <a:avLst/>
          </a:prstGeom>
          <a:ln w="12700">
            <a:miter lim="400000"/>
          </a:ln>
        </p:spPr>
      </p:pic>
      <p:pic>
        <p:nvPicPr>
          <p:cNvPr id="9" name="Google Shape;775;p95" descr="Lines-pattern-1-coral+purple-RGB.png">
            <a:extLst>
              <a:ext uri="{FF2B5EF4-FFF2-40B4-BE49-F238E27FC236}">
                <a16:creationId xmlns:a16="http://schemas.microsoft.com/office/drawing/2014/main" id="{C67860FF-4619-497A-884E-FBEB82897C55}"/>
              </a:ext>
            </a:extLst>
          </p:cNvPr>
          <p:cNvPicPr preferRelativeResize="0"/>
          <p:nvPr/>
        </p:nvPicPr>
        <p:blipFill rotWithShape="1">
          <a:blip r:embed="rId7">
            <a:alphaModFix/>
          </a:blip>
          <a:srcRect l="31417" t="16775" r="61747" b="23001"/>
          <a:stretch/>
        </p:blipFill>
        <p:spPr>
          <a:xfrm>
            <a:off x="11597310" y="-27539"/>
            <a:ext cx="596379" cy="674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5" name="Google Shape;435;p71" descr="Lines-pattern-1-coral+purple-RGB.png"/>
          <p:cNvPicPr preferRelativeResize="0"/>
          <p:nvPr/>
        </p:nvPicPr>
        <p:blipFill rotWithShape="1">
          <a:blip r:embed="rId3">
            <a:alphaModFix/>
          </a:blip>
          <a:srcRect l="31417" t="16775" r="61747" b="23001"/>
          <a:stretch/>
        </p:blipFill>
        <p:spPr>
          <a:xfrm>
            <a:off x="0" y="7937"/>
            <a:ext cx="767771" cy="6842126"/>
          </a:xfrm>
          <a:prstGeom prst="rect">
            <a:avLst/>
          </a:prstGeom>
          <a:noFill/>
          <a:ln>
            <a:noFill/>
          </a:ln>
        </p:spPr>
      </p:pic>
      <p:sp>
        <p:nvSpPr>
          <p:cNvPr id="436" name="Google Shape;436;p71" descr="Image result for PHOTO HONOUR BASED VIOLENC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437" name="Google Shape;437;p71" descr="Image result for PHOTO HONOUR BASED VIOLENC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440" name="Google Shape;440;p71"/>
          <p:cNvSpPr txBox="1"/>
          <p:nvPr/>
        </p:nvSpPr>
        <p:spPr>
          <a:xfrm>
            <a:off x="1137687" y="2208926"/>
            <a:ext cx="7322960" cy="492443"/>
          </a:xfrm>
          <a:prstGeom prst="rect">
            <a:avLst/>
          </a:prstGeom>
          <a:noFill/>
          <a:ln>
            <a:noFill/>
          </a:ln>
        </p:spPr>
        <p:txBody>
          <a:bodyPr spcFirstLastPara="1" wrap="square" lIns="0" tIns="0" rIns="0" bIns="0" anchor="t" anchorCtr="0">
            <a:noAutofit/>
          </a:bodyPr>
          <a:lstStyle/>
          <a:p>
            <a:pPr marL="625475" marR="0" lvl="0" indent="-330200" algn="l" rtl="0">
              <a:lnSpc>
                <a:spcPct val="100000"/>
              </a:lnSpc>
              <a:spcBef>
                <a:spcPts val="0"/>
              </a:spcBef>
              <a:spcAft>
                <a:spcPts val="0"/>
              </a:spcAft>
              <a:buClr>
                <a:srgbClr val="1F1F1F"/>
              </a:buClr>
              <a:buSzPts val="3200"/>
              <a:buFont typeface="Noto Sans Symbols"/>
              <a:buNone/>
            </a:pPr>
            <a:endParaRPr sz="3200" b="0" i="0" u="none" strike="noStrike" cap="none" dirty="0">
              <a:solidFill>
                <a:srgbClr val="1F1F1F"/>
              </a:solidFill>
              <a:latin typeface="Arial"/>
              <a:ea typeface="Arial"/>
              <a:cs typeface="Arial"/>
              <a:sym typeface="Arial"/>
            </a:endParaRPr>
          </a:p>
        </p:txBody>
      </p:sp>
      <p:sp>
        <p:nvSpPr>
          <p:cNvPr id="441" name="Google Shape;441;p71"/>
          <p:cNvSpPr txBox="1"/>
          <p:nvPr/>
        </p:nvSpPr>
        <p:spPr>
          <a:xfrm>
            <a:off x="1739855" y="4138055"/>
            <a:ext cx="6626335" cy="492443"/>
          </a:xfrm>
          <a:prstGeom prst="rect">
            <a:avLst/>
          </a:prstGeom>
          <a:noFill/>
          <a:ln>
            <a:noFill/>
          </a:ln>
        </p:spPr>
        <p:txBody>
          <a:bodyPr spcFirstLastPara="1" wrap="square" lIns="0" tIns="0" rIns="0" bIns="0" anchor="t" anchorCtr="0">
            <a:noAutofit/>
          </a:bodyPr>
          <a:lstStyle/>
          <a:p>
            <a:pPr marL="533400" marR="0" lvl="0" indent="-330200" algn="l" rtl="0">
              <a:lnSpc>
                <a:spcPct val="100000"/>
              </a:lnSpc>
              <a:spcBef>
                <a:spcPts val="0"/>
              </a:spcBef>
              <a:spcAft>
                <a:spcPts val="0"/>
              </a:spcAft>
              <a:buClr>
                <a:srgbClr val="1F1F1F"/>
              </a:buClr>
              <a:buSzPts val="3200"/>
              <a:buFont typeface="Noto Sans Symbols"/>
              <a:buNone/>
            </a:pPr>
            <a:endParaRPr sz="3200" b="0" i="0" u="none" strike="noStrike" cap="none">
              <a:solidFill>
                <a:srgbClr val="1F1F1F"/>
              </a:solidFill>
              <a:latin typeface="Arial"/>
              <a:ea typeface="Arial"/>
              <a:cs typeface="Arial"/>
              <a:sym typeface="Arial"/>
            </a:endParaRPr>
          </a:p>
        </p:txBody>
      </p:sp>
      <p:pic>
        <p:nvPicPr>
          <p:cNvPr id="442" name="Google Shape;442;p71" descr="FWD-logo-RGB-coral.png"/>
          <p:cNvPicPr preferRelativeResize="0"/>
          <p:nvPr/>
        </p:nvPicPr>
        <p:blipFill rotWithShape="1">
          <a:blip r:embed="rId4">
            <a:alphaModFix/>
          </a:blip>
          <a:srcRect l="2784" t="30284" r="2783" b="30284"/>
          <a:stretch/>
        </p:blipFill>
        <p:spPr>
          <a:xfrm>
            <a:off x="761114" y="6564927"/>
            <a:ext cx="1178649" cy="168975"/>
          </a:xfrm>
          <a:prstGeom prst="rect">
            <a:avLst/>
          </a:prstGeom>
          <a:noFill/>
          <a:ln>
            <a:noFill/>
          </a:ln>
        </p:spPr>
      </p:pic>
      <p:sp>
        <p:nvSpPr>
          <p:cNvPr id="443" name="Google Shape;443;p71"/>
          <p:cNvSpPr txBox="1"/>
          <p:nvPr/>
        </p:nvSpPr>
        <p:spPr>
          <a:xfrm>
            <a:off x="9431569" y="6509715"/>
            <a:ext cx="2213323" cy="13970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3F2C74"/>
              </a:buClr>
              <a:buSzPts val="900"/>
              <a:buFont typeface="Montserrat"/>
              <a:buNone/>
            </a:pPr>
            <a:r>
              <a:rPr lang="en-GB" sz="900" b="0" i="0" u="none" strike="noStrike" cap="none">
                <a:solidFill>
                  <a:srgbClr val="3F2C74"/>
                </a:solidFill>
                <a:latin typeface="Montserrat"/>
                <a:ea typeface="Montserrat"/>
                <a:cs typeface="Montserrat"/>
                <a:sym typeface="Montserrat"/>
              </a:rPr>
              <a:t>WWW.FORWARDUK.ORG.UK</a:t>
            </a:r>
            <a:endParaRPr/>
          </a:p>
        </p:txBody>
      </p:sp>
      <p:sp>
        <p:nvSpPr>
          <p:cNvPr id="2" name="Rectangle 1">
            <a:extLst>
              <a:ext uri="{FF2B5EF4-FFF2-40B4-BE49-F238E27FC236}">
                <a16:creationId xmlns:a16="http://schemas.microsoft.com/office/drawing/2014/main" id="{617BC466-AC71-4B4A-AF25-F7576BDA7685}"/>
              </a:ext>
            </a:extLst>
          </p:cNvPr>
          <p:cNvSpPr/>
          <p:nvPr/>
        </p:nvSpPr>
        <p:spPr>
          <a:xfrm>
            <a:off x="1128356" y="1699456"/>
            <a:ext cx="9450456" cy="4776692"/>
          </a:xfrm>
          <a:prstGeom prst="rect">
            <a:avLst/>
          </a:prstGeom>
        </p:spPr>
        <p:txBody>
          <a:bodyPr wrap="square">
            <a:spAutoFit/>
          </a:bodyPr>
          <a:lstStyle/>
          <a:p>
            <a:pPr marL="285750" lvl="0" indent="-285750">
              <a:buFont typeface="Arial" panose="020B0604020202020204" pitchFamily="34" charset="0"/>
              <a:buChar char="•"/>
            </a:pPr>
            <a:r>
              <a:rPr lang="en-GB" sz="2000" b="1" dirty="0"/>
              <a:t>Although we delivered sessions on a number of different tumours including prostate, testicular, bowel and breast cancers, our main focus was on cervical cancer as we work with survivors of FGM (Female Genital Mutilation). As a specialist FGM and a by and for women’s rights organisation, we know that most survivors of FGM don’t access the cervical screening tests and we wanted to find out what barriers they face.</a:t>
            </a:r>
          </a:p>
          <a:p>
            <a:pPr marL="285750" lvl="0" indent="-285750">
              <a:buFont typeface="Arial" panose="020B0604020202020204" pitchFamily="34" charset="0"/>
              <a:buChar char="•"/>
            </a:pPr>
            <a:endParaRPr lang="en-GB" sz="2000" b="1" dirty="0"/>
          </a:p>
          <a:p>
            <a:pPr marL="285750" lvl="0" indent="-285750">
              <a:buFont typeface="Arial" panose="020B0604020202020204" pitchFamily="34" charset="0"/>
              <a:buChar char="•"/>
            </a:pPr>
            <a:r>
              <a:rPr lang="en-GB" sz="2000" b="1" dirty="0"/>
              <a:t>As part of this and the NW London Project we surveyed women and through the workshops and the coffee mornings we find barriers and other key findings.</a:t>
            </a:r>
          </a:p>
          <a:p>
            <a:pPr lvl="0">
              <a:lnSpc>
                <a:spcPct val="90000"/>
              </a:lnSpc>
              <a:buClr>
                <a:schemeClr val="dk1"/>
              </a:buClr>
              <a:buSzPts val="2300"/>
            </a:pPr>
            <a:endParaRPr lang="en-GB" sz="3200" b="1" dirty="0">
              <a:solidFill>
                <a:srgbClr val="7030A0"/>
              </a:solidFill>
              <a:latin typeface="+mn-lt"/>
              <a:cs typeface="Calibri" panose="020F0502020204030204" pitchFamily="34" charset="0"/>
              <a:sym typeface="Avenir"/>
            </a:endParaRPr>
          </a:p>
          <a:p>
            <a:pPr>
              <a:lnSpc>
                <a:spcPct val="90000"/>
              </a:lnSpc>
              <a:buClr>
                <a:schemeClr val="dk1"/>
              </a:buClr>
              <a:buSzPts val="2300"/>
            </a:pPr>
            <a:r>
              <a:rPr lang="en-US" sz="2800" dirty="0">
                <a:solidFill>
                  <a:schemeClr val="dk1"/>
                </a:solidFill>
                <a:latin typeface="Avenir"/>
                <a:ea typeface="Avenir"/>
                <a:cs typeface="Avenir"/>
                <a:sym typeface="Avenir"/>
              </a:rPr>
              <a:t> </a:t>
            </a:r>
            <a:endParaRPr lang="en-US" sz="2800" dirty="0"/>
          </a:p>
          <a:p>
            <a:pPr>
              <a:lnSpc>
                <a:spcPct val="90000"/>
              </a:lnSpc>
              <a:buClr>
                <a:schemeClr val="dk1"/>
              </a:buClr>
              <a:buSzPts val="2300"/>
            </a:pPr>
            <a:endParaRPr lang="en-GB" sz="2800" dirty="0"/>
          </a:p>
          <a:p>
            <a:pPr lvl="0">
              <a:lnSpc>
                <a:spcPct val="90000"/>
              </a:lnSpc>
              <a:buClr>
                <a:schemeClr val="dk1"/>
              </a:buClr>
              <a:buSzPts val="2300"/>
            </a:pPr>
            <a:endParaRPr lang="en-GB" sz="2800" dirty="0">
              <a:latin typeface="Calibri" panose="020F0502020204030204" pitchFamily="34" charset="0"/>
              <a:cs typeface="Calibri" panose="020F0502020204030204" pitchFamily="34" charset="0"/>
            </a:endParaRPr>
          </a:p>
        </p:txBody>
      </p:sp>
      <p:pic>
        <p:nvPicPr>
          <p:cNvPr id="11" name="Google Shape;775;p95" descr="Lines-pattern-1-coral+purple-RGB.png">
            <a:extLst>
              <a:ext uri="{FF2B5EF4-FFF2-40B4-BE49-F238E27FC236}">
                <a16:creationId xmlns:a16="http://schemas.microsoft.com/office/drawing/2014/main" id="{9A091F77-E33C-49E3-86B0-05FC8F97851D}"/>
              </a:ext>
            </a:extLst>
          </p:cNvPr>
          <p:cNvPicPr preferRelativeResize="0"/>
          <p:nvPr/>
        </p:nvPicPr>
        <p:blipFill rotWithShape="1">
          <a:blip r:embed="rId3">
            <a:alphaModFix/>
          </a:blip>
          <a:srcRect l="31417" t="16775" r="61747" b="23001"/>
          <a:stretch/>
        </p:blipFill>
        <p:spPr>
          <a:xfrm>
            <a:off x="11430886" y="1196"/>
            <a:ext cx="767770" cy="6939193"/>
          </a:xfrm>
          <a:prstGeom prst="rect">
            <a:avLst/>
          </a:prstGeom>
          <a:noFill/>
          <a:ln>
            <a:noFill/>
          </a:ln>
        </p:spPr>
      </p:pic>
      <p:sp>
        <p:nvSpPr>
          <p:cNvPr id="3" name="Title 2">
            <a:extLst>
              <a:ext uri="{FF2B5EF4-FFF2-40B4-BE49-F238E27FC236}">
                <a16:creationId xmlns:a16="http://schemas.microsoft.com/office/drawing/2014/main" id="{1994FE23-F3AC-4A51-8F2F-CAA51B7409BE}"/>
              </a:ext>
            </a:extLst>
          </p:cNvPr>
          <p:cNvSpPr>
            <a:spLocks noGrp="1"/>
          </p:cNvSpPr>
          <p:nvPr>
            <p:ph type="title"/>
          </p:nvPr>
        </p:nvSpPr>
        <p:spPr>
          <a:xfrm>
            <a:off x="1377371" y="997527"/>
            <a:ext cx="8828811" cy="602673"/>
          </a:xfrm>
        </p:spPr>
        <p:txBody>
          <a:bodyPr/>
          <a:lstStyle/>
          <a:p>
            <a:r>
              <a:rPr lang="en-GB" sz="2400" dirty="0"/>
              <a:t>Our main focus was on Cervical cancer</a:t>
            </a:r>
          </a:p>
        </p:txBody>
      </p:sp>
    </p:spTree>
    <p:extLst>
      <p:ext uri="{BB962C8B-B14F-4D97-AF65-F5344CB8AC3E}">
        <p14:creationId xmlns:p14="http://schemas.microsoft.com/office/powerpoint/2010/main" val="13631305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5" name="Google Shape;435;p71" descr="Lines-pattern-1-coral+purple-RGB.png"/>
          <p:cNvPicPr preferRelativeResize="0"/>
          <p:nvPr/>
        </p:nvPicPr>
        <p:blipFill rotWithShape="1">
          <a:blip r:embed="rId3">
            <a:alphaModFix/>
          </a:blip>
          <a:srcRect l="31417" t="16775" r="61747" b="23001"/>
          <a:stretch/>
        </p:blipFill>
        <p:spPr>
          <a:xfrm>
            <a:off x="0" y="7937"/>
            <a:ext cx="767771" cy="6842126"/>
          </a:xfrm>
          <a:prstGeom prst="rect">
            <a:avLst/>
          </a:prstGeom>
          <a:noFill/>
          <a:ln>
            <a:noFill/>
          </a:ln>
        </p:spPr>
      </p:pic>
      <p:sp>
        <p:nvSpPr>
          <p:cNvPr id="436" name="Google Shape;436;p71" descr="Image result for PHOTO HONOUR BASED VIOLENC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437" name="Google Shape;437;p71" descr="Image result for PHOTO HONOUR BASED VIOLENC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800"/>
              <a:buFont typeface="Open Sans"/>
              <a:buNone/>
            </a:pPr>
            <a:endParaRPr sz="1800" b="0" i="0" u="none" strike="noStrike" cap="none">
              <a:solidFill>
                <a:srgbClr val="1F1F1F"/>
              </a:solidFill>
              <a:latin typeface="Open Sans"/>
              <a:ea typeface="Open Sans"/>
              <a:cs typeface="Open Sans"/>
              <a:sym typeface="Open Sans"/>
            </a:endParaRPr>
          </a:p>
        </p:txBody>
      </p:sp>
      <p:sp>
        <p:nvSpPr>
          <p:cNvPr id="440" name="Google Shape;440;p71"/>
          <p:cNvSpPr txBox="1"/>
          <p:nvPr/>
        </p:nvSpPr>
        <p:spPr>
          <a:xfrm>
            <a:off x="1137687" y="2208926"/>
            <a:ext cx="7322960" cy="492443"/>
          </a:xfrm>
          <a:prstGeom prst="rect">
            <a:avLst/>
          </a:prstGeom>
          <a:noFill/>
          <a:ln>
            <a:noFill/>
          </a:ln>
        </p:spPr>
        <p:txBody>
          <a:bodyPr spcFirstLastPara="1" wrap="square" lIns="0" tIns="0" rIns="0" bIns="0" anchor="t" anchorCtr="0">
            <a:noAutofit/>
          </a:bodyPr>
          <a:lstStyle/>
          <a:p>
            <a:pPr marL="625475" marR="0" lvl="0" indent="-330200" algn="l" rtl="0">
              <a:lnSpc>
                <a:spcPct val="100000"/>
              </a:lnSpc>
              <a:spcBef>
                <a:spcPts val="0"/>
              </a:spcBef>
              <a:spcAft>
                <a:spcPts val="0"/>
              </a:spcAft>
              <a:buClr>
                <a:srgbClr val="1F1F1F"/>
              </a:buClr>
              <a:buSzPts val="3200"/>
              <a:buFont typeface="Noto Sans Symbols"/>
              <a:buNone/>
            </a:pPr>
            <a:endParaRPr sz="3200" b="0" i="0" u="none" strike="noStrike" cap="none" dirty="0">
              <a:solidFill>
                <a:srgbClr val="1F1F1F"/>
              </a:solidFill>
              <a:latin typeface="Arial"/>
              <a:ea typeface="Arial"/>
              <a:cs typeface="Arial"/>
              <a:sym typeface="Arial"/>
            </a:endParaRPr>
          </a:p>
        </p:txBody>
      </p:sp>
      <p:sp>
        <p:nvSpPr>
          <p:cNvPr id="441" name="Google Shape;441;p71"/>
          <p:cNvSpPr txBox="1"/>
          <p:nvPr/>
        </p:nvSpPr>
        <p:spPr>
          <a:xfrm>
            <a:off x="1739855" y="4138055"/>
            <a:ext cx="6626335" cy="492443"/>
          </a:xfrm>
          <a:prstGeom prst="rect">
            <a:avLst/>
          </a:prstGeom>
          <a:noFill/>
          <a:ln>
            <a:noFill/>
          </a:ln>
        </p:spPr>
        <p:txBody>
          <a:bodyPr spcFirstLastPara="1" wrap="square" lIns="0" tIns="0" rIns="0" bIns="0" anchor="t" anchorCtr="0">
            <a:noAutofit/>
          </a:bodyPr>
          <a:lstStyle/>
          <a:p>
            <a:pPr marL="533400" marR="0" lvl="0" indent="-330200" algn="l" rtl="0">
              <a:lnSpc>
                <a:spcPct val="100000"/>
              </a:lnSpc>
              <a:spcBef>
                <a:spcPts val="0"/>
              </a:spcBef>
              <a:spcAft>
                <a:spcPts val="0"/>
              </a:spcAft>
              <a:buClr>
                <a:srgbClr val="1F1F1F"/>
              </a:buClr>
              <a:buSzPts val="3200"/>
              <a:buFont typeface="Noto Sans Symbols"/>
              <a:buNone/>
            </a:pPr>
            <a:endParaRPr sz="3200" b="0" i="0" u="none" strike="noStrike" cap="none">
              <a:solidFill>
                <a:srgbClr val="1F1F1F"/>
              </a:solidFill>
              <a:latin typeface="Arial"/>
              <a:ea typeface="Arial"/>
              <a:cs typeface="Arial"/>
              <a:sym typeface="Arial"/>
            </a:endParaRPr>
          </a:p>
        </p:txBody>
      </p:sp>
      <p:pic>
        <p:nvPicPr>
          <p:cNvPr id="442" name="Google Shape;442;p71" descr="FWD-logo-RGB-coral.png"/>
          <p:cNvPicPr preferRelativeResize="0"/>
          <p:nvPr/>
        </p:nvPicPr>
        <p:blipFill rotWithShape="1">
          <a:blip r:embed="rId4">
            <a:alphaModFix/>
          </a:blip>
          <a:srcRect l="2784" t="30284" r="2783" b="30284"/>
          <a:stretch/>
        </p:blipFill>
        <p:spPr>
          <a:xfrm>
            <a:off x="761114" y="6564927"/>
            <a:ext cx="1178649" cy="168975"/>
          </a:xfrm>
          <a:prstGeom prst="rect">
            <a:avLst/>
          </a:prstGeom>
          <a:noFill/>
          <a:ln>
            <a:noFill/>
          </a:ln>
        </p:spPr>
      </p:pic>
      <p:sp>
        <p:nvSpPr>
          <p:cNvPr id="443" name="Google Shape;443;p71"/>
          <p:cNvSpPr txBox="1"/>
          <p:nvPr/>
        </p:nvSpPr>
        <p:spPr>
          <a:xfrm>
            <a:off x="9431569" y="6509715"/>
            <a:ext cx="2213323" cy="13970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3F2C74"/>
              </a:buClr>
              <a:buSzPts val="900"/>
              <a:buFont typeface="Montserrat"/>
              <a:buNone/>
            </a:pPr>
            <a:r>
              <a:rPr lang="en-GB" sz="900" b="0" i="0" u="none" strike="noStrike" cap="none">
                <a:solidFill>
                  <a:srgbClr val="3F2C74"/>
                </a:solidFill>
                <a:latin typeface="Montserrat"/>
                <a:ea typeface="Montserrat"/>
                <a:cs typeface="Montserrat"/>
                <a:sym typeface="Montserrat"/>
              </a:rPr>
              <a:t>WWW.FORWARDUK.ORG.UK</a:t>
            </a:r>
            <a:endParaRPr/>
          </a:p>
        </p:txBody>
      </p:sp>
      <p:sp>
        <p:nvSpPr>
          <p:cNvPr id="2" name="Rectangle 1">
            <a:extLst>
              <a:ext uri="{FF2B5EF4-FFF2-40B4-BE49-F238E27FC236}">
                <a16:creationId xmlns:a16="http://schemas.microsoft.com/office/drawing/2014/main" id="{617BC466-AC71-4B4A-AF25-F7576BDA7685}"/>
              </a:ext>
            </a:extLst>
          </p:cNvPr>
          <p:cNvSpPr/>
          <p:nvPr/>
        </p:nvSpPr>
        <p:spPr>
          <a:xfrm>
            <a:off x="1128356" y="1699456"/>
            <a:ext cx="9450456" cy="6235553"/>
          </a:xfrm>
          <a:prstGeom prst="rect">
            <a:avLst/>
          </a:prstGeom>
        </p:spPr>
        <p:txBody>
          <a:bodyPr wrap="square">
            <a:spAutoFit/>
          </a:bodyPr>
          <a:lstStyle/>
          <a:p>
            <a:r>
              <a:rPr lang="en-GB" sz="3200" dirty="0"/>
              <a:t>Many women we spoke to highlighted a number of barriers including:</a:t>
            </a:r>
          </a:p>
          <a:p>
            <a:r>
              <a:rPr lang="en-GB" sz="3200" dirty="0"/>
              <a:t>Language barrier, social and cultural barriers meaning they feel ashamed showing they private parts to a stranger during the screening. They expressed need for someone to accompany them to the screening appointments but not someone who knows them personally e.g. husband, relative, friend. This is where assistance from organisations like FORWARD would help.</a:t>
            </a:r>
            <a:endParaRPr lang="en-GB" sz="3200" b="1" dirty="0">
              <a:solidFill>
                <a:srgbClr val="7030A0"/>
              </a:solidFill>
              <a:latin typeface="+mn-lt"/>
              <a:cs typeface="Calibri" panose="020F0502020204030204" pitchFamily="34" charset="0"/>
              <a:sym typeface="Avenir"/>
            </a:endParaRPr>
          </a:p>
          <a:p>
            <a:pPr>
              <a:lnSpc>
                <a:spcPct val="90000"/>
              </a:lnSpc>
              <a:buClr>
                <a:schemeClr val="dk1"/>
              </a:buClr>
              <a:buSzPts val="2300"/>
            </a:pPr>
            <a:r>
              <a:rPr lang="en-US" sz="3200" dirty="0">
                <a:solidFill>
                  <a:schemeClr val="dk1"/>
                </a:solidFill>
                <a:latin typeface="Avenir"/>
                <a:ea typeface="Avenir"/>
                <a:cs typeface="Avenir"/>
                <a:sym typeface="Avenir"/>
              </a:rPr>
              <a:t> </a:t>
            </a:r>
            <a:endParaRPr lang="en-US" sz="3200" dirty="0"/>
          </a:p>
          <a:p>
            <a:pPr>
              <a:lnSpc>
                <a:spcPct val="90000"/>
              </a:lnSpc>
              <a:buClr>
                <a:schemeClr val="dk1"/>
              </a:buClr>
              <a:buSzPts val="2300"/>
            </a:pPr>
            <a:endParaRPr lang="en-GB" sz="2800" dirty="0"/>
          </a:p>
          <a:p>
            <a:pPr lvl="0">
              <a:lnSpc>
                <a:spcPct val="90000"/>
              </a:lnSpc>
              <a:buClr>
                <a:schemeClr val="dk1"/>
              </a:buClr>
              <a:buSzPts val="2300"/>
            </a:pPr>
            <a:endParaRPr lang="en-GB" sz="2800" dirty="0">
              <a:latin typeface="Calibri" panose="020F0502020204030204" pitchFamily="34" charset="0"/>
              <a:cs typeface="Calibri" panose="020F0502020204030204" pitchFamily="34" charset="0"/>
            </a:endParaRPr>
          </a:p>
        </p:txBody>
      </p:sp>
      <p:pic>
        <p:nvPicPr>
          <p:cNvPr id="11" name="Google Shape;775;p95" descr="Lines-pattern-1-coral+purple-RGB.png">
            <a:extLst>
              <a:ext uri="{FF2B5EF4-FFF2-40B4-BE49-F238E27FC236}">
                <a16:creationId xmlns:a16="http://schemas.microsoft.com/office/drawing/2014/main" id="{9A091F77-E33C-49E3-86B0-05FC8F97851D}"/>
              </a:ext>
            </a:extLst>
          </p:cNvPr>
          <p:cNvPicPr preferRelativeResize="0"/>
          <p:nvPr/>
        </p:nvPicPr>
        <p:blipFill rotWithShape="1">
          <a:blip r:embed="rId3">
            <a:alphaModFix/>
          </a:blip>
          <a:srcRect l="31417" t="16775" r="61747" b="23001"/>
          <a:stretch/>
        </p:blipFill>
        <p:spPr>
          <a:xfrm>
            <a:off x="11430886" y="1196"/>
            <a:ext cx="767770" cy="6939193"/>
          </a:xfrm>
          <a:prstGeom prst="rect">
            <a:avLst/>
          </a:prstGeom>
          <a:noFill/>
          <a:ln>
            <a:noFill/>
          </a:ln>
        </p:spPr>
      </p:pic>
      <p:sp>
        <p:nvSpPr>
          <p:cNvPr id="3" name="Title 2">
            <a:extLst>
              <a:ext uri="{FF2B5EF4-FFF2-40B4-BE49-F238E27FC236}">
                <a16:creationId xmlns:a16="http://schemas.microsoft.com/office/drawing/2014/main" id="{1994FE23-F3AC-4A51-8F2F-CAA51B7409BE}"/>
              </a:ext>
            </a:extLst>
          </p:cNvPr>
          <p:cNvSpPr>
            <a:spLocks noGrp="1"/>
          </p:cNvSpPr>
          <p:nvPr>
            <p:ph type="title"/>
          </p:nvPr>
        </p:nvSpPr>
        <p:spPr>
          <a:xfrm>
            <a:off x="1377371" y="997527"/>
            <a:ext cx="8828811" cy="602673"/>
          </a:xfrm>
        </p:spPr>
        <p:txBody>
          <a:bodyPr/>
          <a:lstStyle/>
          <a:p>
            <a:r>
              <a:rPr lang="en-GB" sz="2400" dirty="0"/>
              <a:t>Barriers:</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3"/>
          <p:cNvSpPr txBox="1"/>
          <p:nvPr/>
        </p:nvSpPr>
        <p:spPr>
          <a:xfrm>
            <a:off x="9223344" y="6410590"/>
            <a:ext cx="2213323" cy="13970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3F2C74"/>
              </a:buClr>
              <a:buSzPts val="900"/>
              <a:buFont typeface="Montserrat"/>
              <a:buNone/>
              <a:tabLst/>
              <a:defRPr/>
            </a:pPr>
            <a:r>
              <a:rPr kumimoji="0" lang="en-GB" sz="900" b="0" i="0" u="none" strike="noStrike" kern="0" cap="none" spc="0" normalizeH="0" baseline="0" noProof="0" dirty="0">
                <a:ln>
                  <a:noFill/>
                </a:ln>
                <a:solidFill>
                  <a:srgbClr val="3F2C74"/>
                </a:solidFill>
                <a:effectLst/>
                <a:uLnTx/>
                <a:uFillTx/>
                <a:latin typeface="Montserrat"/>
                <a:ea typeface="Montserrat"/>
                <a:cs typeface="Montserrat"/>
                <a:sym typeface="Montserrat"/>
              </a:rPr>
              <a:t>WWW.FORWARDUK.ORG.UK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23" name="Google Shape;623;p83" descr="Lines-pattern-1-coral+purple-RGB.png"/>
          <p:cNvPicPr preferRelativeResize="0"/>
          <p:nvPr/>
        </p:nvPicPr>
        <p:blipFill rotWithShape="1">
          <a:blip r:embed="rId3">
            <a:alphaModFix/>
          </a:blip>
          <a:srcRect l="31417" t="16775" r="61747" b="23001"/>
          <a:stretch/>
        </p:blipFill>
        <p:spPr>
          <a:xfrm>
            <a:off x="28703" y="0"/>
            <a:ext cx="637309" cy="6927273"/>
          </a:xfrm>
          <a:prstGeom prst="rect">
            <a:avLst/>
          </a:prstGeom>
          <a:noFill/>
          <a:ln>
            <a:noFill/>
          </a:ln>
        </p:spPr>
      </p:pic>
      <p:pic>
        <p:nvPicPr>
          <p:cNvPr id="624" name="Google Shape;624;p83" descr="FWD-logo-RGB-coral.png"/>
          <p:cNvPicPr preferRelativeResize="0"/>
          <p:nvPr/>
        </p:nvPicPr>
        <p:blipFill rotWithShape="1">
          <a:blip r:embed="rId4">
            <a:alphaModFix/>
          </a:blip>
          <a:srcRect l="2784" t="30284" r="2783" b="30284"/>
          <a:stretch/>
        </p:blipFill>
        <p:spPr>
          <a:xfrm>
            <a:off x="1577202" y="6480441"/>
            <a:ext cx="714883" cy="102488"/>
          </a:xfrm>
          <a:prstGeom prst="rect">
            <a:avLst/>
          </a:prstGeom>
          <a:noFill/>
          <a:ln>
            <a:noFill/>
          </a:ln>
        </p:spPr>
      </p:pic>
      <p:pic>
        <p:nvPicPr>
          <p:cNvPr id="7" name="Google Shape;623;p83" descr="Lines-pattern-1-coral+purple-RGB.png">
            <a:extLst>
              <a:ext uri="{FF2B5EF4-FFF2-40B4-BE49-F238E27FC236}">
                <a16:creationId xmlns:a16="http://schemas.microsoft.com/office/drawing/2014/main" id="{3E0591D8-804F-453D-81C3-5621CAEDBEB1}"/>
              </a:ext>
            </a:extLst>
          </p:cNvPr>
          <p:cNvPicPr preferRelativeResize="0"/>
          <p:nvPr/>
        </p:nvPicPr>
        <p:blipFill rotWithShape="1">
          <a:blip r:embed="rId3">
            <a:alphaModFix/>
          </a:blip>
          <a:srcRect l="31417" t="16775" r="61747" b="23001"/>
          <a:stretch/>
        </p:blipFill>
        <p:spPr>
          <a:xfrm>
            <a:off x="11554690" y="-27709"/>
            <a:ext cx="637309" cy="6927273"/>
          </a:xfrm>
          <a:prstGeom prst="rect">
            <a:avLst/>
          </a:prstGeom>
          <a:noFill/>
          <a:ln>
            <a:noFill/>
          </a:ln>
        </p:spPr>
      </p:pic>
      <p:sp>
        <p:nvSpPr>
          <p:cNvPr id="8" name="Rectangle 7">
            <a:extLst>
              <a:ext uri="{FF2B5EF4-FFF2-40B4-BE49-F238E27FC236}">
                <a16:creationId xmlns:a16="http://schemas.microsoft.com/office/drawing/2014/main" id="{AF39E966-3CFF-417F-829D-D54013E415B3}"/>
              </a:ext>
            </a:extLst>
          </p:cNvPr>
          <p:cNvSpPr/>
          <p:nvPr/>
        </p:nvSpPr>
        <p:spPr>
          <a:xfrm>
            <a:off x="3363687" y="999998"/>
            <a:ext cx="5174674" cy="923330"/>
          </a:xfrm>
          <a:prstGeom prst="rect">
            <a:avLst/>
          </a:prstGeom>
        </p:spPr>
        <p:txBody>
          <a:bodyPr wrap="square">
            <a:spAutoFit/>
          </a:bodyPr>
          <a:lstStyle/>
          <a:p>
            <a:pPr algn="ctr"/>
            <a:r>
              <a:rPr lang="en-GB" sz="5400" u="sng" dirty="0">
                <a:solidFill>
                  <a:srgbClr val="C00000"/>
                </a:solidFill>
                <a:latin typeface="Calibri" panose="020F0502020204030204" pitchFamily="34" charset="0"/>
                <a:cs typeface="Calibri" panose="020F0502020204030204" pitchFamily="34" charset="0"/>
              </a:rPr>
              <a:t> </a:t>
            </a:r>
          </a:p>
        </p:txBody>
      </p:sp>
      <p:sp>
        <p:nvSpPr>
          <p:cNvPr id="2" name="Rectangle 1">
            <a:extLst>
              <a:ext uri="{FF2B5EF4-FFF2-40B4-BE49-F238E27FC236}">
                <a16:creationId xmlns:a16="http://schemas.microsoft.com/office/drawing/2014/main" id="{21A475FA-C04D-4CD4-B3A6-13285FCCF238}"/>
              </a:ext>
            </a:extLst>
          </p:cNvPr>
          <p:cNvSpPr/>
          <p:nvPr/>
        </p:nvSpPr>
        <p:spPr>
          <a:xfrm>
            <a:off x="1108364" y="692726"/>
            <a:ext cx="9919854" cy="4931222"/>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Key Findings - barriers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Fear and anxiety about the screening process were prevalent among the surveyed women. Key sources of fear included:</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Pain and Discomfort: The physical discomfort associated with the speculum used in screening was a significant concern. Women often described the tool as too large and intimidating.</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Past Trauma: Survivors of FGM and those with a history of sexual abuse reported heightened anxiety, fearing re-traumatisation during the procedure.</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Lack of Awareness: Many women were unaware of what the screening process entailed, leading to fear of the unknown.</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Lack of awareness of the importance of the screening services e.g. that screen can lead to early detection and early treatment of cancer and therefore to cure or better chance of surviving it.</a:t>
            </a:r>
          </a:p>
          <a:p>
            <a:pPr marL="342900" lvl="0" indent="-342900">
              <a:lnSpc>
                <a:spcPct val="107000"/>
              </a:lnSpc>
              <a:spcAft>
                <a:spcPts val="800"/>
              </a:spcAft>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Post-Procedural Discomfort: Some women noted experiencing discomfort or spotting after the test, which contributed to the negative perceptions of the procedure.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Language barrier which makes it difficult for women to communicate their fears or understand </a:t>
            </a:r>
            <a:r>
              <a:rPr lang="en-GB" sz="1800" dirty="0">
                <a:latin typeface="Calibri" panose="020F0502020204030204" pitchFamily="34" charset="0"/>
                <a:ea typeface="Calibri" panose="020F0502020204030204" pitchFamily="34" charset="0"/>
                <a:cs typeface="Times New Roman" panose="02020603050405020304" pitchFamily="18" charset="0"/>
              </a:rPr>
              <a:t>what the screening entails.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69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3"/>
          <p:cNvSpPr txBox="1"/>
          <p:nvPr/>
        </p:nvSpPr>
        <p:spPr>
          <a:xfrm>
            <a:off x="9223344" y="6410590"/>
            <a:ext cx="2213323" cy="13970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3F2C74"/>
              </a:buClr>
              <a:buSzPts val="900"/>
              <a:buFont typeface="Montserrat"/>
              <a:buNone/>
              <a:tabLst/>
              <a:defRPr/>
            </a:pPr>
            <a:r>
              <a:rPr kumimoji="0" lang="en-GB" sz="900" b="0" i="0" u="none" strike="noStrike" kern="0" cap="none" spc="0" normalizeH="0" baseline="0" noProof="0" dirty="0">
                <a:ln>
                  <a:noFill/>
                </a:ln>
                <a:solidFill>
                  <a:srgbClr val="3F2C74"/>
                </a:solidFill>
                <a:effectLst/>
                <a:uLnTx/>
                <a:uFillTx/>
                <a:latin typeface="Montserrat"/>
                <a:ea typeface="Montserrat"/>
                <a:cs typeface="Montserrat"/>
                <a:sym typeface="Montserrat"/>
              </a:rPr>
              <a:t>WWW.FORWARDUK.ORG.UK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23" name="Google Shape;623;p83" descr="Lines-pattern-1-coral+purple-RGB.png"/>
          <p:cNvPicPr preferRelativeResize="0"/>
          <p:nvPr/>
        </p:nvPicPr>
        <p:blipFill rotWithShape="1">
          <a:blip r:embed="rId3">
            <a:alphaModFix/>
          </a:blip>
          <a:srcRect l="31417" t="16775" r="61747" b="23001"/>
          <a:stretch/>
        </p:blipFill>
        <p:spPr>
          <a:xfrm>
            <a:off x="28703" y="0"/>
            <a:ext cx="637309" cy="6927273"/>
          </a:xfrm>
          <a:prstGeom prst="rect">
            <a:avLst/>
          </a:prstGeom>
          <a:noFill/>
          <a:ln>
            <a:noFill/>
          </a:ln>
        </p:spPr>
      </p:pic>
      <p:pic>
        <p:nvPicPr>
          <p:cNvPr id="624" name="Google Shape;624;p83" descr="FWD-logo-RGB-coral.png"/>
          <p:cNvPicPr preferRelativeResize="0"/>
          <p:nvPr/>
        </p:nvPicPr>
        <p:blipFill rotWithShape="1">
          <a:blip r:embed="rId4">
            <a:alphaModFix/>
          </a:blip>
          <a:srcRect l="2784" t="30284" r="2783" b="30284"/>
          <a:stretch/>
        </p:blipFill>
        <p:spPr>
          <a:xfrm>
            <a:off x="1577202" y="6480441"/>
            <a:ext cx="714883" cy="102488"/>
          </a:xfrm>
          <a:prstGeom prst="rect">
            <a:avLst/>
          </a:prstGeom>
          <a:noFill/>
          <a:ln>
            <a:noFill/>
          </a:ln>
        </p:spPr>
      </p:pic>
      <p:pic>
        <p:nvPicPr>
          <p:cNvPr id="7" name="Google Shape;623;p83" descr="Lines-pattern-1-coral+purple-RGB.png">
            <a:extLst>
              <a:ext uri="{FF2B5EF4-FFF2-40B4-BE49-F238E27FC236}">
                <a16:creationId xmlns:a16="http://schemas.microsoft.com/office/drawing/2014/main" id="{3E0591D8-804F-453D-81C3-5621CAEDBEB1}"/>
              </a:ext>
            </a:extLst>
          </p:cNvPr>
          <p:cNvPicPr preferRelativeResize="0"/>
          <p:nvPr/>
        </p:nvPicPr>
        <p:blipFill rotWithShape="1">
          <a:blip r:embed="rId3">
            <a:alphaModFix/>
          </a:blip>
          <a:srcRect l="31417" t="16775" r="61747" b="23001"/>
          <a:stretch/>
        </p:blipFill>
        <p:spPr>
          <a:xfrm>
            <a:off x="11554690" y="-27709"/>
            <a:ext cx="637309" cy="6927273"/>
          </a:xfrm>
          <a:prstGeom prst="rect">
            <a:avLst/>
          </a:prstGeom>
          <a:noFill/>
          <a:ln>
            <a:noFill/>
          </a:ln>
        </p:spPr>
      </p:pic>
      <p:sp>
        <p:nvSpPr>
          <p:cNvPr id="8" name="Rectangle 7">
            <a:extLst>
              <a:ext uri="{FF2B5EF4-FFF2-40B4-BE49-F238E27FC236}">
                <a16:creationId xmlns:a16="http://schemas.microsoft.com/office/drawing/2014/main" id="{AF39E966-3CFF-417F-829D-D54013E415B3}"/>
              </a:ext>
            </a:extLst>
          </p:cNvPr>
          <p:cNvSpPr/>
          <p:nvPr/>
        </p:nvSpPr>
        <p:spPr>
          <a:xfrm>
            <a:off x="3363687" y="999998"/>
            <a:ext cx="5174674" cy="923330"/>
          </a:xfrm>
          <a:prstGeom prst="rect">
            <a:avLst/>
          </a:prstGeom>
        </p:spPr>
        <p:txBody>
          <a:bodyPr wrap="square">
            <a:spAutoFit/>
          </a:bodyPr>
          <a:lstStyle/>
          <a:p>
            <a:pPr algn="ctr"/>
            <a:r>
              <a:rPr lang="en-GB" sz="5400" u="sng" dirty="0">
                <a:solidFill>
                  <a:srgbClr val="C00000"/>
                </a:solidFill>
                <a:latin typeface="Calibri" panose="020F0502020204030204" pitchFamily="34" charset="0"/>
                <a:cs typeface="Calibri" panose="020F0502020204030204" pitchFamily="34" charset="0"/>
              </a:rPr>
              <a:t> </a:t>
            </a:r>
          </a:p>
        </p:txBody>
      </p:sp>
      <p:sp>
        <p:nvSpPr>
          <p:cNvPr id="2" name="Rectangle 1">
            <a:extLst>
              <a:ext uri="{FF2B5EF4-FFF2-40B4-BE49-F238E27FC236}">
                <a16:creationId xmlns:a16="http://schemas.microsoft.com/office/drawing/2014/main" id="{21A475FA-C04D-4CD4-B3A6-13285FCCF238}"/>
              </a:ext>
            </a:extLst>
          </p:cNvPr>
          <p:cNvSpPr/>
          <p:nvPr/>
        </p:nvSpPr>
        <p:spPr>
          <a:xfrm>
            <a:off x="1108364" y="692726"/>
            <a:ext cx="9919854" cy="470000"/>
          </a:xfrm>
          <a:prstGeom prst="rect">
            <a:avLst/>
          </a:prstGeom>
        </p:spPr>
        <p:txBody>
          <a:bodyPr wrap="square">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Case Study (1)</a:t>
            </a:r>
          </a:p>
        </p:txBody>
      </p:sp>
      <p:sp>
        <p:nvSpPr>
          <p:cNvPr id="3" name="Rectangle 2">
            <a:extLst>
              <a:ext uri="{FF2B5EF4-FFF2-40B4-BE49-F238E27FC236}">
                <a16:creationId xmlns:a16="http://schemas.microsoft.com/office/drawing/2014/main" id="{A8DE5032-2C2E-4504-A476-21D1CC903441}"/>
              </a:ext>
            </a:extLst>
          </p:cNvPr>
          <p:cNvSpPr/>
          <p:nvPr/>
        </p:nvSpPr>
        <p:spPr>
          <a:xfrm>
            <a:off x="951345" y="1139303"/>
            <a:ext cx="9762837" cy="5303631"/>
          </a:xfrm>
          <a:prstGeom prst="rect">
            <a:avLst/>
          </a:prstGeom>
        </p:spPr>
        <p:txBody>
          <a:bodyPr wrap="square">
            <a:spAutoFit/>
          </a:bodyPr>
          <a:lstStyle/>
          <a:p>
            <a:pPr>
              <a:lnSpc>
                <a:spcPct val="107000"/>
              </a:lnSpc>
            </a:pPr>
            <a:r>
              <a:rPr lang="en-GB" sz="1800" b="1" dirty="0">
                <a:solidFill>
                  <a:srgbClr val="242424"/>
                </a:solidFill>
                <a:latin typeface="inherit"/>
                <a:ea typeface="Times New Roman" panose="02020603050405020304" pitchFamily="18" charset="0"/>
                <a:cs typeface="Calibri" panose="020F0502020204030204" pitchFamily="34" charset="0"/>
              </a:rPr>
              <a:t>FE's Story:</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800" dirty="0">
                <a:solidFill>
                  <a:srgbClr val="242424"/>
                </a:solidFill>
                <a:latin typeface="Calibri" panose="020F0502020204030204" pitchFamily="34" charset="0"/>
                <a:ea typeface="Times New Roman" panose="02020603050405020304" pitchFamily="18" charset="0"/>
                <a:cs typeface="Calibri" panose="020F0502020204030204" pitchFamily="34"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800" dirty="0">
                <a:solidFill>
                  <a:srgbClr val="242424"/>
                </a:solidFill>
                <a:latin typeface="Calibri" panose="020F0502020204030204" pitchFamily="34" charset="0"/>
                <a:ea typeface="Times New Roman" panose="02020603050405020304" pitchFamily="18" charset="0"/>
                <a:cs typeface="Calibri" panose="020F0502020204030204" pitchFamily="34" charset="0"/>
              </a:rPr>
              <a:t>I</a:t>
            </a:r>
            <a:r>
              <a:rPr lang="en-GB" sz="1800" dirty="0">
                <a:latin typeface="Calibri" panose="020F0502020204030204" pitchFamily="34" charset="0"/>
                <a:ea typeface="Calibri" panose="020F0502020204030204" pitchFamily="34" charset="0"/>
                <a:cs typeface="Times New Roman" panose="02020603050405020304" pitchFamily="18" charset="0"/>
              </a:rPr>
              <a:t> am from Africa, and I am an Arabic speaker. I attended FORWARD’s workshop about Cervical Screening in Westminster.</a:t>
            </a:r>
            <a:r>
              <a:rPr lang="en-GB" sz="1800" dirty="0">
                <a:solidFill>
                  <a:srgbClr val="242424"/>
                </a:solidFill>
                <a:latin typeface="Calibri" panose="020F0502020204030204" pitchFamily="34" charset="0"/>
                <a:ea typeface="Times New Roman" panose="02020603050405020304" pitchFamily="18" charset="0"/>
                <a:cs typeface="Calibri" panose="020F0502020204030204" pitchFamily="34" charset="0"/>
              </a:rPr>
              <a:t> After the session I Knew the importance of getting regular cervical smear tests to ensure early detection and better treatment outcomes. The issue is I don’t have the courage and the confidence to do it so I feel it’s impossible. I was then invited by the same organisation to attend another workshop about Breast Cancer screening. I went and attended and it was really helpful and I know it is really Key to have screening tests to ensure early detection and better treatment outcomes. I felt frightened though when I thought about the screening since I am an FGM survivor who is psychologically traumatised. I kept this feeling and went home. After a month I come across the advert for another cancer awareness session being delivered by FORWARD and I decided to attend again but after the session I felt the same fear. A week after, I decide to call one of FORWARD’s staff and spoke with her since she is also an Arabic speaker and I expressed myself and told her about my fear. She reassured me and said ‘you are in the right place and in safe hands’. Then she started to give  me emotional support sessions and did with me 4 sessions. After words I felt confident and booked my appointment for a cervical smear test and I went. I did it at that time. I didn’t believe myself. I was so impressed with myself.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100" dirty="0">
                <a:solidFill>
                  <a:srgbClr val="242424"/>
                </a:solidFill>
                <a:latin typeface="Calibri" panose="020F0502020204030204" pitchFamily="34" charset="0"/>
                <a:ea typeface="Times New Roman" panose="02020603050405020304" pitchFamily="18" charset="0"/>
                <a:cs typeface="Calibri" panose="020F0502020204030204" pitchFamily="34"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19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3" name="Title 2">
            <a:extLst>
              <a:ext uri="{FF2B5EF4-FFF2-40B4-BE49-F238E27FC236}">
                <a16:creationId xmlns:a16="http://schemas.microsoft.com/office/drawing/2014/main" id="{D5F1EE21-AD19-4690-812A-7575E48F0F29}"/>
              </a:ext>
            </a:extLst>
          </p:cNvPr>
          <p:cNvSpPr>
            <a:spLocks noGrp="1"/>
          </p:cNvSpPr>
          <p:nvPr>
            <p:ph type="title"/>
          </p:nvPr>
        </p:nvSpPr>
        <p:spPr>
          <a:xfrm>
            <a:off x="1044602" y="757382"/>
            <a:ext cx="10537797" cy="842818"/>
          </a:xfrm>
        </p:spPr>
        <p:txBody>
          <a:bodyPr/>
          <a:lstStyle/>
          <a:p>
            <a:r>
              <a:rPr lang="en-GB" sz="2800" dirty="0"/>
              <a:t>Case Study 2</a:t>
            </a:r>
          </a:p>
        </p:txBody>
      </p:sp>
      <p:sp>
        <p:nvSpPr>
          <p:cNvPr id="771" name="Google Shape;771;p9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1F1F1F"/>
              </a:buClr>
              <a:buSzPts val="1000"/>
              <a:buFont typeface="Montserrat Medium"/>
              <a:buNone/>
            </a:pPr>
            <a:fld id="{00000000-1234-1234-1234-123412341234}" type="slidenum">
              <a:rPr lang="en-GB"/>
              <a:t>7</a:t>
            </a:fld>
            <a:endParaRPr/>
          </a:p>
        </p:txBody>
      </p:sp>
      <p:pic>
        <p:nvPicPr>
          <p:cNvPr id="775" name="Google Shape;775;p95" descr="Lines-pattern-1-coral+purple-RGB.png"/>
          <p:cNvPicPr preferRelativeResize="0"/>
          <p:nvPr/>
        </p:nvPicPr>
        <p:blipFill rotWithShape="1">
          <a:blip r:embed="rId3">
            <a:alphaModFix/>
          </a:blip>
          <a:srcRect l="31417" t="16775" r="61747" b="23001"/>
          <a:stretch/>
        </p:blipFill>
        <p:spPr>
          <a:xfrm>
            <a:off x="12613" y="0"/>
            <a:ext cx="596379" cy="6858000"/>
          </a:xfrm>
          <a:prstGeom prst="rect">
            <a:avLst/>
          </a:prstGeom>
          <a:noFill/>
          <a:ln>
            <a:noFill/>
          </a:ln>
        </p:spPr>
      </p:pic>
      <p:sp>
        <p:nvSpPr>
          <p:cNvPr id="777" name="Google Shape;777;p95"/>
          <p:cNvSpPr/>
          <p:nvPr/>
        </p:nvSpPr>
        <p:spPr>
          <a:xfrm>
            <a:off x="1288028" y="3442615"/>
            <a:ext cx="9035844" cy="3037825"/>
          </a:xfrm>
          <a:prstGeom prst="rect">
            <a:avLst/>
          </a:prstGeom>
          <a:noFill/>
          <a:ln>
            <a:noFill/>
          </a:ln>
        </p:spPr>
        <p:txBody>
          <a:bodyPr spcFirstLastPara="1" wrap="square" lIns="91425" tIns="45700" rIns="91425" bIns="45700" anchor="t" anchorCtr="0">
            <a:noAutofit/>
          </a:bodyPr>
          <a:lstStyle/>
          <a:p>
            <a:pPr marL="311150" marR="0" lvl="0" algn="l" rtl="0">
              <a:lnSpc>
                <a:spcPct val="100000"/>
              </a:lnSpc>
              <a:spcBef>
                <a:spcPts val="0"/>
              </a:spcBef>
              <a:spcAft>
                <a:spcPts val="0"/>
              </a:spcAft>
              <a:buClr>
                <a:srgbClr val="354135"/>
              </a:buClr>
              <a:buSzPts val="3200"/>
            </a:pPr>
            <a:endParaRPr lang="en-GB" sz="3200" b="1" i="0" u="none" strike="noStrike" cap="none" dirty="0">
              <a:solidFill>
                <a:schemeClr val="tx1"/>
              </a:solidFill>
              <a:latin typeface="Calibri Light" panose="020F0302020204030204" pitchFamily="34" charset="0"/>
              <a:cs typeface="Calibri Light" panose="020F0302020204030204" pitchFamily="34" charset="0"/>
              <a:sym typeface="Arial"/>
            </a:endParaRPr>
          </a:p>
        </p:txBody>
      </p:sp>
      <p:pic>
        <p:nvPicPr>
          <p:cNvPr id="780" name="Google Shape;780;p95" descr="FWD-logo-RGB-coral.png"/>
          <p:cNvPicPr preferRelativeResize="0"/>
          <p:nvPr/>
        </p:nvPicPr>
        <p:blipFill rotWithShape="1">
          <a:blip r:embed="rId4">
            <a:alphaModFix/>
          </a:blip>
          <a:srcRect l="2784" t="30284" r="2783" b="30284"/>
          <a:stretch/>
        </p:blipFill>
        <p:spPr>
          <a:xfrm>
            <a:off x="974886" y="6480441"/>
            <a:ext cx="1317199" cy="188838"/>
          </a:xfrm>
          <a:prstGeom prst="rect">
            <a:avLst/>
          </a:prstGeom>
          <a:noFill/>
          <a:ln>
            <a:noFill/>
          </a:ln>
        </p:spPr>
      </p:pic>
      <p:sp>
        <p:nvSpPr>
          <p:cNvPr id="781" name="Google Shape;781;p95"/>
          <p:cNvSpPr txBox="1"/>
          <p:nvPr/>
        </p:nvSpPr>
        <p:spPr>
          <a:xfrm>
            <a:off x="9483034" y="6529578"/>
            <a:ext cx="2213323" cy="13970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3F2C74"/>
              </a:buClr>
              <a:buSzPts val="900"/>
              <a:buFont typeface="Montserrat"/>
              <a:buNone/>
            </a:pPr>
            <a:r>
              <a:rPr lang="en-GB" sz="900" b="0" i="0" u="none" strike="noStrike" cap="none">
                <a:solidFill>
                  <a:srgbClr val="3F2C74"/>
                </a:solidFill>
                <a:latin typeface="Montserrat"/>
                <a:ea typeface="Montserrat"/>
                <a:cs typeface="Montserrat"/>
                <a:sym typeface="Montserrat"/>
              </a:rPr>
              <a:t>WWW.FORWARDUK.ORG.UK</a:t>
            </a:r>
            <a:endParaRPr/>
          </a:p>
        </p:txBody>
      </p:sp>
      <p:pic>
        <p:nvPicPr>
          <p:cNvPr id="13" name="Lines-pattern-1-coral+purple-RGB.png" descr="Lines-pattern-1-coral+purple-RGB.png">
            <a:extLst>
              <a:ext uri="{FF2B5EF4-FFF2-40B4-BE49-F238E27FC236}">
                <a16:creationId xmlns:a16="http://schemas.microsoft.com/office/drawing/2014/main" id="{82BEFECC-7989-415E-BC31-E6CB2A194EEF}"/>
              </a:ext>
            </a:extLst>
          </p:cNvPr>
          <p:cNvPicPr>
            <a:picLocks noChangeAspect="1"/>
          </p:cNvPicPr>
          <p:nvPr/>
        </p:nvPicPr>
        <p:blipFill>
          <a:blip r:embed="rId5"/>
          <a:srcRect l="31417" t="16775" r="61747" b="23002"/>
          <a:stretch>
            <a:fillRect/>
          </a:stretch>
        </p:blipFill>
        <p:spPr>
          <a:xfrm>
            <a:off x="11573254" y="0"/>
            <a:ext cx="618746" cy="6858000"/>
          </a:xfrm>
          <a:prstGeom prst="rect">
            <a:avLst/>
          </a:prstGeom>
          <a:ln w="12700">
            <a:miter lim="400000"/>
          </a:ln>
        </p:spPr>
      </p:pic>
      <p:sp>
        <p:nvSpPr>
          <p:cNvPr id="2" name="Rectangle 1">
            <a:extLst>
              <a:ext uri="{FF2B5EF4-FFF2-40B4-BE49-F238E27FC236}">
                <a16:creationId xmlns:a16="http://schemas.microsoft.com/office/drawing/2014/main" id="{2C80E243-0980-431B-9595-FF4919FDF78B}"/>
              </a:ext>
            </a:extLst>
          </p:cNvPr>
          <p:cNvSpPr/>
          <p:nvPr/>
        </p:nvSpPr>
        <p:spPr>
          <a:xfrm>
            <a:off x="948070" y="1218046"/>
            <a:ext cx="9859369" cy="456445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 2018, I went out with a friend to do some shopping because we were planning to travel. When I came back, I was wearing a white t-shirt when I noticed a red spot on it, but at the time, I had no idea what it was. Even after showering and changing my clothes, I again noticed another red spot of blood, which confused me but also slightly worried me. I felt there was something deeply wrong, and I called my GP about this issue. Two years before that, I had given birth to my  little son  in 2015, but breastfeeding him was extremely painful. Despite visiting the doctor and getting an X-Ray, I was simply given antibiotics and sent home, having been told that nothing was wrong with me. Fast forward to 2018 again – upon visiting the GP, he immediately noticed that something was wrong. I was sent to get a mammogram and an ultrasound and I saw a consultant. Even before he saw the results, his face showed that he was extremely worried and he told me that I had an 80% chance of having cancer. Unfortunately, these results turned out to be true when they were sent off and confirmed by the lab after 10 days of waiting. I was told that treatment was needed, along with a mastectomy. All I wanted to do was go back home. So, I refused to start any treatments before my holiday. They agreed, saying that I could only go for 3 weeks maximum. During those 3 weeks, I had a very emotional gathering with family, who I had to reassure that I would be fine. Coming back home, I finally started treatment and underwent surgery which was an extremely long, 3-in-1, 12-hour operation, and 3 months after this, chemotherapy begun. I won’t lie, this time was very hard for me and my children but it only got worse during chemo. On the bright side, even though this is cancer I’m talking about,  this journey was also interesting for me. Luckily for me, everything went well but my life from that moment was changed forever. From the way I looked, to the way I saw life, everything had completely changed. Until now, I remain under medication and supervision, 3 years after I fully recovered. However, I still live a normal life like a person who never had cancer and I’m proud of myself for winning this battle.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My advice for all women – please take care of yourselves and if something strange or painful is on or inside of your breasts or any other part of your body, I urge you to visit a GP as soon as possible. </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www.forwarduk.org.uk">
            <a:extLst>
              <a:ext uri="{FF2B5EF4-FFF2-40B4-BE49-F238E27FC236}">
                <a16:creationId xmlns:a16="http://schemas.microsoft.com/office/drawing/2014/main" id="{A522F703-DE25-4131-8631-E84FF3DA2076}"/>
              </a:ext>
            </a:extLst>
          </p:cNvPr>
          <p:cNvSpPr txBox="1"/>
          <p:nvPr/>
        </p:nvSpPr>
        <p:spPr>
          <a:xfrm>
            <a:off x="9484204" y="6436563"/>
            <a:ext cx="2212975" cy="139700"/>
          </a:xfrm>
          <a:prstGeom prst="rect">
            <a:avLst/>
          </a:prstGeom>
          <a:ln w="12700">
            <a:miter lim="400000"/>
          </a:ln>
          <a:extLst>
            <a:ext uri="{C572A759-6A51-4108-AA02-DFA0A04FC94B}"/>
          </a:extLst>
        </p:spPr>
        <p:txBody>
          <a:bodyPr lIns="0" tIns="0" rIns="0" bIns="0" anchor="ctr">
            <a:spAutoFit/>
          </a:bodyPr>
          <a:lstStyle>
            <a:lvl1pPr algn="ctr">
              <a:defRPr sz="900" cap="all">
                <a:solidFill>
                  <a:srgbClr val="3F2C74"/>
                </a:solidFill>
                <a:latin typeface="Montserrat Regular"/>
                <a:ea typeface="Montserrat Regular"/>
                <a:cs typeface="Montserrat Regular"/>
                <a:sym typeface="Montserrat Regula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all" spc="0" normalizeH="0" baseline="0" noProof="0" dirty="0">
                <a:ln>
                  <a:noFill/>
                </a:ln>
                <a:solidFill>
                  <a:srgbClr val="3F2C74"/>
                </a:solidFill>
                <a:effectLst/>
                <a:uLnTx/>
                <a:uFillTx/>
                <a:latin typeface="Montserrat Regular"/>
                <a:sym typeface="Montserrat Regular"/>
              </a:rPr>
              <a:t>www.forwarduk.org.uk</a:t>
            </a:r>
          </a:p>
        </p:txBody>
      </p:sp>
      <p:sp>
        <p:nvSpPr>
          <p:cNvPr id="549" name="TextBox 8">
            <a:extLst>
              <a:ext uri="{FF2B5EF4-FFF2-40B4-BE49-F238E27FC236}">
                <a16:creationId xmlns:a16="http://schemas.microsoft.com/office/drawing/2014/main" id="{813ECD89-B350-49BC-BF70-2097E75FE786}"/>
              </a:ext>
            </a:extLst>
          </p:cNvPr>
          <p:cNvSpPr txBox="1"/>
          <p:nvPr/>
        </p:nvSpPr>
        <p:spPr>
          <a:xfrm>
            <a:off x="1030534" y="50298"/>
            <a:ext cx="10094599" cy="771878"/>
          </a:xfrm>
          <a:prstGeom prst="rect">
            <a:avLst/>
          </a:prstGeom>
          <a:solidFill>
            <a:schemeClr val="bg1"/>
          </a:solidFill>
          <a:ln w="12700">
            <a:miter lim="400000"/>
          </a:ln>
          <a:extLst>
            <a:ext uri="{C572A759-6A51-4108-AA02-DFA0A04FC94B}"/>
          </a:extLst>
        </p:spPr>
        <p:txBody>
          <a:bodyPr wrap="square" lIns="0" tIns="0" rIns="0" bIns="0">
            <a:spAutoFit/>
          </a:bodyPr>
          <a:lstStyle/>
          <a:p>
            <a:pPr marL="0" marR="0" lvl="0" indent="0" algn="l" defTabSz="685800" rtl="0" eaLnBrk="1" fontAlgn="auto" latinLnBrk="0" hangingPunct="1">
              <a:lnSpc>
                <a:spcPct val="110000"/>
              </a:lnSpc>
              <a:spcBef>
                <a:spcPts val="750"/>
              </a:spcBef>
              <a:spcAft>
                <a:spcPts val="0"/>
              </a:spcAft>
              <a:buClrTx/>
              <a:buSzTx/>
              <a:buFontTx/>
              <a:buNone/>
              <a:tabLst/>
              <a:defRPr/>
            </a:pPr>
            <a:r>
              <a:rPr kumimoji="0" lang="en-GB" sz="4800" b="1" i="0" u="none" strike="noStrike" kern="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sym typeface="Open Sans"/>
              </a:rPr>
              <a:t>FORWARD support services &amp; Referrals</a:t>
            </a:r>
          </a:p>
        </p:txBody>
      </p:sp>
      <p:pic>
        <p:nvPicPr>
          <p:cNvPr id="142340" name="Lines-pattern-1-coral+purple-RGB.png" descr="Lines-pattern-1-coral+purple-RGB.png">
            <a:extLst>
              <a:ext uri="{FF2B5EF4-FFF2-40B4-BE49-F238E27FC236}">
                <a16:creationId xmlns:a16="http://schemas.microsoft.com/office/drawing/2014/main" id="{B94FF230-1436-40BA-9D9E-247BB7267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416" t="16776" r="61748" b="23003"/>
          <a:stretch>
            <a:fillRect/>
          </a:stretch>
        </p:blipFill>
        <p:spPr bwMode="auto">
          <a:xfrm>
            <a:off x="0" y="0"/>
            <a:ext cx="715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2341" name="FWD-logo-RGB-coral.png" descr="FWD-logo-RGB-coral.png">
            <a:extLst>
              <a:ext uri="{FF2B5EF4-FFF2-40B4-BE49-F238E27FC236}">
                <a16:creationId xmlns:a16="http://schemas.microsoft.com/office/drawing/2014/main" id="{94D44FD6-BEEF-4EF9-B557-95D0BD0467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85" t="30284" r="2785" b="30284"/>
          <a:stretch>
            <a:fillRect/>
          </a:stretch>
        </p:blipFill>
        <p:spPr bwMode="auto">
          <a:xfrm>
            <a:off x="862013" y="6705600"/>
            <a:ext cx="715962"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Rectangle 3">
            <a:extLst>
              <a:ext uri="{FF2B5EF4-FFF2-40B4-BE49-F238E27FC236}">
                <a16:creationId xmlns:a16="http://schemas.microsoft.com/office/drawing/2014/main" id="{31F4821F-D0B8-4F68-AD79-EDECE8DDA15F}"/>
              </a:ext>
            </a:extLst>
          </p:cNvPr>
          <p:cNvSpPr txBox="1">
            <a:spLocks noChangeArrowheads="1"/>
          </p:cNvSpPr>
          <p:nvPr/>
        </p:nvSpPr>
        <p:spPr>
          <a:xfrm>
            <a:off x="1197543" y="1241074"/>
            <a:ext cx="10094600" cy="5976769"/>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ClrTx/>
              <a:defRPr/>
            </a:pPr>
            <a:r>
              <a:rPr kumimoji="0" lang="en-GB" sz="3200" b="0" i="0" u="none" strike="noStrike" kern="1200" cap="none" spc="0" normalizeH="0" baseline="0" noProof="0" dirty="0">
                <a:ln>
                  <a:noFill/>
                </a:ln>
                <a:solidFill>
                  <a:sysClr val="windowText" lastClr="000000"/>
                </a:solidFill>
                <a:effectLst/>
                <a:uLnTx/>
                <a:uFillTx/>
                <a:latin typeface="CooperHewitt-Semibold"/>
                <a:ea typeface="+mn-ea"/>
                <a:cs typeface="+mn-cs"/>
              </a:rPr>
              <a:t>  </a:t>
            </a:r>
            <a:r>
              <a:rPr kumimoji="0" lang="en-GB" sz="3600" b="0" i="0" u="none" strike="noStrike" kern="1200" cap="none" spc="0" normalizeH="0" baseline="0" noProof="0" dirty="0">
                <a:ln>
                  <a:noFill/>
                </a:ln>
                <a:solidFill>
                  <a:sysClr val="windowText" lastClr="000000"/>
                </a:solidFill>
                <a:effectLst/>
                <a:uLnTx/>
                <a:uFillTx/>
                <a:latin typeface="CooperHewitt-Semibold"/>
                <a:ea typeface="+mn-ea"/>
                <a:cs typeface="+mn-cs"/>
              </a:rPr>
              <a:t> </a:t>
            </a:r>
            <a:r>
              <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rPr>
              <a:t>Safety planning &amp; risk assessment</a:t>
            </a:r>
          </a:p>
          <a:p>
            <a:pPr marL="171450" marR="0" lvl="0" indent="-171450" algn="l" defTabSz="685800" rtl="0" eaLnBrk="1" fontAlgn="auto" latinLnBrk="0" hangingPunct="1">
              <a:lnSpc>
                <a:spcPct val="110000"/>
              </a:lnSpc>
              <a:spcBef>
                <a:spcPts val="750"/>
              </a:spcBef>
              <a:spcAft>
                <a:spcPts val="0"/>
              </a:spcAft>
              <a:buClrTx/>
              <a:buSzTx/>
              <a:buFont typeface="Arial" panose="020B0604020202020204" pitchFamily="34" charset="0"/>
              <a:buChar char="•"/>
              <a:tabLst/>
              <a:defRPr/>
            </a:pPr>
            <a:r>
              <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rPr>
              <a:t>Befriending and emotional support</a:t>
            </a:r>
          </a:p>
          <a:p>
            <a:pPr marL="171450" marR="0" lvl="0" indent="-171450" algn="l" defTabSz="685800" rtl="0" eaLnBrk="1" fontAlgn="auto" latinLnBrk="0" hangingPunct="1">
              <a:lnSpc>
                <a:spcPct val="110000"/>
              </a:lnSpc>
              <a:spcBef>
                <a:spcPts val="750"/>
              </a:spcBef>
              <a:spcAft>
                <a:spcPts val="0"/>
              </a:spcAft>
              <a:buClrTx/>
              <a:buSzTx/>
              <a:buFont typeface="Arial" panose="020B0604020202020204" pitchFamily="34" charset="0"/>
              <a:buChar char="•"/>
              <a:tabLst/>
              <a:defRPr/>
            </a:pPr>
            <a:r>
              <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rPr>
              <a:t>Advice including legal (family law) and housing</a:t>
            </a:r>
          </a:p>
          <a:p>
            <a:pPr lvl="0">
              <a:lnSpc>
                <a:spcPct val="110000"/>
              </a:lnSpc>
              <a:buClrTx/>
              <a:defRPr/>
            </a:pPr>
            <a:r>
              <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rPr>
              <a:t>Counselling,</a:t>
            </a:r>
            <a:r>
              <a:rPr lang="en-GB" sz="8000" b="1" dirty="0"/>
              <a:t> </a:t>
            </a:r>
            <a:r>
              <a:rPr lang="en-GB" sz="7200" b="1" dirty="0"/>
              <a:t>Cancer support/screening services and information</a:t>
            </a:r>
            <a:endParaRPr kumimoji="0" lang="en-GB" sz="72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endParaRPr>
          </a:p>
          <a:p>
            <a:pPr marL="171450" marR="0" lvl="0" indent="-171450" algn="l" defTabSz="685800" rtl="0" eaLnBrk="1" fontAlgn="auto" latinLnBrk="0" hangingPunct="1">
              <a:lnSpc>
                <a:spcPct val="110000"/>
              </a:lnSpc>
              <a:spcBef>
                <a:spcPts val="750"/>
              </a:spcBef>
              <a:spcAft>
                <a:spcPts val="0"/>
              </a:spcAft>
              <a:buClrTx/>
              <a:buSzTx/>
              <a:buFont typeface="Arial" panose="020B0604020202020204" pitchFamily="34" charset="0"/>
              <a:buChar char="•"/>
              <a:tabLst/>
              <a:defRPr/>
            </a:pPr>
            <a:r>
              <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rPr>
              <a:t>Referrals to FGM clinics</a:t>
            </a:r>
          </a:p>
          <a:p>
            <a:pPr marL="171450" marR="0" lvl="0" indent="-171450" algn="l" defTabSz="685800" rtl="0" eaLnBrk="1" fontAlgn="auto" latinLnBrk="0" hangingPunct="1">
              <a:lnSpc>
                <a:spcPct val="110000"/>
              </a:lnSpc>
              <a:spcBef>
                <a:spcPts val="750"/>
              </a:spcBef>
              <a:spcAft>
                <a:spcPts val="0"/>
              </a:spcAft>
              <a:buClrTx/>
              <a:buSzTx/>
              <a:buFont typeface="Arial" panose="020B0604020202020204" pitchFamily="34" charset="0"/>
              <a:buChar char="•"/>
              <a:tabLst/>
              <a:defRPr/>
            </a:pPr>
            <a:r>
              <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rPr>
              <a:t>Advocacy, signposting and referring to other organisations</a:t>
            </a:r>
            <a:r>
              <a:rPr lang="en-GB" sz="8000" b="1" dirty="0">
                <a:solidFill>
                  <a:sysClr val="windowText" lastClr="000000"/>
                </a:solidFill>
                <a:latin typeface="+mj-lt"/>
                <a:ea typeface="Cambria" panose="02040503050406030204" pitchFamily="18" charset="0"/>
                <a:cs typeface="Calibri" panose="020F0502020204030204" pitchFamily="34" charset="0"/>
              </a:rPr>
              <a:t> and services</a:t>
            </a:r>
            <a:endPar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endParaRPr>
          </a:p>
          <a:p>
            <a:pPr marL="171450" marR="0" lvl="0" indent="-171450" algn="l" defTabSz="685800" rtl="0" eaLnBrk="1" fontAlgn="auto" latinLnBrk="0" hangingPunct="1">
              <a:lnSpc>
                <a:spcPct val="110000"/>
              </a:lnSpc>
              <a:spcBef>
                <a:spcPts val="750"/>
              </a:spcBef>
              <a:spcAft>
                <a:spcPts val="0"/>
              </a:spcAft>
              <a:buClrTx/>
              <a:buSzTx/>
              <a:buFont typeface="Arial" panose="020B0604020202020204" pitchFamily="34" charset="0"/>
              <a:buChar char="•"/>
              <a:tabLst/>
              <a:defRPr/>
            </a:pPr>
            <a:r>
              <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rPr>
              <a:t>Safe space : Coffee morning, outreach activities and awareness workshops.</a:t>
            </a:r>
          </a:p>
          <a:p>
            <a:pPr marL="171450" marR="0" lvl="0" indent="-171450" algn="l" defTabSz="685800" rtl="0" eaLnBrk="1" fontAlgn="auto" latinLnBrk="0" hangingPunct="1">
              <a:lnSpc>
                <a:spcPct val="110000"/>
              </a:lnSpc>
              <a:spcBef>
                <a:spcPts val="750"/>
              </a:spcBef>
              <a:spcAft>
                <a:spcPts val="0"/>
              </a:spcAft>
              <a:buClrTx/>
              <a:buSzTx/>
              <a:buFont typeface="Arial" panose="020B0604020202020204" pitchFamily="34" charset="0"/>
              <a:buChar char="•"/>
              <a:tabLst/>
              <a:defRPr/>
            </a:pPr>
            <a:r>
              <a:rPr kumimoji="0" lang="en-GB" sz="8000" b="1" i="0" u="none" strike="noStrike" kern="1200" cap="none" spc="0" normalizeH="0" baseline="0" noProof="0" dirty="0">
                <a:ln>
                  <a:noFill/>
                </a:ln>
                <a:solidFill>
                  <a:sysClr val="windowText" lastClr="000000"/>
                </a:solidFill>
                <a:effectLst/>
                <a:uLnTx/>
                <a:uFillTx/>
                <a:latin typeface="+mj-lt"/>
                <a:ea typeface="Cambria" panose="02040503050406030204" pitchFamily="18" charset="0"/>
                <a:cs typeface="Calibri" panose="020F0502020204030204" pitchFamily="34" charset="0"/>
              </a:rPr>
              <a:t>Trainings to professionals and community champions.</a:t>
            </a: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sysClr val="windowText" lastClr="000000"/>
                </a:solidFill>
                <a:effectLst/>
                <a:uLnTx/>
                <a:uFillTx/>
                <a:latin typeface="+mj-lt"/>
                <a:ea typeface="+mn-ea"/>
                <a:cs typeface="Calibri" panose="020F0502020204030204" pitchFamily="34" charset="0"/>
              </a:rPr>
              <a: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rPr>
              <a:t>E-mail: </a:t>
            </a:r>
            <a:r>
              <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hlinkClick r:id="rId4"/>
              </a:rPr>
              <a:t>forward@forwarduk.org.uk</a:t>
            </a:r>
            <a:r>
              <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rPr>
              <a:t>  &amp;  </a:t>
            </a:r>
            <a:r>
              <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hlinkClick r:id="rId5"/>
              </a:rPr>
              <a:t>forward@supportuk.org.uk</a:t>
            </a:r>
            <a:endPar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rPr>
              <a:t>Tel:</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8000" b="1" dirty="0">
                <a:solidFill>
                  <a:prstClr val="black"/>
                </a:solidFill>
                <a:latin typeface="+mj-lt"/>
                <a:ea typeface="Cambria" panose="02040503050406030204" pitchFamily="18" charset="0"/>
                <a:cs typeface="Calibri" panose="020F0502020204030204" pitchFamily="34" charset="0"/>
              </a:rPr>
              <a:t>Support line: </a:t>
            </a:r>
            <a:r>
              <a:rPr lang="en-GB" sz="8000" b="1" dirty="0" err="1">
                <a:solidFill>
                  <a:prstClr val="black"/>
                </a:solidFill>
                <a:latin typeface="+mj-lt"/>
                <a:ea typeface="Cambria" panose="02040503050406030204" pitchFamily="18" charset="0"/>
                <a:cs typeface="Calibri" panose="020F0502020204030204" pitchFamily="34" charset="0"/>
              </a:rPr>
              <a:t>samah</a:t>
            </a:r>
            <a:r>
              <a:rPr lang="en-GB" sz="8000" b="1" dirty="0">
                <a:solidFill>
                  <a:prstClr val="black"/>
                </a:solidFill>
                <a:latin typeface="+mj-lt"/>
                <a:ea typeface="Cambria" panose="02040503050406030204" pitchFamily="18" charset="0"/>
                <a:cs typeface="Calibri" panose="020F0502020204030204" pitchFamily="34" charset="0"/>
              </a:rPr>
              <a:t>: 07737705379/Tagwa:07472410897</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rPr>
              <a:t>Rania: 07311381976/  </a:t>
            </a:r>
            <a:r>
              <a:rPr lang="en-GB" sz="8000" b="1" dirty="0" err="1">
                <a:solidFill>
                  <a:prstClr val="black"/>
                </a:solidFill>
                <a:latin typeface="+mj-lt"/>
                <a:ea typeface="Cambria" panose="02040503050406030204" pitchFamily="18" charset="0"/>
                <a:cs typeface="Calibri" panose="020F0502020204030204" pitchFamily="34" charset="0"/>
              </a:rPr>
              <a:t>Parese</a:t>
            </a:r>
            <a:r>
              <a:rPr lang="en-GB" sz="8000" b="1" dirty="0">
                <a:solidFill>
                  <a:prstClr val="black"/>
                </a:solidFill>
                <a:latin typeface="+mj-lt"/>
                <a:ea typeface="Cambria" panose="02040503050406030204" pitchFamily="18" charset="0"/>
                <a:cs typeface="Calibri" panose="020F0502020204030204" pitchFamily="34" charset="0"/>
              </a:rPr>
              <a:t> :07465745530/Tigist:07465749517/</a:t>
            </a:r>
            <a:r>
              <a:rPr lang="en-GB" sz="8000" b="1" dirty="0" err="1">
                <a:solidFill>
                  <a:prstClr val="black"/>
                </a:solidFill>
                <a:latin typeface="+mj-lt"/>
                <a:ea typeface="Cambria" panose="02040503050406030204" pitchFamily="18" charset="0"/>
                <a:cs typeface="Calibri" panose="020F0502020204030204" pitchFamily="34" charset="0"/>
              </a:rPr>
              <a:t>Tirhass</a:t>
            </a:r>
            <a:r>
              <a:rPr lang="en-GB" sz="8000" b="1" dirty="0">
                <a:solidFill>
                  <a:prstClr val="black"/>
                </a:solidFill>
                <a:latin typeface="+mj-lt"/>
                <a:ea typeface="Cambria" panose="02040503050406030204" pitchFamily="18" charset="0"/>
                <a:cs typeface="Calibri" panose="020F0502020204030204" pitchFamily="34" charset="0"/>
              </a:rPr>
              <a:t> :07446588987</a:t>
            </a:r>
            <a:endPar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mj-lt"/>
                <a:ea typeface="Cambria" panose="02040503050406030204" pitchFamily="18" charset="0"/>
                <a:cs typeface="Calibri" panose="020F0502020204030204" pitchFamily="34" charset="0"/>
              </a:rPr>
              <a:t>Support line : 07834168141</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srgbClr val="5B9BD5"/>
                </a:solidFill>
                <a:effectLst/>
                <a:uLnTx/>
                <a:uFillTx/>
                <a:latin typeface="+mj-lt"/>
                <a:ea typeface="Cambria" panose="02040503050406030204" pitchFamily="18" charset="0"/>
                <a:cs typeface="Calibri" panose="020F0502020204030204" pitchFamily="34" charset="0"/>
                <a:hlinkClick r:id="rId6"/>
              </a:rPr>
              <a:t>www.forwarduk.org.uk</a:t>
            </a:r>
            <a:endParaRPr kumimoji="0" lang="en-GB" sz="8000" b="1" i="0" u="none" strike="noStrike" kern="1200" cap="none" spc="0" normalizeH="0" baseline="0" noProof="0" dirty="0">
              <a:ln>
                <a:noFill/>
              </a:ln>
              <a:solidFill>
                <a:srgbClr val="5B9BD5"/>
              </a:solidFill>
              <a:effectLst/>
              <a:uLnTx/>
              <a:uFillTx/>
              <a:latin typeface="+mj-lt"/>
              <a:ea typeface="Cambria" panose="02040503050406030204" pitchFamily="18" charset="0"/>
              <a:cs typeface="Calibri" panose="020F050202020403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8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GB" sz="8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ooperHewitt-Semibold"/>
              <a:ea typeface="+mn-ea"/>
              <a:cs typeface="+mn-cs"/>
            </a:endParaRPr>
          </a:p>
        </p:txBody>
      </p:sp>
      <p:pic>
        <p:nvPicPr>
          <p:cNvPr id="142344" name="FWD-logo-RGB-coral.png" descr="FWD-logo-RGB-coral.png">
            <a:extLst>
              <a:ext uri="{FF2B5EF4-FFF2-40B4-BE49-F238E27FC236}">
                <a16:creationId xmlns:a16="http://schemas.microsoft.com/office/drawing/2014/main" id="{5ECDE570-DA2F-44E4-88A9-32687F8C56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785" t="30284" r="2785" b="30284"/>
          <a:stretch>
            <a:fillRect/>
          </a:stretch>
        </p:blipFill>
        <p:spPr bwMode="auto">
          <a:xfrm>
            <a:off x="8697518" y="896994"/>
            <a:ext cx="2917825" cy="63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2345" name="Picture 16" descr="Community support | Ubuntu">
            <a:extLst>
              <a:ext uri="{FF2B5EF4-FFF2-40B4-BE49-F238E27FC236}">
                <a16:creationId xmlns:a16="http://schemas.microsoft.com/office/drawing/2014/main" id="{02EE2337-53C4-4DB3-AB7E-7CB65DDAEB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2648" y="1922767"/>
            <a:ext cx="179257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Lines-pattern-1-coral+purple-RGB.png" descr="Lines-pattern-1-coral+purple-RGB.png">
            <a:extLst>
              <a:ext uri="{FF2B5EF4-FFF2-40B4-BE49-F238E27FC236}">
                <a16:creationId xmlns:a16="http://schemas.microsoft.com/office/drawing/2014/main" id="{91C1ED7A-5995-4C48-AAA2-DA98B2AA4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416" t="16776" r="61748" b="23003"/>
          <a:stretch>
            <a:fillRect/>
          </a:stretch>
        </p:blipFill>
        <p:spPr bwMode="auto">
          <a:xfrm>
            <a:off x="11476038" y="0"/>
            <a:ext cx="715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4121098068"/>
      </p:ext>
    </p:extLst>
  </p:cSld>
  <p:clrMapOvr>
    <a:masterClrMapping/>
  </p:clrMapOvr>
  <p:transition spd="slow">
    <p:push dir="u"/>
  </p:transition>
</p:sld>
</file>

<file path=ppt/theme/theme1.xml><?xml version="1.0" encoding="utf-8"?>
<a:theme xmlns:a="http://schemas.openxmlformats.org/drawingml/2006/main" name="B&amp;D-Powerpoint Template_16x9">
  <a:themeElements>
    <a:clrScheme name="B&amp;D-Powerpoint Template_16x9">
      <a:dk1>
        <a:srgbClr val="1F1F1F"/>
      </a:dk1>
      <a:lt1>
        <a:srgbClr val="FFFFFF"/>
      </a:lt1>
      <a:dk2>
        <a:srgbClr val="A7A7A7"/>
      </a:dk2>
      <a:lt2>
        <a:srgbClr val="535353"/>
      </a:lt2>
      <a:accent1>
        <a:srgbClr val="FE1C1D"/>
      </a:accent1>
      <a:accent2>
        <a:srgbClr val="FF5757"/>
      </a:accent2>
      <a:accent3>
        <a:srgbClr val="C9D2FD"/>
      </a:accent3>
      <a:accent4>
        <a:srgbClr val="5E78FA"/>
      </a:accent4>
      <a:accent5>
        <a:srgbClr val="0420AB"/>
      </a:accent5>
      <a:accent6>
        <a:srgbClr val="02157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mp;D-Powerpoint Template_16x9">
  <a:themeElements>
    <a:clrScheme name="B&amp;D-Powerpoint Template_16x9">
      <a:dk1>
        <a:srgbClr val="000000"/>
      </a:dk1>
      <a:lt1>
        <a:srgbClr val="FFFFFF"/>
      </a:lt1>
      <a:dk2>
        <a:srgbClr val="A7A7A7"/>
      </a:dk2>
      <a:lt2>
        <a:srgbClr val="535353"/>
      </a:lt2>
      <a:accent1>
        <a:srgbClr val="FE1C1D"/>
      </a:accent1>
      <a:accent2>
        <a:srgbClr val="FF5757"/>
      </a:accent2>
      <a:accent3>
        <a:srgbClr val="C9D2FD"/>
      </a:accent3>
      <a:accent4>
        <a:srgbClr val="5E78FA"/>
      </a:accent4>
      <a:accent5>
        <a:srgbClr val="0420AB"/>
      </a:accent5>
      <a:accent6>
        <a:srgbClr val="02157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326E1111D89438A3085FDE9A5FD0F" ma:contentTypeVersion="20" ma:contentTypeDescription="Create a new document." ma:contentTypeScope="" ma:versionID="7c9c58197a7a72d66d4b54d96d767e3d">
  <xsd:schema xmlns:xsd="http://www.w3.org/2001/XMLSchema" xmlns:xs="http://www.w3.org/2001/XMLSchema" xmlns:p="http://schemas.microsoft.com/office/2006/metadata/properties" xmlns:ns1="http://schemas.microsoft.com/sharepoint/v3" xmlns:ns2="24d292ad-1d7b-47bb-988d-0421f47b48dd" xmlns:ns3="66dc577f-7463-49c1-b6b4-ba31d4c27bbb" targetNamespace="http://schemas.microsoft.com/office/2006/metadata/properties" ma:root="true" ma:fieldsID="45d3eb025654f9e83ce413d56fd94b41" ns1:_="" ns2:_="" ns3:_="">
    <xsd:import namespace="http://schemas.microsoft.com/sharepoint/v3"/>
    <xsd:import namespace="24d292ad-1d7b-47bb-988d-0421f47b48dd"/>
    <xsd:import namespace="66dc577f-7463-49c1-b6b4-ba31d4c27b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292ad-1d7b-47bb-988d-0421f47b4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7ed7110-f592-4c9a-8fba-958c55cbc3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dc577f-7463-49c1-b6b4-ba31d4c27bb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362ba2-87ba-4762-9774-42b2a5749c05}" ma:internalName="TaxCatchAll" ma:showField="CatchAllData" ma:web="66dc577f-7463-49c1-b6b4-ba31d4c27b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8979E1-B472-483A-88CF-D223F91689C9}"/>
</file>

<file path=customXml/itemProps2.xml><?xml version="1.0" encoding="utf-8"?>
<ds:datastoreItem xmlns:ds="http://schemas.openxmlformats.org/officeDocument/2006/customXml" ds:itemID="{DD22F0DC-3C6C-4D51-B3DC-A615F54DC3A0}"/>
</file>

<file path=docProps/app.xml><?xml version="1.0" encoding="utf-8"?>
<Properties xmlns="http://schemas.openxmlformats.org/officeDocument/2006/extended-properties" xmlns:vt="http://schemas.openxmlformats.org/officeDocument/2006/docPropsVTypes">
  <TotalTime>79345</TotalTime>
  <Words>1426</Words>
  <Application>Microsoft Office PowerPoint</Application>
  <PresentationFormat>Widescreen</PresentationFormat>
  <Paragraphs>66</Paragraphs>
  <Slides>8</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vt:i4>
      </vt:variant>
    </vt:vector>
  </HeadingPairs>
  <TitlesOfParts>
    <vt:vector size="23" baseType="lpstr">
      <vt:lpstr>Montserrat</vt:lpstr>
      <vt:lpstr>Libre Franklin</vt:lpstr>
      <vt:lpstr>Avenir</vt:lpstr>
      <vt:lpstr>Calibri</vt:lpstr>
      <vt:lpstr>Montserrat Regular</vt:lpstr>
      <vt:lpstr>Noto Sans Symbols</vt:lpstr>
      <vt:lpstr>Arial</vt:lpstr>
      <vt:lpstr>CooperHewitt-Semibold</vt:lpstr>
      <vt:lpstr>Montserrat Medium</vt:lpstr>
      <vt:lpstr>Calibri Light</vt:lpstr>
      <vt:lpstr>Symbol</vt:lpstr>
      <vt:lpstr>Open Sans</vt:lpstr>
      <vt:lpstr>inherit</vt:lpstr>
      <vt:lpstr>B&amp;D-Powerpoint Template_16x9</vt:lpstr>
      <vt:lpstr>Office Theme</vt:lpstr>
      <vt:lpstr>PowerPoint Presentation</vt:lpstr>
      <vt:lpstr>PowerPoint Presentation</vt:lpstr>
      <vt:lpstr>Our main focus was on Cervical cancer</vt:lpstr>
      <vt:lpstr>Barriers:</vt:lpstr>
      <vt:lpstr>PowerPoint Presentation</vt:lpstr>
      <vt:lpstr>PowerPoint Presentation</vt:lpstr>
      <vt:lpstr>Case Study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Yvette Robbin Coker</dc:creator>
  <cp:lastModifiedBy>Mary Otuko</cp:lastModifiedBy>
  <cp:revision>248</cp:revision>
  <dcterms:modified xsi:type="dcterms:W3CDTF">2024-09-23T00:12:17Z</dcterms:modified>
</cp:coreProperties>
</file>