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4"/>
  </p:notesMasterIdLst>
  <p:sldIdLst>
    <p:sldId id="265" r:id="rId5"/>
    <p:sldId id="266" r:id="rId6"/>
    <p:sldId id="267" r:id="rId7"/>
    <p:sldId id="272" r:id="rId8"/>
    <p:sldId id="268" r:id="rId9"/>
    <p:sldId id="270" r:id="rId10"/>
    <p:sldId id="271" r:id="rId11"/>
    <p:sldId id="273" r:id="rId12"/>
    <p:sldId id="274" r:id="rId13"/>
  </p:sldIdLst>
  <p:sldSz cx="24384000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5226A9C-5696-4EC7-9473-FDE4E70DC650}" v="11" dt="2026-08-05T16:49:34.857"/>
    <p1510:client id="{6ECFECD8-39C8-0BFC-DFC3-D3DC2D4F9421}" v="359" dt="2026-08-06T09:28:40.208"/>
  </p1510:revLst>
</p1510:revInfo>
</file>

<file path=ppt/tableStyles.xml><?xml version="1.0" encoding="utf-8"?>
<a:tblStyleLst xmlns:a="http://schemas.openxmlformats.org/drawingml/2006/main" def="{21E4AEA4-8DFA-4A89-87EB-49C32662AFE0}">
  <a:tblStyle styleId="{5C22544A-7EE6-4342-B048-85BDC9FD1C3A}" styleName="Medium Style 2 –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–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MILTON, Joanne (CENTRAL LONDON COMMUNITY HEALTHCARE NHS TRUST)" userId="S::joanne.hamilton7@nhs.net::ab2aa206-fdf3-4241-9d53-d98b2f8d224b" providerId="AD" clId="Web-{6ECFECD8-39C8-0BFC-DFC3-D3DC2D4F9421}"/>
    <pc:docChg chg="addSld delSld modSld">
      <pc:chgData name="HAMILTON, Joanne (CENTRAL LONDON COMMUNITY HEALTHCARE NHS TRUST)" userId="S::joanne.hamilton7@nhs.net::ab2aa206-fdf3-4241-9d53-d98b2f8d224b" providerId="AD" clId="Web-{6ECFECD8-39C8-0BFC-DFC3-D3DC2D4F9421}" dt="2026-08-06T09:28:39.442" v="227" actId="20577"/>
      <pc:docMkLst>
        <pc:docMk/>
      </pc:docMkLst>
      <pc:sldChg chg="del">
        <pc:chgData name="HAMILTON, Joanne (CENTRAL LONDON COMMUNITY HEALTHCARE NHS TRUST)" userId="S::joanne.hamilton7@nhs.net::ab2aa206-fdf3-4241-9d53-d98b2f8d224b" providerId="AD" clId="Web-{6ECFECD8-39C8-0BFC-DFC3-D3DC2D4F9421}" dt="2026-08-06T09:23:49.119" v="179"/>
        <pc:sldMkLst>
          <pc:docMk/>
          <pc:sldMk cId="873506959" sldId="262"/>
        </pc:sldMkLst>
      </pc:sldChg>
      <pc:sldChg chg="del">
        <pc:chgData name="HAMILTON, Joanne (CENTRAL LONDON COMMUNITY HEALTHCARE NHS TRUST)" userId="S::joanne.hamilton7@nhs.net::ab2aa206-fdf3-4241-9d53-d98b2f8d224b" providerId="AD" clId="Web-{6ECFECD8-39C8-0BFC-DFC3-D3DC2D4F9421}" dt="2026-08-06T09:23:50.260" v="180"/>
        <pc:sldMkLst>
          <pc:docMk/>
          <pc:sldMk cId="3902363539" sldId="263"/>
        </pc:sldMkLst>
      </pc:sldChg>
      <pc:sldChg chg="modSp">
        <pc:chgData name="HAMILTON, Joanne (CENTRAL LONDON COMMUNITY HEALTHCARE NHS TRUST)" userId="S::joanne.hamilton7@nhs.net::ab2aa206-fdf3-4241-9d53-d98b2f8d224b" providerId="AD" clId="Web-{6ECFECD8-39C8-0BFC-DFC3-D3DC2D4F9421}" dt="2026-08-06T09:15:54.727" v="51" actId="14100"/>
        <pc:sldMkLst>
          <pc:docMk/>
          <pc:sldMk cId="3579742849" sldId="266"/>
        </pc:sldMkLst>
        <pc:spChg chg="mod">
          <ac:chgData name="HAMILTON, Joanne (CENTRAL LONDON COMMUNITY HEALTHCARE NHS TRUST)" userId="S::joanne.hamilton7@nhs.net::ab2aa206-fdf3-4241-9d53-d98b2f8d224b" providerId="AD" clId="Web-{6ECFECD8-39C8-0BFC-DFC3-D3DC2D4F9421}" dt="2026-08-06T09:15:54.727" v="51" actId="14100"/>
          <ac:spMkLst>
            <pc:docMk/>
            <pc:sldMk cId="3579742849" sldId="266"/>
            <ac:spMk id="3" creationId="{AE4CCD7F-5A2F-6A9B-A5AC-EEC2897A6361}"/>
          </ac:spMkLst>
        </pc:spChg>
      </pc:sldChg>
      <pc:sldChg chg="modSp">
        <pc:chgData name="HAMILTON, Joanne (CENTRAL LONDON COMMUNITY HEALTHCARE NHS TRUST)" userId="S::joanne.hamilton7@nhs.net::ab2aa206-fdf3-4241-9d53-d98b2f8d224b" providerId="AD" clId="Web-{6ECFECD8-39C8-0BFC-DFC3-D3DC2D4F9421}" dt="2026-08-06T09:26:37.047" v="221" actId="1076"/>
        <pc:sldMkLst>
          <pc:docMk/>
          <pc:sldMk cId="2945367425" sldId="267"/>
        </pc:sldMkLst>
        <pc:spChg chg="mod">
          <ac:chgData name="HAMILTON, Joanne (CENTRAL LONDON COMMUNITY HEALTHCARE NHS TRUST)" userId="S::joanne.hamilton7@nhs.net::ab2aa206-fdf3-4241-9d53-d98b2f8d224b" providerId="AD" clId="Web-{6ECFECD8-39C8-0BFC-DFC3-D3DC2D4F9421}" dt="2026-08-06T09:26:37.047" v="221" actId="1076"/>
          <ac:spMkLst>
            <pc:docMk/>
            <pc:sldMk cId="2945367425" sldId="267"/>
            <ac:spMk id="3" creationId="{A125FC57-A8AD-9FA5-EB6B-23B6B9C04F11}"/>
          </ac:spMkLst>
        </pc:spChg>
      </pc:sldChg>
      <pc:sldChg chg="del">
        <pc:chgData name="HAMILTON, Joanne (CENTRAL LONDON COMMUNITY HEALTHCARE NHS TRUST)" userId="S::joanne.hamilton7@nhs.net::ab2aa206-fdf3-4241-9d53-d98b2f8d224b" providerId="AD" clId="Web-{6ECFECD8-39C8-0BFC-DFC3-D3DC2D4F9421}" dt="2026-08-06T09:23:51.057" v="181"/>
        <pc:sldMkLst>
          <pc:docMk/>
          <pc:sldMk cId="3936710756" sldId="269"/>
        </pc:sldMkLst>
      </pc:sldChg>
      <pc:sldChg chg="modSp">
        <pc:chgData name="HAMILTON, Joanne (CENTRAL LONDON COMMUNITY HEALTHCARE NHS TRUST)" userId="S::joanne.hamilton7@nhs.net::ab2aa206-fdf3-4241-9d53-d98b2f8d224b" providerId="AD" clId="Web-{6ECFECD8-39C8-0BFC-DFC3-D3DC2D4F9421}" dt="2026-08-06T09:28:14.644" v="223" actId="1076"/>
        <pc:sldMkLst>
          <pc:docMk/>
          <pc:sldMk cId="3992203041" sldId="270"/>
        </pc:sldMkLst>
        <pc:spChg chg="mod">
          <ac:chgData name="HAMILTON, Joanne (CENTRAL LONDON COMMUNITY HEALTHCARE NHS TRUST)" userId="S::joanne.hamilton7@nhs.net::ab2aa206-fdf3-4241-9d53-d98b2f8d224b" providerId="AD" clId="Web-{6ECFECD8-39C8-0BFC-DFC3-D3DC2D4F9421}" dt="2026-08-06T09:28:14.644" v="223" actId="1076"/>
          <ac:spMkLst>
            <pc:docMk/>
            <pc:sldMk cId="3992203041" sldId="270"/>
            <ac:spMk id="3" creationId="{2BDA2460-88BA-0EFA-2052-4C5BB1AB4CAA}"/>
          </ac:spMkLst>
        </pc:spChg>
      </pc:sldChg>
      <pc:sldChg chg="modSp new">
        <pc:chgData name="HAMILTON, Joanne (CENTRAL LONDON COMMUNITY HEALTHCARE NHS TRUST)" userId="S::joanne.hamilton7@nhs.net::ab2aa206-fdf3-4241-9d53-d98b2f8d224b" providerId="AD" clId="Web-{6ECFECD8-39C8-0BFC-DFC3-D3DC2D4F9421}" dt="2026-08-06T09:17:45.824" v="85" actId="20577"/>
        <pc:sldMkLst>
          <pc:docMk/>
          <pc:sldMk cId="763642765" sldId="272"/>
        </pc:sldMkLst>
        <pc:spChg chg="mod">
          <ac:chgData name="HAMILTON, Joanne (CENTRAL LONDON COMMUNITY HEALTHCARE NHS TRUST)" userId="S::joanne.hamilton7@nhs.net::ab2aa206-fdf3-4241-9d53-d98b2f8d224b" providerId="AD" clId="Web-{6ECFECD8-39C8-0BFC-DFC3-D3DC2D4F9421}" dt="2026-08-06T09:17:45.824" v="85" actId="20577"/>
          <ac:spMkLst>
            <pc:docMk/>
            <pc:sldMk cId="763642765" sldId="272"/>
            <ac:spMk id="3" creationId="{D83EC7D7-9FEA-6377-7266-54570C9FC01E}"/>
          </ac:spMkLst>
        </pc:spChg>
      </pc:sldChg>
      <pc:sldChg chg="modSp new">
        <pc:chgData name="HAMILTON, Joanne (CENTRAL LONDON COMMUNITY HEALTHCARE NHS TRUST)" userId="S::joanne.hamilton7@nhs.net::ab2aa206-fdf3-4241-9d53-d98b2f8d224b" providerId="AD" clId="Web-{6ECFECD8-39C8-0BFC-DFC3-D3DC2D4F9421}" dt="2026-08-06T09:25:32.388" v="209" actId="20577"/>
        <pc:sldMkLst>
          <pc:docMk/>
          <pc:sldMk cId="3005363486" sldId="273"/>
        </pc:sldMkLst>
        <pc:spChg chg="mod">
          <ac:chgData name="HAMILTON, Joanne (CENTRAL LONDON COMMUNITY HEALTHCARE NHS TRUST)" userId="S::joanne.hamilton7@nhs.net::ab2aa206-fdf3-4241-9d53-d98b2f8d224b" providerId="AD" clId="Web-{6ECFECD8-39C8-0BFC-DFC3-D3DC2D4F9421}" dt="2026-08-06T09:25:32.388" v="209" actId="20577"/>
          <ac:spMkLst>
            <pc:docMk/>
            <pc:sldMk cId="3005363486" sldId="273"/>
            <ac:spMk id="3" creationId="{98153FFF-0039-8547-5B5D-52BA07599190}"/>
          </ac:spMkLst>
        </pc:spChg>
      </pc:sldChg>
      <pc:sldChg chg="modSp new">
        <pc:chgData name="HAMILTON, Joanne (CENTRAL LONDON COMMUNITY HEALTHCARE NHS TRUST)" userId="S::joanne.hamilton7@nhs.net::ab2aa206-fdf3-4241-9d53-d98b2f8d224b" providerId="AD" clId="Web-{6ECFECD8-39C8-0BFC-DFC3-D3DC2D4F9421}" dt="2026-08-06T09:28:39.442" v="227" actId="20577"/>
        <pc:sldMkLst>
          <pc:docMk/>
          <pc:sldMk cId="24544573" sldId="274"/>
        </pc:sldMkLst>
        <pc:spChg chg="mod">
          <ac:chgData name="HAMILTON, Joanne (CENTRAL LONDON COMMUNITY HEALTHCARE NHS TRUST)" userId="S::joanne.hamilton7@nhs.net::ab2aa206-fdf3-4241-9d53-d98b2f8d224b" providerId="AD" clId="Web-{6ECFECD8-39C8-0BFC-DFC3-D3DC2D4F9421}" dt="2026-08-06T09:28:39.442" v="227" actId="20577"/>
          <ac:spMkLst>
            <pc:docMk/>
            <pc:sldMk cId="24544573" sldId="274"/>
            <ac:spMk id="3" creationId="{FCDE4255-BD8D-575E-E87B-278F8CC2F2A5}"/>
          </ac:spMkLst>
        </pc:spChg>
      </pc:sldChg>
    </pc:docChg>
  </pc:docChgLst>
  <pc:docChgLst>
    <pc:chgData name="HAMILTON, Joanne (CENTRAL LONDON COMMUNITY HEALTHCARE NHS TRUST)" userId="ab2aa206-fdf3-4241-9d53-d98b2f8d224b" providerId="ADAL" clId="{98DB973F-ED02-4906-B834-DA0B372B3772}"/>
    <pc:docChg chg="custSel addSld modSld">
      <pc:chgData name="HAMILTON, Joanne (CENTRAL LONDON COMMUNITY HEALTHCARE NHS TRUST)" userId="ab2aa206-fdf3-4241-9d53-d98b2f8d224b" providerId="ADAL" clId="{98DB973F-ED02-4906-B834-DA0B372B3772}" dt="2026-08-05T16:53:47.132" v="355" actId="20577"/>
      <pc:docMkLst>
        <pc:docMk/>
      </pc:docMkLst>
      <pc:sldChg chg="modSp mod">
        <pc:chgData name="HAMILTON, Joanne (CENTRAL LONDON COMMUNITY HEALTHCARE NHS TRUST)" userId="ab2aa206-fdf3-4241-9d53-d98b2f8d224b" providerId="ADAL" clId="{98DB973F-ED02-4906-B834-DA0B372B3772}" dt="2026-08-05T16:41:08.727" v="1" actId="14100"/>
        <pc:sldMkLst>
          <pc:docMk/>
          <pc:sldMk cId="3579742849" sldId="266"/>
        </pc:sldMkLst>
        <pc:spChg chg="mod">
          <ac:chgData name="HAMILTON, Joanne (CENTRAL LONDON COMMUNITY HEALTHCARE NHS TRUST)" userId="ab2aa206-fdf3-4241-9d53-d98b2f8d224b" providerId="ADAL" clId="{98DB973F-ED02-4906-B834-DA0B372B3772}" dt="2026-08-05T16:41:08.727" v="1" actId="14100"/>
          <ac:spMkLst>
            <pc:docMk/>
            <pc:sldMk cId="3579742849" sldId="266"/>
            <ac:spMk id="3" creationId="{AE4CCD7F-5A2F-6A9B-A5AC-EEC2897A6361}"/>
          </ac:spMkLst>
        </pc:spChg>
      </pc:sldChg>
      <pc:sldChg chg="modSp mod">
        <pc:chgData name="HAMILTON, Joanne (CENTRAL LONDON COMMUNITY HEALTHCARE NHS TRUST)" userId="ab2aa206-fdf3-4241-9d53-d98b2f8d224b" providerId="ADAL" clId="{98DB973F-ED02-4906-B834-DA0B372B3772}" dt="2026-08-05T16:44:25.563" v="24" actId="255"/>
        <pc:sldMkLst>
          <pc:docMk/>
          <pc:sldMk cId="2945367425" sldId="267"/>
        </pc:sldMkLst>
        <pc:spChg chg="mod">
          <ac:chgData name="HAMILTON, Joanne (CENTRAL LONDON COMMUNITY HEALTHCARE NHS TRUST)" userId="ab2aa206-fdf3-4241-9d53-d98b2f8d224b" providerId="ADAL" clId="{98DB973F-ED02-4906-B834-DA0B372B3772}" dt="2026-08-05T16:44:25.563" v="24" actId="255"/>
          <ac:spMkLst>
            <pc:docMk/>
            <pc:sldMk cId="2945367425" sldId="267"/>
            <ac:spMk id="3" creationId="{A125FC57-A8AD-9FA5-EB6B-23B6B9C04F11}"/>
          </ac:spMkLst>
        </pc:spChg>
      </pc:sldChg>
      <pc:sldChg chg="modSp mod">
        <pc:chgData name="HAMILTON, Joanne (CENTRAL LONDON COMMUNITY HEALTHCARE NHS TRUST)" userId="ab2aa206-fdf3-4241-9d53-d98b2f8d224b" providerId="ADAL" clId="{98DB973F-ED02-4906-B834-DA0B372B3772}" dt="2026-08-05T16:45:44.760" v="37" actId="255"/>
        <pc:sldMkLst>
          <pc:docMk/>
          <pc:sldMk cId="1328002377" sldId="268"/>
        </pc:sldMkLst>
        <pc:spChg chg="mod">
          <ac:chgData name="HAMILTON, Joanne (CENTRAL LONDON COMMUNITY HEALTHCARE NHS TRUST)" userId="ab2aa206-fdf3-4241-9d53-d98b2f8d224b" providerId="ADAL" clId="{98DB973F-ED02-4906-B834-DA0B372B3772}" dt="2026-08-05T16:45:44.760" v="37" actId="255"/>
          <ac:spMkLst>
            <pc:docMk/>
            <pc:sldMk cId="1328002377" sldId="268"/>
            <ac:spMk id="3" creationId="{A13799A7-1392-C6AD-0529-9EF53C56B106}"/>
          </ac:spMkLst>
        </pc:spChg>
      </pc:sldChg>
      <pc:sldChg chg="modSp mod">
        <pc:chgData name="HAMILTON, Joanne (CENTRAL LONDON COMMUNITY HEALTHCARE NHS TRUST)" userId="ab2aa206-fdf3-4241-9d53-d98b2f8d224b" providerId="ADAL" clId="{98DB973F-ED02-4906-B834-DA0B372B3772}" dt="2026-08-05T16:48:21.931" v="54" actId="20577"/>
        <pc:sldMkLst>
          <pc:docMk/>
          <pc:sldMk cId="3992203041" sldId="270"/>
        </pc:sldMkLst>
        <pc:spChg chg="mod">
          <ac:chgData name="HAMILTON, Joanne (CENTRAL LONDON COMMUNITY HEALTHCARE NHS TRUST)" userId="ab2aa206-fdf3-4241-9d53-d98b2f8d224b" providerId="ADAL" clId="{98DB973F-ED02-4906-B834-DA0B372B3772}" dt="2026-08-05T16:48:21.931" v="54" actId="20577"/>
          <ac:spMkLst>
            <pc:docMk/>
            <pc:sldMk cId="3992203041" sldId="270"/>
            <ac:spMk id="3" creationId="{2BDA2460-88BA-0EFA-2052-4C5BB1AB4CAA}"/>
          </ac:spMkLst>
        </pc:spChg>
      </pc:sldChg>
      <pc:sldChg chg="addSp modSp new mod">
        <pc:chgData name="HAMILTON, Joanne (CENTRAL LONDON COMMUNITY HEALTHCARE NHS TRUST)" userId="ab2aa206-fdf3-4241-9d53-d98b2f8d224b" providerId="ADAL" clId="{98DB973F-ED02-4906-B834-DA0B372B3772}" dt="2026-08-05T16:53:47.132" v="355" actId="20577"/>
        <pc:sldMkLst>
          <pc:docMk/>
          <pc:sldMk cId="2748773379" sldId="271"/>
        </pc:sldMkLst>
        <pc:spChg chg="mod">
          <ac:chgData name="HAMILTON, Joanne (CENTRAL LONDON COMMUNITY HEALTHCARE NHS TRUST)" userId="ab2aa206-fdf3-4241-9d53-d98b2f8d224b" providerId="ADAL" clId="{98DB973F-ED02-4906-B834-DA0B372B3772}" dt="2026-08-05T16:51:08.523" v="124" actId="14100"/>
          <ac:spMkLst>
            <pc:docMk/>
            <pc:sldMk cId="2748773379" sldId="271"/>
            <ac:spMk id="3" creationId="{4CC7D6AF-5E37-A1F8-6CDB-957064B962C3}"/>
          </ac:spMkLst>
        </pc:spChg>
        <pc:spChg chg="add mod">
          <ac:chgData name="HAMILTON, Joanne (CENTRAL LONDON COMMUNITY HEALTHCARE NHS TRUST)" userId="ab2aa206-fdf3-4241-9d53-d98b2f8d224b" providerId="ADAL" clId="{98DB973F-ED02-4906-B834-DA0B372B3772}" dt="2026-08-05T16:53:47.132" v="355" actId="20577"/>
          <ac:spMkLst>
            <pc:docMk/>
            <pc:sldMk cId="2748773379" sldId="271"/>
            <ac:spMk id="5" creationId="{AB53A114-03DF-347E-C8D1-EBCD84A6925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656F77-B24D-1041-BC5A-32E2C0648D54}" type="datetimeFigureOut">
              <a:rPr lang="en-GB" smtClean="0"/>
              <a:t>06/08/2026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519555-F937-0B43-A0B9-61474AF70D5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9578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14D05F-4C26-7583-AD6C-F9F3FC337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16F9FF6-169F-3BDA-BE1D-6EC7089059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54EFA95-4C49-CDFC-4593-709AB4E64D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9BDDC8D-CFB4-2755-0DA4-F6566293AC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3022193"/>
            <a:ext cx="16995775" cy="2008242"/>
          </a:xfrm>
        </p:spPr>
        <p:txBody>
          <a:bodyPr anchor="t" anchorCtr="0"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C962153D-A176-7713-ED69-E2C8DAFC9E92}"/>
              </a:ext>
            </a:extLst>
          </p:cNvPr>
          <p:cNvGrpSpPr/>
          <p:nvPr userDrawn="1"/>
        </p:nvGrpSpPr>
        <p:grpSpPr>
          <a:xfrm>
            <a:off x="755649" y="7804694"/>
            <a:ext cx="3672083" cy="3606020"/>
            <a:chOff x="15186048" y="7804694"/>
            <a:chExt cx="3672083" cy="3606020"/>
          </a:xfrm>
        </p:grpSpPr>
        <p:sp>
          <p:nvSpPr>
            <p:cNvPr id="18" name="Freeform 17">
              <a:extLst>
                <a:ext uri="{FF2B5EF4-FFF2-40B4-BE49-F238E27FC236}">
                  <a16:creationId xmlns:a16="http://schemas.microsoft.com/office/drawing/2014/main" id="{1834CF36-C384-9CB9-986F-E51D71D37C7A}"/>
                </a:ext>
              </a:extLst>
            </p:cNvPr>
            <p:cNvSpPr/>
            <p:nvPr/>
          </p:nvSpPr>
          <p:spPr>
            <a:xfrm>
              <a:off x="15280073" y="7898389"/>
              <a:ext cx="3484035" cy="3418629"/>
            </a:xfrm>
            <a:custGeom>
              <a:avLst/>
              <a:gdLst>
                <a:gd name="connsiteX0" fmla="*/ 1742018 w 3484035"/>
                <a:gd name="connsiteY0" fmla="*/ 3418629 h 3418629"/>
                <a:gd name="connsiteX1" fmla="*/ 3484035 w 3484035"/>
                <a:gd name="connsiteY1" fmla="*/ 1709315 h 3418629"/>
                <a:gd name="connsiteX2" fmla="*/ 1742018 w 3484035"/>
                <a:gd name="connsiteY2" fmla="*/ 0 h 3418629"/>
                <a:gd name="connsiteX3" fmla="*/ 2 w 3484035"/>
                <a:gd name="connsiteY3" fmla="*/ 1709315 h 3418629"/>
                <a:gd name="connsiteX4" fmla="*/ 1742018 w 3484035"/>
                <a:gd name="connsiteY4" fmla="*/ 3418629 h 341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035" h="3418629">
                  <a:moveTo>
                    <a:pt x="1742018" y="3418629"/>
                  </a:moveTo>
                  <a:cubicBezTo>
                    <a:pt x="2703876" y="3418629"/>
                    <a:pt x="3484035" y="2653869"/>
                    <a:pt x="3484035" y="1709315"/>
                  </a:cubicBezTo>
                  <a:cubicBezTo>
                    <a:pt x="3484035" y="764760"/>
                    <a:pt x="2703876" y="0"/>
                    <a:pt x="1742018" y="0"/>
                  </a:cubicBezTo>
                  <a:cubicBezTo>
                    <a:pt x="780161" y="0"/>
                    <a:pt x="2" y="764760"/>
                    <a:pt x="2" y="1709315"/>
                  </a:cubicBezTo>
                  <a:cubicBezTo>
                    <a:pt x="-1269" y="2653869"/>
                    <a:pt x="778891" y="3418629"/>
                    <a:pt x="1742018" y="3418629"/>
                  </a:cubicBezTo>
                </a:path>
              </a:pathLst>
            </a:custGeom>
            <a:solidFill>
              <a:srgbClr val="E5EFF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9" name="Freeform 18">
              <a:extLst>
                <a:ext uri="{FF2B5EF4-FFF2-40B4-BE49-F238E27FC236}">
                  <a16:creationId xmlns:a16="http://schemas.microsoft.com/office/drawing/2014/main" id="{5F6B6FB4-C537-E0DB-7818-134F9B39D279}"/>
                </a:ext>
              </a:extLst>
            </p:cNvPr>
            <p:cNvSpPr/>
            <p:nvPr/>
          </p:nvSpPr>
          <p:spPr>
            <a:xfrm>
              <a:off x="15186048" y="7804694"/>
              <a:ext cx="3672083" cy="3606020"/>
            </a:xfrm>
            <a:custGeom>
              <a:avLst/>
              <a:gdLst>
                <a:gd name="connsiteX0" fmla="*/ 1836042 w 3672083"/>
                <a:gd name="connsiteY0" fmla="*/ 3606021 h 3606020"/>
                <a:gd name="connsiteX1" fmla="*/ 0 w 3672083"/>
                <a:gd name="connsiteY1" fmla="*/ 1803010 h 3606020"/>
                <a:gd name="connsiteX2" fmla="*/ 1836042 w 3672083"/>
                <a:gd name="connsiteY2" fmla="*/ 0 h 3606020"/>
                <a:gd name="connsiteX3" fmla="*/ 3672084 w 3672083"/>
                <a:gd name="connsiteY3" fmla="*/ 1803010 h 3606020"/>
                <a:gd name="connsiteX4" fmla="*/ 1836042 w 3672083"/>
                <a:gd name="connsiteY4" fmla="*/ 3606021 h 3606020"/>
                <a:gd name="connsiteX5" fmla="*/ 1836042 w 3672083"/>
                <a:gd name="connsiteY5" fmla="*/ 187392 h 3606020"/>
                <a:gd name="connsiteX6" fmla="*/ 188052 w 3672083"/>
                <a:gd name="connsiteY6" fmla="*/ 1803010 h 3606020"/>
                <a:gd name="connsiteX7" fmla="*/ 1836042 w 3672083"/>
                <a:gd name="connsiteY7" fmla="*/ 3418629 h 3606020"/>
                <a:gd name="connsiteX8" fmla="*/ 3484034 w 3672083"/>
                <a:gd name="connsiteY8" fmla="*/ 1803010 h 3606020"/>
                <a:gd name="connsiteX9" fmla="*/ 1836042 w 3672083"/>
                <a:gd name="connsiteY9" fmla="*/ 187392 h 360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2083" h="3606020">
                  <a:moveTo>
                    <a:pt x="1836042" y="3606021"/>
                  </a:moveTo>
                  <a:cubicBezTo>
                    <a:pt x="823361" y="3606021"/>
                    <a:pt x="0" y="2796945"/>
                    <a:pt x="0" y="1803010"/>
                  </a:cubicBezTo>
                  <a:cubicBezTo>
                    <a:pt x="0" y="809076"/>
                    <a:pt x="823361" y="0"/>
                    <a:pt x="1836042" y="0"/>
                  </a:cubicBezTo>
                  <a:cubicBezTo>
                    <a:pt x="2848725" y="0"/>
                    <a:pt x="3672084" y="809076"/>
                    <a:pt x="3672084" y="1803010"/>
                  </a:cubicBezTo>
                  <a:cubicBezTo>
                    <a:pt x="3672084" y="2796945"/>
                    <a:pt x="2848725" y="3606021"/>
                    <a:pt x="1836042" y="3606021"/>
                  </a:cubicBezTo>
                  <a:close/>
                  <a:moveTo>
                    <a:pt x="1836042" y="187392"/>
                  </a:moveTo>
                  <a:cubicBezTo>
                    <a:pt x="927551" y="187392"/>
                    <a:pt x="188052" y="911634"/>
                    <a:pt x="188052" y="1803010"/>
                  </a:cubicBezTo>
                  <a:cubicBezTo>
                    <a:pt x="188052" y="2694386"/>
                    <a:pt x="927551" y="3418629"/>
                    <a:pt x="1836042" y="3418629"/>
                  </a:cubicBezTo>
                  <a:cubicBezTo>
                    <a:pt x="2744533" y="3418629"/>
                    <a:pt x="3484034" y="2694386"/>
                    <a:pt x="3484034" y="1803010"/>
                  </a:cubicBezTo>
                  <a:cubicBezTo>
                    <a:pt x="3484034" y="911634"/>
                    <a:pt x="2744533" y="187392"/>
                    <a:pt x="1836042" y="187392"/>
                  </a:cubicBezTo>
                  <a:close/>
                </a:path>
              </a:pathLst>
            </a:custGeom>
            <a:solidFill>
              <a:srgbClr val="005EB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B0BDA67D-7C56-A952-7877-D7270625D6FC}"/>
                </a:ext>
              </a:extLst>
            </p:cNvPr>
            <p:cNvSpPr/>
            <p:nvPr/>
          </p:nvSpPr>
          <p:spPr>
            <a:xfrm>
              <a:off x="15652366" y="8421313"/>
              <a:ext cx="2738180" cy="2255029"/>
            </a:xfrm>
            <a:custGeom>
              <a:avLst/>
              <a:gdLst>
                <a:gd name="connsiteX0" fmla="*/ 0 w 2738180"/>
                <a:gd name="connsiteY0" fmla="*/ 1121817 h 2255029"/>
                <a:gd name="connsiteX1" fmla="*/ 27953 w 2738180"/>
                <a:gd name="connsiteY1" fmla="*/ 1123083 h 2255029"/>
                <a:gd name="connsiteX2" fmla="*/ 85131 w 2738180"/>
                <a:gd name="connsiteY2" fmla="*/ 1052178 h 2255029"/>
                <a:gd name="connsiteX3" fmla="*/ 114356 w 2738180"/>
                <a:gd name="connsiteY3" fmla="*/ 1062307 h 2255029"/>
                <a:gd name="connsiteX4" fmla="*/ 144851 w 2738180"/>
                <a:gd name="connsiteY4" fmla="*/ 1048380 h 2255029"/>
                <a:gd name="connsiteX5" fmla="*/ 172804 w 2738180"/>
                <a:gd name="connsiteY5" fmla="*/ 1091429 h 2255029"/>
                <a:gd name="connsiteX6" fmla="*/ 151204 w 2738180"/>
                <a:gd name="connsiteY6" fmla="*/ 1125615 h 2255029"/>
                <a:gd name="connsiteX7" fmla="*/ 172804 w 2738180"/>
                <a:gd name="connsiteY7" fmla="*/ 1137011 h 2255029"/>
                <a:gd name="connsiteX8" fmla="*/ 228711 w 2738180"/>
                <a:gd name="connsiteY8" fmla="*/ 1240836 h 2255029"/>
                <a:gd name="connsiteX9" fmla="*/ 287159 w 2738180"/>
                <a:gd name="connsiteY9" fmla="*/ 1254764 h 2255029"/>
                <a:gd name="connsiteX10" fmla="*/ 318925 w 2738180"/>
                <a:gd name="connsiteY10" fmla="*/ 1233239 h 2255029"/>
                <a:gd name="connsiteX11" fmla="*/ 326548 w 2738180"/>
                <a:gd name="connsiteY11" fmla="*/ 1223110 h 2255029"/>
                <a:gd name="connsiteX12" fmla="*/ 392621 w 2738180"/>
                <a:gd name="connsiteY12" fmla="*/ 1263627 h 2255029"/>
                <a:gd name="connsiteX13" fmla="*/ 439633 w 2738180"/>
                <a:gd name="connsiteY13" fmla="*/ 1254764 h 2255029"/>
                <a:gd name="connsiteX14" fmla="*/ 449799 w 2738180"/>
                <a:gd name="connsiteY14" fmla="*/ 1282619 h 2255029"/>
                <a:gd name="connsiteX15" fmla="*/ 477752 w 2738180"/>
                <a:gd name="connsiteY15" fmla="*/ 1290216 h 2255029"/>
                <a:gd name="connsiteX16" fmla="*/ 494270 w 2738180"/>
                <a:gd name="connsiteY16" fmla="*/ 1231973 h 2255029"/>
                <a:gd name="connsiteX17" fmla="*/ 546365 w 2738180"/>
                <a:gd name="connsiteY17" fmla="*/ 1209182 h 2255029"/>
                <a:gd name="connsiteX18" fmla="*/ 543823 w 2738180"/>
                <a:gd name="connsiteY18" fmla="*/ 1181326 h 2255029"/>
                <a:gd name="connsiteX19" fmla="*/ 566695 w 2738180"/>
                <a:gd name="connsiteY19" fmla="*/ 1202851 h 2255029"/>
                <a:gd name="connsiteX20" fmla="*/ 593378 w 2738180"/>
                <a:gd name="connsiteY20" fmla="*/ 1253497 h 2255029"/>
                <a:gd name="connsiteX21" fmla="*/ 656909 w 2738180"/>
                <a:gd name="connsiteY21" fmla="*/ 1297813 h 2255029"/>
                <a:gd name="connsiteX22" fmla="*/ 706463 w 2738180"/>
                <a:gd name="connsiteY22" fmla="*/ 1250965 h 2255029"/>
                <a:gd name="connsiteX23" fmla="*/ 709004 w 2738180"/>
                <a:gd name="connsiteY23" fmla="*/ 1215513 h 2255029"/>
                <a:gd name="connsiteX24" fmla="*/ 684863 w 2738180"/>
                <a:gd name="connsiteY24" fmla="*/ 1200319 h 2255029"/>
                <a:gd name="connsiteX25" fmla="*/ 709004 w 2738180"/>
                <a:gd name="connsiteY25" fmla="*/ 1148406 h 2255029"/>
                <a:gd name="connsiteX26" fmla="*/ 740769 w 2738180"/>
                <a:gd name="connsiteY26" fmla="*/ 1154737 h 2255029"/>
                <a:gd name="connsiteX27" fmla="*/ 742041 w 2738180"/>
                <a:gd name="connsiteY27" fmla="*/ 1119285 h 2255029"/>
                <a:gd name="connsiteX28" fmla="*/ 800489 w 2738180"/>
                <a:gd name="connsiteY28" fmla="*/ 1105357 h 2255029"/>
                <a:gd name="connsiteX29" fmla="*/ 780159 w 2738180"/>
                <a:gd name="connsiteY29" fmla="*/ 1069904 h 2255029"/>
                <a:gd name="connsiteX30" fmla="*/ 799219 w 2738180"/>
                <a:gd name="connsiteY30" fmla="*/ 1058509 h 2255029"/>
                <a:gd name="connsiteX31" fmla="*/ 818278 w 2738180"/>
                <a:gd name="connsiteY31" fmla="*/ 1085098 h 2255029"/>
                <a:gd name="connsiteX32" fmla="*/ 855125 w 2738180"/>
                <a:gd name="connsiteY32" fmla="*/ 1069904 h 2255029"/>
                <a:gd name="connsiteX33" fmla="*/ 869103 w 2738180"/>
                <a:gd name="connsiteY33" fmla="*/ 1097760 h 2255029"/>
                <a:gd name="connsiteX34" fmla="*/ 893243 w 2738180"/>
                <a:gd name="connsiteY34" fmla="*/ 1080034 h 2255029"/>
                <a:gd name="connsiteX35" fmla="*/ 927551 w 2738180"/>
                <a:gd name="connsiteY35" fmla="*/ 1101558 h 2255029"/>
                <a:gd name="connsiteX36" fmla="*/ 944068 w 2738180"/>
                <a:gd name="connsiteY36" fmla="*/ 1087631 h 2255029"/>
                <a:gd name="connsiteX37" fmla="*/ 991082 w 2738180"/>
                <a:gd name="connsiteY37" fmla="*/ 1135745 h 2255029"/>
                <a:gd name="connsiteX38" fmla="*/ 1081295 w 2738180"/>
                <a:gd name="connsiteY38" fmla="*/ 1178794 h 2255029"/>
                <a:gd name="connsiteX39" fmla="*/ 1115601 w 2738180"/>
                <a:gd name="connsiteY39" fmla="*/ 1121817 h 2255029"/>
                <a:gd name="connsiteX40" fmla="*/ 1129579 w 2738180"/>
                <a:gd name="connsiteY40" fmla="*/ 1126881 h 2255029"/>
                <a:gd name="connsiteX41" fmla="*/ 1182944 w 2738180"/>
                <a:gd name="connsiteY41" fmla="*/ 1086364 h 2255029"/>
                <a:gd name="connsiteX42" fmla="*/ 1154991 w 2738180"/>
                <a:gd name="connsiteY42" fmla="*/ 1052178 h 2255029"/>
                <a:gd name="connsiteX43" fmla="*/ 1137203 w 2738180"/>
                <a:gd name="connsiteY43" fmla="*/ 976209 h 2255029"/>
                <a:gd name="connsiteX44" fmla="*/ 1151179 w 2738180"/>
                <a:gd name="connsiteY44" fmla="*/ 949619 h 2255029"/>
                <a:gd name="connsiteX45" fmla="*/ 1106707 w 2738180"/>
                <a:gd name="connsiteY45" fmla="*/ 874916 h 2255029"/>
                <a:gd name="connsiteX46" fmla="*/ 1071129 w 2738180"/>
                <a:gd name="connsiteY46" fmla="*/ 860988 h 2255029"/>
                <a:gd name="connsiteX47" fmla="*/ 1045717 w 2738180"/>
                <a:gd name="connsiteY47" fmla="*/ 773623 h 2255029"/>
                <a:gd name="connsiteX48" fmla="*/ 1039364 w 2738180"/>
                <a:gd name="connsiteY48" fmla="*/ 726775 h 2255029"/>
                <a:gd name="connsiteX49" fmla="*/ 992352 w 2738180"/>
                <a:gd name="connsiteY49" fmla="*/ 696387 h 2255029"/>
                <a:gd name="connsiteX50" fmla="*/ 997435 w 2738180"/>
                <a:gd name="connsiteY50" fmla="*/ 583699 h 2255029"/>
                <a:gd name="connsiteX51" fmla="*/ 1030470 w 2738180"/>
                <a:gd name="connsiteY51" fmla="*/ 490004 h 2255029"/>
                <a:gd name="connsiteX52" fmla="*/ 1064776 w 2738180"/>
                <a:gd name="connsiteY52" fmla="*/ 486205 h 2255029"/>
                <a:gd name="connsiteX53" fmla="*/ 1055883 w 2738180"/>
                <a:gd name="connsiteY53" fmla="*/ 610289 h 2255029"/>
                <a:gd name="connsiteX54" fmla="*/ 1078754 w 2738180"/>
                <a:gd name="connsiteY54" fmla="*/ 624216 h 2255029"/>
                <a:gd name="connsiteX55" fmla="*/ 1152449 w 2738180"/>
                <a:gd name="connsiteY55" fmla="*/ 583699 h 2255029"/>
                <a:gd name="connsiteX56" fmla="*/ 1151179 w 2738180"/>
                <a:gd name="connsiteY56" fmla="*/ 517859 h 2255029"/>
                <a:gd name="connsiteX57" fmla="*/ 1109248 w 2738180"/>
                <a:gd name="connsiteY57" fmla="*/ 497600 h 2255029"/>
                <a:gd name="connsiteX58" fmla="*/ 1101625 w 2738180"/>
                <a:gd name="connsiteY58" fmla="*/ 457083 h 2255029"/>
                <a:gd name="connsiteX59" fmla="*/ 1260452 w 2738180"/>
                <a:gd name="connsiteY59" fmla="*/ 468479 h 2255029"/>
                <a:gd name="connsiteX60" fmla="*/ 1308736 w 2738180"/>
                <a:gd name="connsiteY60" fmla="*/ 401372 h 2255029"/>
                <a:gd name="connsiteX61" fmla="*/ 1299841 w 2738180"/>
                <a:gd name="connsiteY61" fmla="*/ 378582 h 2255029"/>
                <a:gd name="connsiteX62" fmla="*/ 1302383 w 2738180"/>
                <a:gd name="connsiteY62" fmla="*/ 370985 h 2255029"/>
                <a:gd name="connsiteX63" fmla="*/ 1346854 w 2738180"/>
                <a:gd name="connsiteY63" fmla="*/ 373517 h 2255029"/>
                <a:gd name="connsiteX64" fmla="*/ 1381160 w 2738180"/>
                <a:gd name="connsiteY64" fmla="*/ 479874 h 2255029"/>
                <a:gd name="connsiteX65" fmla="*/ 1411656 w 2738180"/>
                <a:gd name="connsiteY65" fmla="*/ 477342 h 2255029"/>
                <a:gd name="connsiteX66" fmla="*/ 1419279 w 2738180"/>
                <a:gd name="connsiteY66" fmla="*/ 446954 h 2255029"/>
                <a:gd name="connsiteX67" fmla="*/ 1451044 w 2738180"/>
                <a:gd name="connsiteY67" fmla="*/ 449486 h 2255029"/>
                <a:gd name="connsiteX68" fmla="*/ 1457397 w 2738180"/>
                <a:gd name="connsiteY68" fmla="*/ 386178 h 2255029"/>
                <a:gd name="connsiteX69" fmla="*/ 1482810 w 2738180"/>
                <a:gd name="connsiteY69" fmla="*/ 388711 h 2255029"/>
                <a:gd name="connsiteX70" fmla="*/ 1548883 w 2738180"/>
                <a:gd name="connsiteY70" fmla="*/ 336798 h 2255029"/>
                <a:gd name="connsiteX71" fmla="*/ 1585729 w 2738180"/>
                <a:gd name="connsiteY71" fmla="*/ 335532 h 2255029"/>
                <a:gd name="connsiteX72" fmla="*/ 1532364 w 2738180"/>
                <a:gd name="connsiteY72" fmla="*/ 206384 h 2255029"/>
                <a:gd name="connsiteX73" fmla="*/ 1598436 w 2738180"/>
                <a:gd name="connsiteY73" fmla="*/ 86099 h 2255029"/>
                <a:gd name="connsiteX74" fmla="*/ 1664509 w 2738180"/>
                <a:gd name="connsiteY74" fmla="*/ 94962 h 2255029"/>
                <a:gd name="connsiteX75" fmla="*/ 1712791 w 2738180"/>
                <a:gd name="connsiteY75" fmla="*/ 0 h 2255029"/>
                <a:gd name="connsiteX76" fmla="*/ 1742016 w 2738180"/>
                <a:gd name="connsiteY76" fmla="*/ 56977 h 2255029"/>
                <a:gd name="connsiteX77" fmla="*/ 1717874 w 2738180"/>
                <a:gd name="connsiteY77" fmla="*/ 132947 h 2255029"/>
                <a:gd name="connsiteX78" fmla="*/ 1748369 w 2738180"/>
                <a:gd name="connsiteY78" fmla="*/ 159536 h 2255029"/>
                <a:gd name="connsiteX79" fmla="*/ 1781405 w 2738180"/>
                <a:gd name="connsiteY79" fmla="*/ 163334 h 2255029"/>
                <a:gd name="connsiteX80" fmla="*/ 1813170 w 2738180"/>
                <a:gd name="connsiteY80" fmla="*/ 241836 h 2255029"/>
                <a:gd name="connsiteX81" fmla="*/ 1800464 w 2738180"/>
                <a:gd name="connsiteY81" fmla="*/ 283620 h 2255029"/>
                <a:gd name="connsiteX82" fmla="*/ 1816983 w 2738180"/>
                <a:gd name="connsiteY82" fmla="*/ 289950 h 2255029"/>
                <a:gd name="connsiteX83" fmla="*/ 1857642 w 2738180"/>
                <a:gd name="connsiteY83" fmla="*/ 244369 h 2255029"/>
                <a:gd name="connsiteX84" fmla="*/ 2015199 w 2738180"/>
                <a:gd name="connsiteY84" fmla="*/ 163334 h 2255029"/>
                <a:gd name="connsiteX85" fmla="*/ 2081270 w 2738180"/>
                <a:gd name="connsiteY85" fmla="*/ 86099 h 2255029"/>
                <a:gd name="connsiteX86" fmla="*/ 2113036 w 2738180"/>
                <a:gd name="connsiteY86" fmla="*/ 83566 h 2255029"/>
                <a:gd name="connsiteX87" fmla="*/ 2180379 w 2738180"/>
                <a:gd name="connsiteY87" fmla="*/ 146874 h 2255029"/>
                <a:gd name="connsiteX88" fmla="*/ 2287111 w 2738180"/>
                <a:gd name="connsiteY88" fmla="*/ 131681 h 2255029"/>
                <a:gd name="connsiteX89" fmla="*/ 2325230 w 2738180"/>
                <a:gd name="connsiteY89" fmla="*/ 270958 h 2255029"/>
                <a:gd name="connsiteX90" fmla="*/ 2370972 w 2738180"/>
                <a:gd name="connsiteY90" fmla="*/ 357057 h 2255029"/>
                <a:gd name="connsiteX91" fmla="*/ 2383678 w 2738180"/>
                <a:gd name="connsiteY91" fmla="*/ 374783 h 2255029"/>
                <a:gd name="connsiteX92" fmla="*/ 2369701 w 2738180"/>
                <a:gd name="connsiteY92" fmla="*/ 457083 h 2255029"/>
                <a:gd name="connsiteX93" fmla="*/ 2392572 w 2738180"/>
                <a:gd name="connsiteY93" fmla="*/ 469745 h 2255029"/>
                <a:gd name="connsiteX94" fmla="*/ 2448479 w 2738180"/>
                <a:gd name="connsiteY94" fmla="*/ 454551 h 2255029"/>
                <a:gd name="connsiteX95" fmla="*/ 2449749 w 2738180"/>
                <a:gd name="connsiteY95" fmla="*/ 490004 h 2255029"/>
                <a:gd name="connsiteX96" fmla="*/ 2481515 w 2738180"/>
                <a:gd name="connsiteY96" fmla="*/ 512794 h 2255029"/>
                <a:gd name="connsiteX97" fmla="*/ 2471351 w 2738180"/>
                <a:gd name="connsiteY97" fmla="*/ 544448 h 2255029"/>
                <a:gd name="connsiteX98" fmla="*/ 2506927 w 2738180"/>
                <a:gd name="connsiteY98" fmla="*/ 587498 h 2255029"/>
                <a:gd name="connsiteX99" fmla="*/ 2529799 w 2738180"/>
                <a:gd name="connsiteY99" fmla="*/ 740703 h 2255029"/>
                <a:gd name="connsiteX100" fmla="*/ 2529799 w 2738180"/>
                <a:gd name="connsiteY100" fmla="*/ 921764 h 2255029"/>
                <a:gd name="connsiteX101" fmla="*/ 2588247 w 2738180"/>
                <a:gd name="connsiteY101" fmla="*/ 919231 h 2255029"/>
                <a:gd name="connsiteX102" fmla="*/ 2659401 w 2738180"/>
                <a:gd name="connsiteY102" fmla="*/ 892642 h 2255029"/>
                <a:gd name="connsiteX103" fmla="*/ 2656861 w 2738180"/>
                <a:gd name="connsiteY103" fmla="*/ 878714 h 2255029"/>
                <a:gd name="connsiteX104" fmla="*/ 2701332 w 2738180"/>
                <a:gd name="connsiteY104" fmla="*/ 879980 h 2255029"/>
                <a:gd name="connsiteX105" fmla="*/ 2679732 w 2738180"/>
                <a:gd name="connsiteY105" fmla="*/ 933159 h 2255029"/>
                <a:gd name="connsiteX106" fmla="*/ 2738180 w 2738180"/>
                <a:gd name="connsiteY106" fmla="*/ 997733 h 2255029"/>
                <a:gd name="connsiteX107" fmla="*/ 2663214 w 2738180"/>
                <a:gd name="connsiteY107" fmla="*/ 1028121 h 2255029"/>
                <a:gd name="connsiteX108" fmla="*/ 2672107 w 2738180"/>
                <a:gd name="connsiteY108" fmla="*/ 1085098 h 2255029"/>
                <a:gd name="connsiteX109" fmla="*/ 2647967 w 2738180"/>
                <a:gd name="connsiteY109" fmla="*/ 1082566 h 2255029"/>
                <a:gd name="connsiteX110" fmla="*/ 2633989 w 2738180"/>
                <a:gd name="connsiteY110" fmla="*/ 1161068 h 2255029"/>
                <a:gd name="connsiteX111" fmla="*/ 2650507 w 2738180"/>
                <a:gd name="connsiteY111" fmla="*/ 1216779 h 2255029"/>
                <a:gd name="connsiteX112" fmla="*/ 2646695 w 2738180"/>
                <a:gd name="connsiteY112" fmla="*/ 1228174 h 2255029"/>
                <a:gd name="connsiteX113" fmla="*/ 2667026 w 2738180"/>
                <a:gd name="connsiteY113" fmla="*/ 1240836 h 2255029"/>
                <a:gd name="connsiteX114" fmla="*/ 2625095 w 2738180"/>
                <a:gd name="connsiteY114" fmla="*/ 1258562 h 2255029"/>
                <a:gd name="connsiteX115" fmla="*/ 2595870 w 2738180"/>
                <a:gd name="connsiteY115" fmla="*/ 1333265 h 2255029"/>
                <a:gd name="connsiteX116" fmla="*/ 2532339 w 2738180"/>
                <a:gd name="connsiteY116" fmla="*/ 1338330 h 2255029"/>
                <a:gd name="connsiteX117" fmla="*/ 2458645 w 2738180"/>
                <a:gd name="connsiteY117" fmla="*/ 1397840 h 2255029"/>
                <a:gd name="connsiteX118" fmla="*/ 2355725 w 2738180"/>
                <a:gd name="connsiteY118" fmla="*/ 1392775 h 2255029"/>
                <a:gd name="connsiteX119" fmla="*/ 2316334 w 2738180"/>
                <a:gd name="connsiteY119" fmla="*/ 1434558 h 2255029"/>
                <a:gd name="connsiteX120" fmla="*/ 2246451 w 2738180"/>
                <a:gd name="connsiteY120" fmla="*/ 1439623 h 2255029"/>
                <a:gd name="connsiteX121" fmla="*/ 2209604 w 2738180"/>
                <a:gd name="connsiteY121" fmla="*/ 1485204 h 2255029"/>
                <a:gd name="connsiteX122" fmla="*/ 2208332 w 2738180"/>
                <a:gd name="connsiteY122" fmla="*/ 1520657 h 2255029"/>
                <a:gd name="connsiteX123" fmla="*/ 2177838 w 2738180"/>
                <a:gd name="connsiteY123" fmla="*/ 1532052 h 2255029"/>
                <a:gd name="connsiteX124" fmla="*/ 2174026 w 2738180"/>
                <a:gd name="connsiteY124" fmla="*/ 1572569 h 2255029"/>
                <a:gd name="connsiteX125" fmla="*/ 2130825 w 2738180"/>
                <a:gd name="connsiteY125" fmla="*/ 1590296 h 2255029"/>
                <a:gd name="connsiteX126" fmla="*/ 2113036 w 2738180"/>
                <a:gd name="connsiteY126" fmla="*/ 1780220 h 2255029"/>
                <a:gd name="connsiteX127" fmla="*/ 2134637 w 2738180"/>
                <a:gd name="connsiteY127" fmla="*/ 1875181 h 2255029"/>
                <a:gd name="connsiteX128" fmla="*/ 1988516 w 2738180"/>
                <a:gd name="connsiteY128" fmla="*/ 1867584 h 2255029"/>
                <a:gd name="connsiteX129" fmla="*/ 1926256 w 2738180"/>
                <a:gd name="connsiteY129" fmla="*/ 1829600 h 2255029"/>
                <a:gd name="connsiteX130" fmla="*/ 1856372 w 2738180"/>
                <a:gd name="connsiteY130" fmla="*/ 1824535 h 2255029"/>
                <a:gd name="connsiteX131" fmla="*/ 1730580 w 2738180"/>
                <a:gd name="connsiteY131" fmla="*/ 1853657 h 2255029"/>
                <a:gd name="connsiteX132" fmla="*/ 1700085 w 2738180"/>
                <a:gd name="connsiteY132" fmla="*/ 1854923 h 2255029"/>
                <a:gd name="connsiteX133" fmla="*/ 1668320 w 2738180"/>
                <a:gd name="connsiteY133" fmla="*/ 1910634 h 2255029"/>
                <a:gd name="connsiteX134" fmla="*/ 1609872 w 2738180"/>
                <a:gd name="connsiteY134" fmla="*/ 1957482 h 2255029"/>
                <a:gd name="connsiteX135" fmla="*/ 1578106 w 2738180"/>
                <a:gd name="connsiteY135" fmla="*/ 1924562 h 2255029"/>
                <a:gd name="connsiteX136" fmla="*/ 1566670 w 2738180"/>
                <a:gd name="connsiteY136" fmla="*/ 1943554 h 2255029"/>
                <a:gd name="connsiteX137" fmla="*/ 1565400 w 2738180"/>
                <a:gd name="connsiteY137" fmla="*/ 1962546 h 2255029"/>
                <a:gd name="connsiteX138" fmla="*/ 1551423 w 2738180"/>
                <a:gd name="connsiteY138" fmla="*/ 1970143 h 2255029"/>
                <a:gd name="connsiteX139" fmla="*/ 1443421 w 2738180"/>
                <a:gd name="connsiteY139" fmla="*/ 1989136 h 2255029"/>
                <a:gd name="connsiteX140" fmla="*/ 1424362 w 2738180"/>
                <a:gd name="connsiteY140" fmla="*/ 2058775 h 2255029"/>
                <a:gd name="connsiteX141" fmla="*/ 1404032 w 2738180"/>
                <a:gd name="connsiteY141" fmla="*/ 2044847 h 2255029"/>
                <a:gd name="connsiteX142" fmla="*/ 1376078 w 2738180"/>
                <a:gd name="connsiteY142" fmla="*/ 2071436 h 2255029"/>
                <a:gd name="connsiteX143" fmla="*/ 1285864 w 2738180"/>
                <a:gd name="connsiteY143" fmla="*/ 2081565 h 2255029"/>
                <a:gd name="connsiteX144" fmla="*/ 1246475 w 2738180"/>
                <a:gd name="connsiteY144" fmla="*/ 2062573 h 2255029"/>
                <a:gd name="connsiteX145" fmla="*/ 1186757 w 2738180"/>
                <a:gd name="connsiteY145" fmla="*/ 2117018 h 2255029"/>
                <a:gd name="connsiteX146" fmla="*/ 997435 w 2738180"/>
                <a:gd name="connsiteY146" fmla="*/ 2189189 h 2255029"/>
                <a:gd name="connsiteX147" fmla="*/ 885620 w 2738180"/>
                <a:gd name="connsiteY147" fmla="*/ 2161333 h 2255029"/>
                <a:gd name="connsiteX148" fmla="*/ 837337 w 2738180"/>
                <a:gd name="connsiteY148" fmla="*/ 2195520 h 2255029"/>
                <a:gd name="connsiteX149" fmla="*/ 724252 w 2738180"/>
                <a:gd name="connsiteY149" fmla="*/ 2108155 h 2255029"/>
                <a:gd name="connsiteX150" fmla="*/ 728063 w 2738180"/>
                <a:gd name="connsiteY150" fmla="*/ 2243634 h 2255029"/>
                <a:gd name="connsiteX151" fmla="*/ 710275 w 2738180"/>
                <a:gd name="connsiteY151" fmla="*/ 2255029 h 2255029"/>
                <a:gd name="connsiteX152" fmla="*/ 664532 w 2738180"/>
                <a:gd name="connsiteY152" fmla="*/ 2252497 h 2255029"/>
                <a:gd name="connsiteX153" fmla="*/ 651826 w 2738180"/>
                <a:gd name="connsiteY153" fmla="*/ 2228440 h 2255029"/>
                <a:gd name="connsiteX154" fmla="*/ 613707 w 2738180"/>
                <a:gd name="connsiteY154" fmla="*/ 2077767 h 2255029"/>
                <a:gd name="connsiteX155" fmla="*/ 598460 w 2738180"/>
                <a:gd name="connsiteY155" fmla="*/ 2076501 h 2255029"/>
                <a:gd name="connsiteX156" fmla="*/ 626413 w 2738180"/>
                <a:gd name="connsiteY156" fmla="*/ 2022056 h 2255029"/>
                <a:gd name="connsiteX157" fmla="*/ 604814 w 2738180"/>
                <a:gd name="connsiteY157" fmla="*/ 1971409 h 2255029"/>
                <a:gd name="connsiteX158" fmla="*/ 617520 w 2738180"/>
                <a:gd name="connsiteY158" fmla="*/ 1961280 h 2255029"/>
                <a:gd name="connsiteX159" fmla="*/ 644202 w 2738180"/>
                <a:gd name="connsiteY159" fmla="*/ 1982805 h 2255029"/>
                <a:gd name="connsiteX160" fmla="*/ 654368 w 2738180"/>
                <a:gd name="connsiteY160" fmla="*/ 1935957 h 2255029"/>
                <a:gd name="connsiteX161" fmla="*/ 669615 w 2738180"/>
                <a:gd name="connsiteY161" fmla="*/ 1948619 h 2255029"/>
                <a:gd name="connsiteX162" fmla="*/ 698840 w 2738180"/>
                <a:gd name="connsiteY162" fmla="*/ 1913166 h 2255029"/>
                <a:gd name="connsiteX163" fmla="*/ 683591 w 2738180"/>
                <a:gd name="connsiteY163" fmla="*/ 1881512 h 2255029"/>
                <a:gd name="connsiteX164" fmla="*/ 644202 w 2738180"/>
                <a:gd name="connsiteY164" fmla="*/ 1884045 h 2255029"/>
                <a:gd name="connsiteX165" fmla="*/ 642932 w 2738180"/>
                <a:gd name="connsiteY165" fmla="*/ 1870117 h 2255029"/>
                <a:gd name="connsiteX166" fmla="*/ 608626 w 2738180"/>
                <a:gd name="connsiteY166" fmla="*/ 1880246 h 2255029"/>
                <a:gd name="connsiteX167" fmla="*/ 573048 w 2738180"/>
                <a:gd name="connsiteY167" fmla="*/ 1867584 h 2255029"/>
                <a:gd name="connsiteX168" fmla="*/ 589567 w 2738180"/>
                <a:gd name="connsiteY168" fmla="*/ 1796680 h 2255029"/>
                <a:gd name="connsiteX169" fmla="*/ 529847 w 2738180"/>
                <a:gd name="connsiteY169" fmla="*/ 1727041 h 2255029"/>
                <a:gd name="connsiteX170" fmla="*/ 533659 w 2738180"/>
                <a:gd name="connsiteY170" fmla="*/ 1699185 h 2255029"/>
                <a:gd name="connsiteX171" fmla="*/ 570507 w 2738180"/>
                <a:gd name="connsiteY171" fmla="*/ 1675128 h 2255029"/>
                <a:gd name="connsiteX172" fmla="*/ 567965 w 2738180"/>
                <a:gd name="connsiteY172" fmla="*/ 1642208 h 2255029"/>
                <a:gd name="connsiteX173" fmla="*/ 540012 w 2738180"/>
                <a:gd name="connsiteY173" fmla="*/ 1627014 h 2255029"/>
                <a:gd name="connsiteX174" fmla="*/ 541283 w 2738180"/>
                <a:gd name="connsiteY174" fmla="*/ 1615619 h 2255029"/>
                <a:gd name="connsiteX175" fmla="*/ 523494 w 2738180"/>
                <a:gd name="connsiteY175" fmla="*/ 1620683 h 2255029"/>
                <a:gd name="connsiteX176" fmla="*/ 528577 w 2738180"/>
                <a:gd name="connsiteY176" fmla="*/ 1601691 h 2255029"/>
                <a:gd name="connsiteX177" fmla="*/ 501894 w 2738180"/>
                <a:gd name="connsiteY177" fmla="*/ 1618151 h 2255029"/>
                <a:gd name="connsiteX178" fmla="*/ 465046 w 2738180"/>
                <a:gd name="connsiteY178" fmla="*/ 1540915 h 2255029"/>
                <a:gd name="connsiteX179" fmla="*/ 386268 w 2738180"/>
                <a:gd name="connsiteY179" fmla="*/ 1567505 h 2255029"/>
                <a:gd name="connsiteX180" fmla="*/ 354503 w 2738180"/>
                <a:gd name="connsiteY180" fmla="*/ 1532052 h 2255029"/>
                <a:gd name="connsiteX181" fmla="*/ 296053 w 2738180"/>
                <a:gd name="connsiteY181" fmla="*/ 1538383 h 2255029"/>
                <a:gd name="connsiteX182" fmla="*/ 212192 w 2738180"/>
                <a:gd name="connsiteY182" fmla="*/ 1468744 h 2255029"/>
                <a:gd name="connsiteX183" fmla="*/ 186780 w 2738180"/>
                <a:gd name="connsiteY183" fmla="*/ 1375049 h 2255029"/>
                <a:gd name="connsiteX184" fmla="*/ 165180 w 2738180"/>
                <a:gd name="connsiteY184" fmla="*/ 1353524 h 2255029"/>
                <a:gd name="connsiteX185" fmla="*/ 184240 w 2738180"/>
                <a:gd name="connsiteY185" fmla="*/ 1342128 h 2255029"/>
                <a:gd name="connsiteX186" fmla="*/ 180427 w 2738180"/>
                <a:gd name="connsiteY186" fmla="*/ 1318072 h 2255029"/>
                <a:gd name="connsiteX187" fmla="*/ 109273 w 2738180"/>
                <a:gd name="connsiteY187" fmla="*/ 1226908 h 2255029"/>
                <a:gd name="connsiteX188" fmla="*/ 76237 w 2738180"/>
                <a:gd name="connsiteY188" fmla="*/ 1245901 h 2255029"/>
                <a:gd name="connsiteX189" fmla="*/ 57178 w 2738180"/>
                <a:gd name="connsiteY189" fmla="*/ 1220577 h 22550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</a:cxnLst>
              <a:rect l="l" t="t" r="r" b="b"/>
              <a:pathLst>
                <a:path w="2738180" h="2255029">
                  <a:moveTo>
                    <a:pt x="0" y="1121817"/>
                  </a:moveTo>
                  <a:lnTo>
                    <a:pt x="27953" y="1123083"/>
                  </a:lnTo>
                  <a:lnTo>
                    <a:pt x="85131" y="1052178"/>
                  </a:lnTo>
                  <a:lnTo>
                    <a:pt x="114356" y="1062307"/>
                  </a:lnTo>
                  <a:lnTo>
                    <a:pt x="144851" y="1048380"/>
                  </a:lnTo>
                  <a:lnTo>
                    <a:pt x="172804" y="1091429"/>
                  </a:lnTo>
                  <a:lnTo>
                    <a:pt x="151204" y="1125615"/>
                  </a:lnTo>
                  <a:lnTo>
                    <a:pt x="172804" y="1137011"/>
                  </a:lnTo>
                  <a:lnTo>
                    <a:pt x="228711" y="1240836"/>
                  </a:lnTo>
                  <a:lnTo>
                    <a:pt x="287159" y="1254764"/>
                  </a:lnTo>
                  <a:lnTo>
                    <a:pt x="318925" y="1233239"/>
                  </a:lnTo>
                  <a:lnTo>
                    <a:pt x="326548" y="1223110"/>
                  </a:lnTo>
                  <a:lnTo>
                    <a:pt x="392621" y="1263627"/>
                  </a:lnTo>
                  <a:lnTo>
                    <a:pt x="439633" y="1254764"/>
                  </a:lnTo>
                  <a:lnTo>
                    <a:pt x="449799" y="1282619"/>
                  </a:lnTo>
                  <a:lnTo>
                    <a:pt x="477752" y="1290216"/>
                  </a:lnTo>
                  <a:lnTo>
                    <a:pt x="494270" y="1231973"/>
                  </a:lnTo>
                  <a:lnTo>
                    <a:pt x="546365" y="1209182"/>
                  </a:lnTo>
                  <a:lnTo>
                    <a:pt x="543823" y="1181326"/>
                  </a:lnTo>
                  <a:lnTo>
                    <a:pt x="566695" y="1202851"/>
                  </a:lnTo>
                  <a:lnTo>
                    <a:pt x="593378" y="1253497"/>
                  </a:lnTo>
                  <a:lnTo>
                    <a:pt x="656909" y="1297813"/>
                  </a:lnTo>
                  <a:lnTo>
                    <a:pt x="706463" y="1250965"/>
                  </a:lnTo>
                  <a:lnTo>
                    <a:pt x="709004" y="1215513"/>
                  </a:lnTo>
                  <a:lnTo>
                    <a:pt x="684863" y="1200319"/>
                  </a:lnTo>
                  <a:lnTo>
                    <a:pt x="709004" y="1148406"/>
                  </a:lnTo>
                  <a:lnTo>
                    <a:pt x="740769" y="1154737"/>
                  </a:lnTo>
                  <a:lnTo>
                    <a:pt x="742041" y="1119285"/>
                  </a:lnTo>
                  <a:lnTo>
                    <a:pt x="800489" y="1105357"/>
                  </a:lnTo>
                  <a:lnTo>
                    <a:pt x="780159" y="1069904"/>
                  </a:lnTo>
                  <a:lnTo>
                    <a:pt x="799219" y="1058509"/>
                  </a:lnTo>
                  <a:lnTo>
                    <a:pt x="818278" y="1085098"/>
                  </a:lnTo>
                  <a:lnTo>
                    <a:pt x="855125" y="1069904"/>
                  </a:lnTo>
                  <a:lnTo>
                    <a:pt x="869103" y="1097760"/>
                  </a:lnTo>
                  <a:lnTo>
                    <a:pt x="893243" y="1080034"/>
                  </a:lnTo>
                  <a:lnTo>
                    <a:pt x="927551" y="1101558"/>
                  </a:lnTo>
                  <a:lnTo>
                    <a:pt x="944068" y="1087631"/>
                  </a:lnTo>
                  <a:lnTo>
                    <a:pt x="991082" y="1135745"/>
                  </a:lnTo>
                  <a:lnTo>
                    <a:pt x="1081295" y="1178794"/>
                  </a:lnTo>
                  <a:lnTo>
                    <a:pt x="1115601" y="1121817"/>
                  </a:lnTo>
                  <a:lnTo>
                    <a:pt x="1129579" y="1126881"/>
                  </a:lnTo>
                  <a:lnTo>
                    <a:pt x="1182944" y="1086364"/>
                  </a:lnTo>
                  <a:lnTo>
                    <a:pt x="1154991" y="1052178"/>
                  </a:lnTo>
                  <a:lnTo>
                    <a:pt x="1137203" y="976209"/>
                  </a:lnTo>
                  <a:lnTo>
                    <a:pt x="1151179" y="949619"/>
                  </a:lnTo>
                  <a:lnTo>
                    <a:pt x="1106707" y="874916"/>
                  </a:lnTo>
                  <a:lnTo>
                    <a:pt x="1071129" y="860988"/>
                  </a:lnTo>
                  <a:lnTo>
                    <a:pt x="1045717" y="773623"/>
                  </a:lnTo>
                  <a:lnTo>
                    <a:pt x="1039364" y="726775"/>
                  </a:lnTo>
                  <a:lnTo>
                    <a:pt x="992352" y="696387"/>
                  </a:lnTo>
                  <a:lnTo>
                    <a:pt x="997435" y="583699"/>
                  </a:lnTo>
                  <a:lnTo>
                    <a:pt x="1030470" y="490004"/>
                  </a:lnTo>
                  <a:lnTo>
                    <a:pt x="1064776" y="486205"/>
                  </a:lnTo>
                  <a:lnTo>
                    <a:pt x="1055883" y="610289"/>
                  </a:lnTo>
                  <a:lnTo>
                    <a:pt x="1078754" y="624216"/>
                  </a:lnTo>
                  <a:lnTo>
                    <a:pt x="1152449" y="583699"/>
                  </a:lnTo>
                  <a:lnTo>
                    <a:pt x="1151179" y="517859"/>
                  </a:lnTo>
                  <a:lnTo>
                    <a:pt x="1109248" y="497600"/>
                  </a:lnTo>
                  <a:lnTo>
                    <a:pt x="1101625" y="457083"/>
                  </a:lnTo>
                  <a:lnTo>
                    <a:pt x="1260452" y="468479"/>
                  </a:lnTo>
                  <a:lnTo>
                    <a:pt x="1308736" y="401372"/>
                  </a:lnTo>
                  <a:lnTo>
                    <a:pt x="1299841" y="378582"/>
                  </a:lnTo>
                  <a:lnTo>
                    <a:pt x="1302383" y="370985"/>
                  </a:lnTo>
                  <a:lnTo>
                    <a:pt x="1346854" y="373517"/>
                  </a:lnTo>
                  <a:lnTo>
                    <a:pt x="1381160" y="479874"/>
                  </a:lnTo>
                  <a:lnTo>
                    <a:pt x="1411656" y="477342"/>
                  </a:lnTo>
                  <a:lnTo>
                    <a:pt x="1419279" y="446954"/>
                  </a:lnTo>
                  <a:lnTo>
                    <a:pt x="1451044" y="449486"/>
                  </a:lnTo>
                  <a:lnTo>
                    <a:pt x="1457397" y="386178"/>
                  </a:lnTo>
                  <a:lnTo>
                    <a:pt x="1482810" y="388711"/>
                  </a:lnTo>
                  <a:lnTo>
                    <a:pt x="1548883" y="336798"/>
                  </a:lnTo>
                  <a:lnTo>
                    <a:pt x="1585729" y="335532"/>
                  </a:lnTo>
                  <a:lnTo>
                    <a:pt x="1532364" y="206384"/>
                  </a:lnTo>
                  <a:lnTo>
                    <a:pt x="1598436" y="86099"/>
                  </a:lnTo>
                  <a:lnTo>
                    <a:pt x="1664509" y="94962"/>
                  </a:lnTo>
                  <a:lnTo>
                    <a:pt x="1712791" y="0"/>
                  </a:lnTo>
                  <a:lnTo>
                    <a:pt x="1742016" y="56977"/>
                  </a:lnTo>
                  <a:lnTo>
                    <a:pt x="1717874" y="132947"/>
                  </a:lnTo>
                  <a:lnTo>
                    <a:pt x="1748369" y="159536"/>
                  </a:lnTo>
                  <a:lnTo>
                    <a:pt x="1781405" y="163334"/>
                  </a:lnTo>
                  <a:lnTo>
                    <a:pt x="1813170" y="241836"/>
                  </a:lnTo>
                  <a:lnTo>
                    <a:pt x="1800464" y="283620"/>
                  </a:lnTo>
                  <a:lnTo>
                    <a:pt x="1816983" y="289950"/>
                  </a:lnTo>
                  <a:lnTo>
                    <a:pt x="1857642" y="244369"/>
                  </a:lnTo>
                  <a:lnTo>
                    <a:pt x="2015199" y="163334"/>
                  </a:lnTo>
                  <a:lnTo>
                    <a:pt x="2081270" y="86099"/>
                  </a:lnTo>
                  <a:lnTo>
                    <a:pt x="2113036" y="83566"/>
                  </a:lnTo>
                  <a:lnTo>
                    <a:pt x="2180379" y="146874"/>
                  </a:lnTo>
                  <a:lnTo>
                    <a:pt x="2287111" y="131681"/>
                  </a:lnTo>
                  <a:lnTo>
                    <a:pt x="2325230" y="270958"/>
                  </a:lnTo>
                  <a:lnTo>
                    <a:pt x="2370972" y="357057"/>
                  </a:lnTo>
                  <a:lnTo>
                    <a:pt x="2383678" y="374783"/>
                  </a:lnTo>
                  <a:lnTo>
                    <a:pt x="2369701" y="457083"/>
                  </a:lnTo>
                  <a:lnTo>
                    <a:pt x="2392572" y="469745"/>
                  </a:lnTo>
                  <a:lnTo>
                    <a:pt x="2448479" y="454551"/>
                  </a:lnTo>
                  <a:lnTo>
                    <a:pt x="2449749" y="490004"/>
                  </a:lnTo>
                  <a:lnTo>
                    <a:pt x="2481515" y="512794"/>
                  </a:lnTo>
                  <a:lnTo>
                    <a:pt x="2471351" y="544448"/>
                  </a:lnTo>
                  <a:lnTo>
                    <a:pt x="2506927" y="587498"/>
                  </a:lnTo>
                  <a:lnTo>
                    <a:pt x="2529799" y="740703"/>
                  </a:lnTo>
                  <a:lnTo>
                    <a:pt x="2529799" y="921764"/>
                  </a:lnTo>
                  <a:lnTo>
                    <a:pt x="2588247" y="919231"/>
                  </a:lnTo>
                  <a:lnTo>
                    <a:pt x="2659401" y="892642"/>
                  </a:lnTo>
                  <a:lnTo>
                    <a:pt x="2656861" y="878714"/>
                  </a:lnTo>
                  <a:lnTo>
                    <a:pt x="2701332" y="879980"/>
                  </a:lnTo>
                  <a:lnTo>
                    <a:pt x="2679732" y="933159"/>
                  </a:lnTo>
                  <a:lnTo>
                    <a:pt x="2738180" y="997733"/>
                  </a:lnTo>
                  <a:lnTo>
                    <a:pt x="2663214" y="1028121"/>
                  </a:lnTo>
                  <a:lnTo>
                    <a:pt x="2672107" y="1085098"/>
                  </a:lnTo>
                  <a:lnTo>
                    <a:pt x="2647967" y="1082566"/>
                  </a:lnTo>
                  <a:lnTo>
                    <a:pt x="2633989" y="1161068"/>
                  </a:lnTo>
                  <a:lnTo>
                    <a:pt x="2650507" y="1216779"/>
                  </a:lnTo>
                  <a:lnTo>
                    <a:pt x="2646695" y="1228174"/>
                  </a:lnTo>
                  <a:lnTo>
                    <a:pt x="2667026" y="1240836"/>
                  </a:lnTo>
                  <a:lnTo>
                    <a:pt x="2625095" y="1258562"/>
                  </a:lnTo>
                  <a:lnTo>
                    <a:pt x="2595870" y="1333265"/>
                  </a:lnTo>
                  <a:lnTo>
                    <a:pt x="2532339" y="1338330"/>
                  </a:lnTo>
                  <a:lnTo>
                    <a:pt x="2458645" y="1397840"/>
                  </a:lnTo>
                  <a:lnTo>
                    <a:pt x="2355725" y="1392775"/>
                  </a:lnTo>
                  <a:lnTo>
                    <a:pt x="2316334" y="1434558"/>
                  </a:lnTo>
                  <a:lnTo>
                    <a:pt x="2246451" y="1439623"/>
                  </a:lnTo>
                  <a:lnTo>
                    <a:pt x="2209604" y="1485204"/>
                  </a:lnTo>
                  <a:lnTo>
                    <a:pt x="2208332" y="1520657"/>
                  </a:lnTo>
                  <a:lnTo>
                    <a:pt x="2177838" y="1532052"/>
                  </a:lnTo>
                  <a:lnTo>
                    <a:pt x="2174026" y="1572569"/>
                  </a:lnTo>
                  <a:lnTo>
                    <a:pt x="2130825" y="1590296"/>
                  </a:lnTo>
                  <a:lnTo>
                    <a:pt x="2113036" y="1780220"/>
                  </a:lnTo>
                  <a:lnTo>
                    <a:pt x="2134637" y="1875181"/>
                  </a:lnTo>
                  <a:lnTo>
                    <a:pt x="1988516" y="1867584"/>
                  </a:lnTo>
                  <a:lnTo>
                    <a:pt x="1926256" y="1829600"/>
                  </a:lnTo>
                  <a:lnTo>
                    <a:pt x="1856372" y="1824535"/>
                  </a:lnTo>
                  <a:lnTo>
                    <a:pt x="1730580" y="1853657"/>
                  </a:lnTo>
                  <a:lnTo>
                    <a:pt x="1700085" y="1854923"/>
                  </a:lnTo>
                  <a:lnTo>
                    <a:pt x="1668320" y="1910634"/>
                  </a:lnTo>
                  <a:lnTo>
                    <a:pt x="1609872" y="1957482"/>
                  </a:lnTo>
                  <a:lnTo>
                    <a:pt x="1578106" y="1924562"/>
                  </a:lnTo>
                  <a:lnTo>
                    <a:pt x="1566670" y="1943554"/>
                  </a:lnTo>
                  <a:lnTo>
                    <a:pt x="1565400" y="1962546"/>
                  </a:lnTo>
                  <a:lnTo>
                    <a:pt x="1551423" y="1970143"/>
                  </a:lnTo>
                  <a:lnTo>
                    <a:pt x="1443421" y="1989136"/>
                  </a:lnTo>
                  <a:lnTo>
                    <a:pt x="1424362" y="2058775"/>
                  </a:lnTo>
                  <a:lnTo>
                    <a:pt x="1404032" y="2044847"/>
                  </a:lnTo>
                  <a:lnTo>
                    <a:pt x="1376078" y="2071436"/>
                  </a:lnTo>
                  <a:lnTo>
                    <a:pt x="1285864" y="2081565"/>
                  </a:lnTo>
                  <a:lnTo>
                    <a:pt x="1246475" y="2062573"/>
                  </a:lnTo>
                  <a:lnTo>
                    <a:pt x="1186757" y="2117018"/>
                  </a:lnTo>
                  <a:lnTo>
                    <a:pt x="997435" y="2189189"/>
                  </a:lnTo>
                  <a:lnTo>
                    <a:pt x="885620" y="2161333"/>
                  </a:lnTo>
                  <a:lnTo>
                    <a:pt x="837337" y="2195520"/>
                  </a:lnTo>
                  <a:lnTo>
                    <a:pt x="724252" y="2108155"/>
                  </a:lnTo>
                  <a:lnTo>
                    <a:pt x="728063" y="2243634"/>
                  </a:lnTo>
                  <a:lnTo>
                    <a:pt x="710275" y="2255029"/>
                  </a:lnTo>
                  <a:lnTo>
                    <a:pt x="664532" y="2252497"/>
                  </a:lnTo>
                  <a:lnTo>
                    <a:pt x="651826" y="2228440"/>
                  </a:lnTo>
                  <a:lnTo>
                    <a:pt x="613707" y="2077767"/>
                  </a:lnTo>
                  <a:lnTo>
                    <a:pt x="598460" y="2076501"/>
                  </a:lnTo>
                  <a:lnTo>
                    <a:pt x="626413" y="2022056"/>
                  </a:lnTo>
                  <a:lnTo>
                    <a:pt x="604814" y="1971409"/>
                  </a:lnTo>
                  <a:lnTo>
                    <a:pt x="617520" y="1961280"/>
                  </a:lnTo>
                  <a:lnTo>
                    <a:pt x="644202" y="1982805"/>
                  </a:lnTo>
                  <a:lnTo>
                    <a:pt x="654368" y="1935957"/>
                  </a:lnTo>
                  <a:lnTo>
                    <a:pt x="669615" y="1948619"/>
                  </a:lnTo>
                  <a:lnTo>
                    <a:pt x="698840" y="1913166"/>
                  </a:lnTo>
                  <a:lnTo>
                    <a:pt x="683591" y="1881512"/>
                  </a:lnTo>
                  <a:lnTo>
                    <a:pt x="644202" y="1884045"/>
                  </a:lnTo>
                  <a:lnTo>
                    <a:pt x="642932" y="1870117"/>
                  </a:lnTo>
                  <a:lnTo>
                    <a:pt x="608626" y="1880246"/>
                  </a:lnTo>
                  <a:lnTo>
                    <a:pt x="573048" y="1867584"/>
                  </a:lnTo>
                  <a:lnTo>
                    <a:pt x="589567" y="1796680"/>
                  </a:lnTo>
                  <a:lnTo>
                    <a:pt x="529847" y="1727041"/>
                  </a:lnTo>
                  <a:lnTo>
                    <a:pt x="533659" y="1699185"/>
                  </a:lnTo>
                  <a:lnTo>
                    <a:pt x="570507" y="1675128"/>
                  </a:lnTo>
                  <a:lnTo>
                    <a:pt x="567965" y="1642208"/>
                  </a:lnTo>
                  <a:lnTo>
                    <a:pt x="540012" y="1627014"/>
                  </a:lnTo>
                  <a:lnTo>
                    <a:pt x="541283" y="1615619"/>
                  </a:lnTo>
                  <a:lnTo>
                    <a:pt x="523494" y="1620683"/>
                  </a:lnTo>
                  <a:lnTo>
                    <a:pt x="528577" y="1601691"/>
                  </a:lnTo>
                  <a:lnTo>
                    <a:pt x="501894" y="1618151"/>
                  </a:lnTo>
                  <a:lnTo>
                    <a:pt x="465046" y="1540915"/>
                  </a:lnTo>
                  <a:lnTo>
                    <a:pt x="386268" y="1567505"/>
                  </a:lnTo>
                  <a:lnTo>
                    <a:pt x="354503" y="1532052"/>
                  </a:lnTo>
                  <a:lnTo>
                    <a:pt x="296053" y="1538383"/>
                  </a:lnTo>
                  <a:lnTo>
                    <a:pt x="212192" y="1468744"/>
                  </a:lnTo>
                  <a:lnTo>
                    <a:pt x="186780" y="1375049"/>
                  </a:lnTo>
                  <a:lnTo>
                    <a:pt x="165180" y="1353524"/>
                  </a:lnTo>
                  <a:lnTo>
                    <a:pt x="184240" y="1342128"/>
                  </a:lnTo>
                  <a:lnTo>
                    <a:pt x="180427" y="1318072"/>
                  </a:lnTo>
                  <a:lnTo>
                    <a:pt x="109273" y="1226908"/>
                  </a:lnTo>
                  <a:lnTo>
                    <a:pt x="76237" y="1245901"/>
                  </a:lnTo>
                  <a:lnTo>
                    <a:pt x="57178" y="1220577"/>
                  </a:lnTo>
                  <a:close/>
                </a:path>
              </a:pathLst>
            </a:custGeom>
            <a:solidFill>
              <a:srgbClr val="005EB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2" name="Freeform 21">
              <a:extLst>
                <a:ext uri="{FF2B5EF4-FFF2-40B4-BE49-F238E27FC236}">
                  <a16:creationId xmlns:a16="http://schemas.microsoft.com/office/drawing/2014/main" id="{6DDEF0CA-E0BF-C744-83F7-75ACF673AE4E}"/>
                </a:ext>
              </a:extLst>
            </p:cNvPr>
            <p:cNvSpPr/>
            <p:nvPr/>
          </p:nvSpPr>
          <p:spPr>
            <a:xfrm>
              <a:off x="16358829" y="9735586"/>
              <a:ext cx="1407844" cy="188657"/>
            </a:xfrm>
            <a:custGeom>
              <a:avLst/>
              <a:gdLst>
                <a:gd name="connsiteX0" fmla="*/ 1320172 w 1407844"/>
                <a:gd name="connsiteY0" fmla="*/ 108890 h 188657"/>
                <a:gd name="connsiteX1" fmla="*/ 1348125 w 1407844"/>
                <a:gd name="connsiteY1" fmla="*/ 79768 h 188657"/>
                <a:gd name="connsiteX2" fmla="*/ 1374807 w 1407844"/>
                <a:gd name="connsiteY2" fmla="*/ 108890 h 188657"/>
                <a:gd name="connsiteX3" fmla="*/ 1320172 w 1407844"/>
                <a:gd name="connsiteY3" fmla="*/ 108890 h 188657"/>
                <a:gd name="connsiteX4" fmla="*/ 1397679 w 1407844"/>
                <a:gd name="connsiteY4" fmla="*/ 150673 h 188657"/>
                <a:gd name="connsiteX5" fmla="*/ 1357020 w 1407844"/>
                <a:gd name="connsiteY5" fmla="*/ 163334 h 188657"/>
                <a:gd name="connsiteX6" fmla="*/ 1321442 w 1407844"/>
                <a:gd name="connsiteY6" fmla="*/ 131680 h 188657"/>
                <a:gd name="connsiteX7" fmla="*/ 1407845 w 1407844"/>
                <a:gd name="connsiteY7" fmla="*/ 131680 h 188657"/>
                <a:gd name="connsiteX8" fmla="*/ 1348125 w 1407844"/>
                <a:gd name="connsiteY8" fmla="*/ 56977 h 188657"/>
                <a:gd name="connsiteX9" fmla="*/ 1290947 w 1407844"/>
                <a:gd name="connsiteY9" fmla="*/ 122817 h 188657"/>
                <a:gd name="connsiteX10" fmla="*/ 1355748 w 1407844"/>
                <a:gd name="connsiteY10" fmla="*/ 187392 h 188657"/>
                <a:gd name="connsiteX11" fmla="*/ 1397679 w 1407844"/>
                <a:gd name="connsiteY11" fmla="*/ 177262 h 188657"/>
                <a:gd name="connsiteX12" fmla="*/ 1397679 w 1407844"/>
                <a:gd name="connsiteY12" fmla="*/ 150673 h 188657"/>
                <a:gd name="connsiteX13" fmla="*/ 1247746 w 1407844"/>
                <a:gd name="connsiteY13" fmla="*/ 183593 h 188657"/>
                <a:gd name="connsiteX14" fmla="*/ 1247746 w 1407844"/>
                <a:gd name="connsiteY14" fmla="*/ 132947 h 188657"/>
                <a:gd name="connsiteX15" fmla="*/ 1274430 w 1407844"/>
                <a:gd name="connsiteY15" fmla="*/ 87365 h 188657"/>
                <a:gd name="connsiteX16" fmla="*/ 1288406 w 1407844"/>
                <a:gd name="connsiteY16" fmla="*/ 89897 h 188657"/>
                <a:gd name="connsiteX17" fmla="*/ 1288406 w 1407844"/>
                <a:gd name="connsiteY17" fmla="*/ 56977 h 188657"/>
                <a:gd name="connsiteX18" fmla="*/ 1278241 w 1407844"/>
                <a:gd name="connsiteY18" fmla="*/ 55711 h 188657"/>
                <a:gd name="connsiteX19" fmla="*/ 1243935 w 1407844"/>
                <a:gd name="connsiteY19" fmla="*/ 87365 h 188657"/>
                <a:gd name="connsiteX20" fmla="*/ 1243935 w 1407844"/>
                <a:gd name="connsiteY20" fmla="*/ 87365 h 188657"/>
                <a:gd name="connsiteX21" fmla="*/ 1243935 w 1407844"/>
                <a:gd name="connsiteY21" fmla="*/ 59509 h 188657"/>
                <a:gd name="connsiteX22" fmla="*/ 1214710 w 1407844"/>
                <a:gd name="connsiteY22" fmla="*/ 59509 h 188657"/>
                <a:gd name="connsiteX23" fmla="*/ 1214710 w 1407844"/>
                <a:gd name="connsiteY23" fmla="*/ 183593 h 188657"/>
                <a:gd name="connsiteX24" fmla="*/ 1247746 w 1407844"/>
                <a:gd name="connsiteY24" fmla="*/ 183593 h 188657"/>
                <a:gd name="connsiteX25" fmla="*/ 1188027 w 1407844"/>
                <a:gd name="connsiteY25" fmla="*/ 59509 h 188657"/>
                <a:gd name="connsiteX26" fmla="*/ 1156262 w 1407844"/>
                <a:gd name="connsiteY26" fmla="*/ 59509 h 188657"/>
                <a:gd name="connsiteX27" fmla="*/ 1156262 w 1407844"/>
                <a:gd name="connsiteY27" fmla="*/ 183593 h 188657"/>
                <a:gd name="connsiteX28" fmla="*/ 1188027 w 1407844"/>
                <a:gd name="connsiteY28" fmla="*/ 183593 h 188657"/>
                <a:gd name="connsiteX29" fmla="*/ 1188027 w 1407844"/>
                <a:gd name="connsiteY29" fmla="*/ 59509 h 188657"/>
                <a:gd name="connsiteX30" fmla="*/ 1188027 w 1407844"/>
                <a:gd name="connsiteY30" fmla="*/ 6331 h 188657"/>
                <a:gd name="connsiteX31" fmla="*/ 1156262 w 1407844"/>
                <a:gd name="connsiteY31" fmla="*/ 6331 h 188657"/>
                <a:gd name="connsiteX32" fmla="*/ 1156262 w 1407844"/>
                <a:gd name="connsiteY32" fmla="*/ 36719 h 188657"/>
                <a:gd name="connsiteX33" fmla="*/ 1188027 w 1407844"/>
                <a:gd name="connsiteY33" fmla="*/ 36719 h 188657"/>
                <a:gd name="connsiteX34" fmla="*/ 1188027 w 1407844"/>
                <a:gd name="connsiteY34" fmla="*/ 6331 h 188657"/>
                <a:gd name="connsiteX35" fmla="*/ 1129579 w 1407844"/>
                <a:gd name="connsiteY35" fmla="*/ 183593 h 188657"/>
                <a:gd name="connsiteX36" fmla="*/ 1129579 w 1407844"/>
                <a:gd name="connsiteY36" fmla="*/ 105091 h 188657"/>
                <a:gd name="connsiteX37" fmla="*/ 1087648 w 1407844"/>
                <a:gd name="connsiteY37" fmla="*/ 56977 h 188657"/>
                <a:gd name="connsiteX38" fmla="*/ 1048259 w 1407844"/>
                <a:gd name="connsiteY38" fmla="*/ 77236 h 188657"/>
                <a:gd name="connsiteX39" fmla="*/ 1048259 w 1407844"/>
                <a:gd name="connsiteY39" fmla="*/ 77236 h 188657"/>
                <a:gd name="connsiteX40" fmla="*/ 1048259 w 1407844"/>
                <a:gd name="connsiteY40" fmla="*/ 3799 h 188657"/>
                <a:gd name="connsiteX41" fmla="*/ 1016494 w 1407844"/>
                <a:gd name="connsiteY41" fmla="*/ 3799 h 188657"/>
                <a:gd name="connsiteX42" fmla="*/ 1016494 w 1407844"/>
                <a:gd name="connsiteY42" fmla="*/ 183593 h 188657"/>
                <a:gd name="connsiteX43" fmla="*/ 1048259 w 1407844"/>
                <a:gd name="connsiteY43" fmla="*/ 183593 h 188657"/>
                <a:gd name="connsiteX44" fmla="*/ 1048259 w 1407844"/>
                <a:gd name="connsiteY44" fmla="*/ 124084 h 188657"/>
                <a:gd name="connsiteX45" fmla="*/ 1076212 w 1407844"/>
                <a:gd name="connsiteY45" fmla="*/ 82300 h 188657"/>
                <a:gd name="connsiteX46" fmla="*/ 1097814 w 1407844"/>
                <a:gd name="connsiteY46" fmla="*/ 113954 h 188657"/>
                <a:gd name="connsiteX47" fmla="*/ 1097814 w 1407844"/>
                <a:gd name="connsiteY47" fmla="*/ 183593 h 188657"/>
                <a:gd name="connsiteX48" fmla="*/ 1129579 w 1407844"/>
                <a:gd name="connsiteY48" fmla="*/ 183593 h 188657"/>
                <a:gd name="connsiteX49" fmla="*/ 908491 w 1407844"/>
                <a:gd name="connsiteY49" fmla="*/ 181061 h 188657"/>
                <a:gd name="connsiteX50" fmla="*/ 945340 w 1407844"/>
                <a:gd name="connsiteY50" fmla="*/ 186125 h 188657"/>
                <a:gd name="connsiteX51" fmla="*/ 997435 w 1407844"/>
                <a:gd name="connsiteY51" fmla="*/ 145608 h 188657"/>
                <a:gd name="connsiteX52" fmla="*/ 963129 w 1407844"/>
                <a:gd name="connsiteY52" fmla="*/ 107624 h 188657"/>
                <a:gd name="connsiteX53" fmla="*/ 941527 w 1407844"/>
                <a:gd name="connsiteY53" fmla="*/ 93696 h 188657"/>
                <a:gd name="connsiteX54" fmla="*/ 960586 w 1407844"/>
                <a:gd name="connsiteY54" fmla="*/ 79768 h 188657"/>
                <a:gd name="connsiteX55" fmla="*/ 989811 w 1407844"/>
                <a:gd name="connsiteY55" fmla="*/ 84833 h 188657"/>
                <a:gd name="connsiteX56" fmla="*/ 992352 w 1407844"/>
                <a:gd name="connsiteY56" fmla="*/ 60776 h 188657"/>
                <a:gd name="connsiteX57" fmla="*/ 956775 w 1407844"/>
                <a:gd name="connsiteY57" fmla="*/ 55711 h 188657"/>
                <a:gd name="connsiteX58" fmla="*/ 907221 w 1407844"/>
                <a:gd name="connsiteY58" fmla="*/ 93696 h 188657"/>
                <a:gd name="connsiteX59" fmla="*/ 940257 w 1407844"/>
                <a:gd name="connsiteY59" fmla="*/ 129148 h 188657"/>
                <a:gd name="connsiteX60" fmla="*/ 963129 w 1407844"/>
                <a:gd name="connsiteY60" fmla="*/ 145608 h 188657"/>
                <a:gd name="connsiteX61" fmla="*/ 941527 w 1407844"/>
                <a:gd name="connsiteY61" fmla="*/ 160802 h 188657"/>
                <a:gd name="connsiteX62" fmla="*/ 909762 w 1407844"/>
                <a:gd name="connsiteY62" fmla="*/ 153205 h 188657"/>
                <a:gd name="connsiteX63" fmla="*/ 908491 w 1407844"/>
                <a:gd name="connsiteY63" fmla="*/ 181061 h 188657"/>
                <a:gd name="connsiteX64" fmla="*/ 828442 w 1407844"/>
                <a:gd name="connsiteY64" fmla="*/ 160802 h 188657"/>
                <a:gd name="connsiteX65" fmla="*/ 801759 w 1407844"/>
                <a:gd name="connsiteY65" fmla="*/ 120285 h 188657"/>
                <a:gd name="connsiteX66" fmla="*/ 828442 w 1407844"/>
                <a:gd name="connsiteY66" fmla="*/ 81034 h 188657"/>
                <a:gd name="connsiteX67" fmla="*/ 857667 w 1407844"/>
                <a:gd name="connsiteY67" fmla="*/ 120285 h 188657"/>
                <a:gd name="connsiteX68" fmla="*/ 828442 w 1407844"/>
                <a:gd name="connsiteY68" fmla="*/ 160802 h 188657"/>
                <a:gd name="connsiteX69" fmla="*/ 889432 w 1407844"/>
                <a:gd name="connsiteY69" fmla="*/ 183593 h 188657"/>
                <a:gd name="connsiteX70" fmla="*/ 889432 w 1407844"/>
                <a:gd name="connsiteY70" fmla="*/ 3799 h 188657"/>
                <a:gd name="connsiteX71" fmla="*/ 857667 w 1407844"/>
                <a:gd name="connsiteY71" fmla="*/ 3799 h 188657"/>
                <a:gd name="connsiteX72" fmla="*/ 857667 w 1407844"/>
                <a:gd name="connsiteY72" fmla="*/ 74703 h 188657"/>
                <a:gd name="connsiteX73" fmla="*/ 857667 w 1407844"/>
                <a:gd name="connsiteY73" fmla="*/ 74703 h 188657"/>
                <a:gd name="connsiteX74" fmla="*/ 820818 w 1407844"/>
                <a:gd name="connsiteY74" fmla="*/ 56977 h 188657"/>
                <a:gd name="connsiteX75" fmla="*/ 768723 w 1407844"/>
                <a:gd name="connsiteY75" fmla="*/ 121551 h 188657"/>
                <a:gd name="connsiteX76" fmla="*/ 820818 w 1407844"/>
                <a:gd name="connsiteY76" fmla="*/ 186125 h 188657"/>
                <a:gd name="connsiteX77" fmla="*/ 858937 w 1407844"/>
                <a:gd name="connsiteY77" fmla="*/ 169665 h 188657"/>
                <a:gd name="connsiteX78" fmla="*/ 858937 w 1407844"/>
                <a:gd name="connsiteY78" fmla="*/ 169665 h 188657"/>
                <a:gd name="connsiteX79" fmla="*/ 858937 w 1407844"/>
                <a:gd name="connsiteY79" fmla="*/ 183593 h 188657"/>
                <a:gd name="connsiteX80" fmla="*/ 889432 w 1407844"/>
                <a:gd name="connsiteY80" fmla="*/ 183593 h 188657"/>
                <a:gd name="connsiteX81" fmla="*/ 725522 w 1407844"/>
                <a:gd name="connsiteY81" fmla="*/ 183593 h 188657"/>
                <a:gd name="connsiteX82" fmla="*/ 725522 w 1407844"/>
                <a:gd name="connsiteY82" fmla="*/ 132947 h 188657"/>
                <a:gd name="connsiteX83" fmla="*/ 752205 w 1407844"/>
                <a:gd name="connsiteY83" fmla="*/ 87365 h 188657"/>
                <a:gd name="connsiteX84" fmla="*/ 766183 w 1407844"/>
                <a:gd name="connsiteY84" fmla="*/ 89897 h 188657"/>
                <a:gd name="connsiteX85" fmla="*/ 766183 w 1407844"/>
                <a:gd name="connsiteY85" fmla="*/ 56977 h 188657"/>
                <a:gd name="connsiteX86" fmla="*/ 756017 w 1407844"/>
                <a:gd name="connsiteY86" fmla="*/ 55711 h 188657"/>
                <a:gd name="connsiteX87" fmla="*/ 721711 w 1407844"/>
                <a:gd name="connsiteY87" fmla="*/ 87365 h 188657"/>
                <a:gd name="connsiteX88" fmla="*/ 721711 w 1407844"/>
                <a:gd name="connsiteY88" fmla="*/ 87365 h 188657"/>
                <a:gd name="connsiteX89" fmla="*/ 721711 w 1407844"/>
                <a:gd name="connsiteY89" fmla="*/ 59509 h 188657"/>
                <a:gd name="connsiteX90" fmla="*/ 692486 w 1407844"/>
                <a:gd name="connsiteY90" fmla="*/ 59509 h 188657"/>
                <a:gd name="connsiteX91" fmla="*/ 692486 w 1407844"/>
                <a:gd name="connsiteY91" fmla="*/ 183593 h 188657"/>
                <a:gd name="connsiteX92" fmla="*/ 725522 w 1407844"/>
                <a:gd name="connsiteY92" fmla="*/ 183593 h 188657"/>
                <a:gd name="connsiteX93" fmla="*/ 609896 w 1407844"/>
                <a:gd name="connsiteY93" fmla="*/ 160802 h 188657"/>
                <a:gd name="connsiteX94" fmla="*/ 578131 w 1407844"/>
                <a:gd name="connsiteY94" fmla="*/ 117753 h 188657"/>
                <a:gd name="connsiteX95" fmla="*/ 609896 w 1407844"/>
                <a:gd name="connsiteY95" fmla="*/ 81034 h 188657"/>
                <a:gd name="connsiteX96" fmla="*/ 641662 w 1407844"/>
                <a:gd name="connsiteY96" fmla="*/ 117753 h 188657"/>
                <a:gd name="connsiteX97" fmla="*/ 609896 w 1407844"/>
                <a:gd name="connsiteY97" fmla="*/ 160802 h 188657"/>
                <a:gd name="connsiteX98" fmla="*/ 674697 w 1407844"/>
                <a:gd name="connsiteY98" fmla="*/ 122817 h 188657"/>
                <a:gd name="connsiteX99" fmla="*/ 609896 w 1407844"/>
                <a:gd name="connsiteY99" fmla="*/ 56977 h 188657"/>
                <a:gd name="connsiteX100" fmla="*/ 545095 w 1407844"/>
                <a:gd name="connsiteY100" fmla="*/ 122817 h 188657"/>
                <a:gd name="connsiteX101" fmla="*/ 609896 w 1407844"/>
                <a:gd name="connsiteY101" fmla="*/ 187392 h 188657"/>
                <a:gd name="connsiteX102" fmla="*/ 674697 w 1407844"/>
                <a:gd name="connsiteY102" fmla="*/ 122817 h 188657"/>
                <a:gd name="connsiteX103" fmla="*/ 509517 w 1407844"/>
                <a:gd name="connsiteY103" fmla="*/ 183593 h 188657"/>
                <a:gd name="connsiteX104" fmla="*/ 509517 w 1407844"/>
                <a:gd name="connsiteY104" fmla="*/ 83567 h 188657"/>
                <a:gd name="connsiteX105" fmla="*/ 537472 w 1407844"/>
                <a:gd name="connsiteY105" fmla="*/ 83567 h 188657"/>
                <a:gd name="connsiteX106" fmla="*/ 537472 w 1407844"/>
                <a:gd name="connsiteY106" fmla="*/ 59509 h 188657"/>
                <a:gd name="connsiteX107" fmla="*/ 509517 w 1407844"/>
                <a:gd name="connsiteY107" fmla="*/ 59509 h 188657"/>
                <a:gd name="connsiteX108" fmla="*/ 509517 w 1407844"/>
                <a:gd name="connsiteY108" fmla="*/ 44316 h 188657"/>
                <a:gd name="connsiteX109" fmla="*/ 523494 w 1407844"/>
                <a:gd name="connsiteY109" fmla="*/ 25323 h 188657"/>
                <a:gd name="connsiteX110" fmla="*/ 537472 w 1407844"/>
                <a:gd name="connsiteY110" fmla="*/ 29122 h 188657"/>
                <a:gd name="connsiteX111" fmla="*/ 540012 w 1407844"/>
                <a:gd name="connsiteY111" fmla="*/ 2532 h 188657"/>
                <a:gd name="connsiteX112" fmla="*/ 517141 w 1407844"/>
                <a:gd name="connsiteY112" fmla="*/ 0 h 188657"/>
                <a:gd name="connsiteX113" fmla="*/ 476481 w 1407844"/>
                <a:gd name="connsiteY113" fmla="*/ 41783 h 188657"/>
                <a:gd name="connsiteX114" fmla="*/ 476481 w 1407844"/>
                <a:gd name="connsiteY114" fmla="*/ 59509 h 188657"/>
                <a:gd name="connsiteX115" fmla="*/ 452339 w 1407844"/>
                <a:gd name="connsiteY115" fmla="*/ 59509 h 188657"/>
                <a:gd name="connsiteX116" fmla="*/ 452339 w 1407844"/>
                <a:gd name="connsiteY116" fmla="*/ 83567 h 188657"/>
                <a:gd name="connsiteX117" fmla="*/ 476481 w 1407844"/>
                <a:gd name="connsiteY117" fmla="*/ 83567 h 188657"/>
                <a:gd name="connsiteX118" fmla="*/ 476481 w 1407844"/>
                <a:gd name="connsiteY118" fmla="*/ 183593 h 188657"/>
                <a:gd name="connsiteX119" fmla="*/ 509517 w 1407844"/>
                <a:gd name="connsiteY119" fmla="*/ 183593 h 188657"/>
                <a:gd name="connsiteX120" fmla="*/ 452339 w 1407844"/>
                <a:gd name="connsiteY120" fmla="*/ 158270 h 188657"/>
                <a:gd name="connsiteX121" fmla="*/ 438363 w 1407844"/>
                <a:gd name="connsiteY121" fmla="*/ 162068 h 188657"/>
                <a:gd name="connsiteX122" fmla="*/ 423116 w 1407844"/>
                <a:gd name="connsiteY122" fmla="*/ 141810 h 188657"/>
                <a:gd name="connsiteX123" fmla="*/ 423116 w 1407844"/>
                <a:gd name="connsiteY123" fmla="*/ 84833 h 188657"/>
                <a:gd name="connsiteX124" fmla="*/ 452339 w 1407844"/>
                <a:gd name="connsiteY124" fmla="*/ 84833 h 188657"/>
                <a:gd name="connsiteX125" fmla="*/ 452339 w 1407844"/>
                <a:gd name="connsiteY125" fmla="*/ 60776 h 188657"/>
                <a:gd name="connsiteX126" fmla="*/ 423116 w 1407844"/>
                <a:gd name="connsiteY126" fmla="*/ 60776 h 188657"/>
                <a:gd name="connsiteX127" fmla="*/ 423116 w 1407844"/>
                <a:gd name="connsiteY127" fmla="*/ 25323 h 188657"/>
                <a:gd name="connsiteX128" fmla="*/ 391351 w 1407844"/>
                <a:gd name="connsiteY128" fmla="*/ 35452 h 188657"/>
                <a:gd name="connsiteX129" fmla="*/ 391351 w 1407844"/>
                <a:gd name="connsiteY129" fmla="*/ 60776 h 188657"/>
                <a:gd name="connsiteX130" fmla="*/ 367209 w 1407844"/>
                <a:gd name="connsiteY130" fmla="*/ 60776 h 188657"/>
                <a:gd name="connsiteX131" fmla="*/ 367209 w 1407844"/>
                <a:gd name="connsiteY131" fmla="*/ 84833 h 188657"/>
                <a:gd name="connsiteX132" fmla="*/ 391351 w 1407844"/>
                <a:gd name="connsiteY132" fmla="*/ 84833 h 188657"/>
                <a:gd name="connsiteX133" fmla="*/ 391351 w 1407844"/>
                <a:gd name="connsiteY133" fmla="*/ 148141 h 188657"/>
                <a:gd name="connsiteX134" fmla="*/ 430740 w 1407844"/>
                <a:gd name="connsiteY134" fmla="*/ 188658 h 188657"/>
                <a:gd name="connsiteX135" fmla="*/ 454882 w 1407844"/>
                <a:gd name="connsiteY135" fmla="*/ 186125 h 188657"/>
                <a:gd name="connsiteX136" fmla="*/ 452339 w 1407844"/>
                <a:gd name="connsiteY136" fmla="*/ 158270 h 188657"/>
                <a:gd name="connsiteX137" fmla="*/ 325278 w 1407844"/>
                <a:gd name="connsiteY137" fmla="*/ 183593 h 188657"/>
                <a:gd name="connsiteX138" fmla="*/ 325278 w 1407844"/>
                <a:gd name="connsiteY138" fmla="*/ 132947 h 188657"/>
                <a:gd name="connsiteX139" fmla="*/ 351960 w 1407844"/>
                <a:gd name="connsiteY139" fmla="*/ 87365 h 188657"/>
                <a:gd name="connsiteX140" fmla="*/ 365938 w 1407844"/>
                <a:gd name="connsiteY140" fmla="*/ 89897 h 188657"/>
                <a:gd name="connsiteX141" fmla="*/ 365938 w 1407844"/>
                <a:gd name="connsiteY141" fmla="*/ 56977 h 188657"/>
                <a:gd name="connsiteX142" fmla="*/ 355773 w 1407844"/>
                <a:gd name="connsiteY142" fmla="*/ 55711 h 188657"/>
                <a:gd name="connsiteX143" fmla="*/ 321467 w 1407844"/>
                <a:gd name="connsiteY143" fmla="*/ 87365 h 188657"/>
                <a:gd name="connsiteX144" fmla="*/ 321467 w 1407844"/>
                <a:gd name="connsiteY144" fmla="*/ 87365 h 188657"/>
                <a:gd name="connsiteX145" fmla="*/ 321467 w 1407844"/>
                <a:gd name="connsiteY145" fmla="*/ 59509 h 188657"/>
                <a:gd name="connsiteX146" fmla="*/ 292242 w 1407844"/>
                <a:gd name="connsiteY146" fmla="*/ 59509 h 188657"/>
                <a:gd name="connsiteX147" fmla="*/ 292242 w 1407844"/>
                <a:gd name="connsiteY147" fmla="*/ 183593 h 188657"/>
                <a:gd name="connsiteX148" fmla="*/ 325278 w 1407844"/>
                <a:gd name="connsiteY148" fmla="*/ 183593 h 188657"/>
                <a:gd name="connsiteX149" fmla="*/ 188052 w 1407844"/>
                <a:gd name="connsiteY149" fmla="*/ 108890 h 188657"/>
                <a:gd name="connsiteX150" fmla="*/ 216005 w 1407844"/>
                <a:gd name="connsiteY150" fmla="*/ 79768 h 188657"/>
                <a:gd name="connsiteX151" fmla="*/ 242688 w 1407844"/>
                <a:gd name="connsiteY151" fmla="*/ 108890 h 188657"/>
                <a:gd name="connsiteX152" fmla="*/ 188052 w 1407844"/>
                <a:gd name="connsiteY152" fmla="*/ 108890 h 188657"/>
                <a:gd name="connsiteX153" fmla="*/ 265559 w 1407844"/>
                <a:gd name="connsiteY153" fmla="*/ 150673 h 188657"/>
                <a:gd name="connsiteX154" fmla="*/ 224899 w 1407844"/>
                <a:gd name="connsiteY154" fmla="*/ 163334 h 188657"/>
                <a:gd name="connsiteX155" fmla="*/ 189322 w 1407844"/>
                <a:gd name="connsiteY155" fmla="*/ 131680 h 188657"/>
                <a:gd name="connsiteX156" fmla="*/ 275723 w 1407844"/>
                <a:gd name="connsiteY156" fmla="*/ 131680 h 188657"/>
                <a:gd name="connsiteX157" fmla="*/ 216005 w 1407844"/>
                <a:gd name="connsiteY157" fmla="*/ 56977 h 188657"/>
                <a:gd name="connsiteX158" fmla="*/ 158827 w 1407844"/>
                <a:gd name="connsiteY158" fmla="*/ 122817 h 188657"/>
                <a:gd name="connsiteX159" fmla="*/ 223628 w 1407844"/>
                <a:gd name="connsiteY159" fmla="*/ 187392 h 188657"/>
                <a:gd name="connsiteX160" fmla="*/ 265559 w 1407844"/>
                <a:gd name="connsiteY160" fmla="*/ 177262 h 188657"/>
                <a:gd name="connsiteX161" fmla="*/ 265559 w 1407844"/>
                <a:gd name="connsiteY161" fmla="*/ 150673 h 188657"/>
                <a:gd name="connsiteX162" fmla="*/ 135955 w 1407844"/>
                <a:gd name="connsiteY162" fmla="*/ 183593 h 188657"/>
                <a:gd name="connsiteX163" fmla="*/ 135955 w 1407844"/>
                <a:gd name="connsiteY163" fmla="*/ 15194 h 188657"/>
                <a:gd name="connsiteX164" fmla="*/ 101649 w 1407844"/>
                <a:gd name="connsiteY164" fmla="*/ 15194 h 188657"/>
                <a:gd name="connsiteX165" fmla="*/ 101649 w 1407844"/>
                <a:gd name="connsiteY165" fmla="*/ 83567 h 188657"/>
                <a:gd name="connsiteX166" fmla="*/ 34306 w 1407844"/>
                <a:gd name="connsiteY166" fmla="*/ 83567 h 188657"/>
                <a:gd name="connsiteX167" fmla="*/ 34306 w 1407844"/>
                <a:gd name="connsiteY167" fmla="*/ 15194 h 188657"/>
                <a:gd name="connsiteX168" fmla="*/ 0 w 1407844"/>
                <a:gd name="connsiteY168" fmla="*/ 15194 h 188657"/>
                <a:gd name="connsiteX169" fmla="*/ 0 w 1407844"/>
                <a:gd name="connsiteY169" fmla="*/ 183593 h 188657"/>
                <a:gd name="connsiteX170" fmla="*/ 34306 w 1407844"/>
                <a:gd name="connsiteY170" fmla="*/ 183593 h 188657"/>
                <a:gd name="connsiteX171" fmla="*/ 34306 w 1407844"/>
                <a:gd name="connsiteY171" fmla="*/ 110156 h 188657"/>
                <a:gd name="connsiteX172" fmla="*/ 101649 w 1407844"/>
                <a:gd name="connsiteY172" fmla="*/ 110156 h 188657"/>
                <a:gd name="connsiteX173" fmla="*/ 101649 w 1407844"/>
                <a:gd name="connsiteY173" fmla="*/ 183593 h 188657"/>
                <a:gd name="connsiteX174" fmla="*/ 135955 w 1407844"/>
                <a:gd name="connsiteY174" fmla="*/ 183593 h 1886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</a:cxnLst>
              <a:rect l="l" t="t" r="r" b="b"/>
              <a:pathLst>
                <a:path w="1407844" h="188657">
                  <a:moveTo>
                    <a:pt x="1320172" y="108890"/>
                  </a:moveTo>
                  <a:cubicBezTo>
                    <a:pt x="1321442" y="89897"/>
                    <a:pt x="1332878" y="79768"/>
                    <a:pt x="1348125" y="79768"/>
                  </a:cubicBezTo>
                  <a:cubicBezTo>
                    <a:pt x="1364643" y="79768"/>
                    <a:pt x="1373537" y="91163"/>
                    <a:pt x="1374807" y="108890"/>
                  </a:cubicBezTo>
                  <a:lnTo>
                    <a:pt x="1320172" y="108890"/>
                  </a:lnTo>
                  <a:close/>
                  <a:moveTo>
                    <a:pt x="1397679" y="150673"/>
                  </a:moveTo>
                  <a:cubicBezTo>
                    <a:pt x="1384973" y="157004"/>
                    <a:pt x="1372267" y="163334"/>
                    <a:pt x="1357020" y="163334"/>
                  </a:cubicBezTo>
                  <a:cubicBezTo>
                    <a:pt x="1335419" y="163334"/>
                    <a:pt x="1322712" y="151939"/>
                    <a:pt x="1321442" y="131680"/>
                  </a:cubicBezTo>
                  <a:lnTo>
                    <a:pt x="1407845" y="131680"/>
                  </a:lnTo>
                  <a:cubicBezTo>
                    <a:pt x="1407845" y="82300"/>
                    <a:pt x="1391326" y="56977"/>
                    <a:pt x="1348125" y="56977"/>
                  </a:cubicBezTo>
                  <a:cubicBezTo>
                    <a:pt x="1308736" y="56977"/>
                    <a:pt x="1290947" y="87365"/>
                    <a:pt x="1290947" y="122817"/>
                  </a:cubicBezTo>
                  <a:cubicBezTo>
                    <a:pt x="1290947" y="163334"/>
                    <a:pt x="1315089" y="187392"/>
                    <a:pt x="1355748" y="187392"/>
                  </a:cubicBezTo>
                  <a:cubicBezTo>
                    <a:pt x="1372267" y="187392"/>
                    <a:pt x="1386243" y="183593"/>
                    <a:pt x="1397679" y="177262"/>
                  </a:cubicBezTo>
                  <a:lnTo>
                    <a:pt x="1397679" y="150673"/>
                  </a:lnTo>
                  <a:close/>
                  <a:moveTo>
                    <a:pt x="1247746" y="183593"/>
                  </a:moveTo>
                  <a:lnTo>
                    <a:pt x="1247746" y="132947"/>
                  </a:lnTo>
                  <a:cubicBezTo>
                    <a:pt x="1247746" y="94962"/>
                    <a:pt x="1261724" y="87365"/>
                    <a:pt x="1274430" y="87365"/>
                  </a:cubicBezTo>
                  <a:cubicBezTo>
                    <a:pt x="1280783" y="87365"/>
                    <a:pt x="1285864" y="88631"/>
                    <a:pt x="1288406" y="89897"/>
                  </a:cubicBezTo>
                  <a:lnTo>
                    <a:pt x="1288406" y="56977"/>
                  </a:lnTo>
                  <a:cubicBezTo>
                    <a:pt x="1287136" y="56977"/>
                    <a:pt x="1285864" y="55711"/>
                    <a:pt x="1278241" y="55711"/>
                  </a:cubicBezTo>
                  <a:cubicBezTo>
                    <a:pt x="1259181" y="55711"/>
                    <a:pt x="1246475" y="73437"/>
                    <a:pt x="1243935" y="87365"/>
                  </a:cubicBezTo>
                  <a:lnTo>
                    <a:pt x="1243935" y="87365"/>
                  </a:lnTo>
                  <a:lnTo>
                    <a:pt x="1243935" y="59509"/>
                  </a:lnTo>
                  <a:lnTo>
                    <a:pt x="1214710" y="59509"/>
                  </a:lnTo>
                  <a:lnTo>
                    <a:pt x="1214710" y="183593"/>
                  </a:lnTo>
                  <a:lnTo>
                    <a:pt x="1247746" y="183593"/>
                  </a:lnTo>
                  <a:close/>
                  <a:moveTo>
                    <a:pt x="1188027" y="59509"/>
                  </a:moveTo>
                  <a:lnTo>
                    <a:pt x="1156262" y="59509"/>
                  </a:lnTo>
                  <a:lnTo>
                    <a:pt x="1156262" y="183593"/>
                  </a:lnTo>
                  <a:lnTo>
                    <a:pt x="1188027" y="183593"/>
                  </a:lnTo>
                  <a:lnTo>
                    <a:pt x="1188027" y="59509"/>
                  </a:lnTo>
                  <a:close/>
                  <a:moveTo>
                    <a:pt x="1188027" y="6331"/>
                  </a:moveTo>
                  <a:lnTo>
                    <a:pt x="1156262" y="6331"/>
                  </a:lnTo>
                  <a:lnTo>
                    <a:pt x="1156262" y="36719"/>
                  </a:lnTo>
                  <a:lnTo>
                    <a:pt x="1188027" y="36719"/>
                  </a:lnTo>
                  <a:lnTo>
                    <a:pt x="1188027" y="6331"/>
                  </a:lnTo>
                  <a:close/>
                  <a:moveTo>
                    <a:pt x="1129579" y="183593"/>
                  </a:moveTo>
                  <a:lnTo>
                    <a:pt x="1129579" y="105091"/>
                  </a:lnTo>
                  <a:cubicBezTo>
                    <a:pt x="1129579" y="77236"/>
                    <a:pt x="1115603" y="56977"/>
                    <a:pt x="1087648" y="56977"/>
                  </a:cubicBezTo>
                  <a:cubicBezTo>
                    <a:pt x="1071131" y="56977"/>
                    <a:pt x="1055883" y="64574"/>
                    <a:pt x="1048259" y="77236"/>
                  </a:cubicBezTo>
                  <a:lnTo>
                    <a:pt x="1048259" y="77236"/>
                  </a:lnTo>
                  <a:lnTo>
                    <a:pt x="1048259" y="3799"/>
                  </a:lnTo>
                  <a:lnTo>
                    <a:pt x="1016494" y="3799"/>
                  </a:lnTo>
                  <a:lnTo>
                    <a:pt x="1016494" y="183593"/>
                  </a:lnTo>
                  <a:lnTo>
                    <a:pt x="1048259" y="183593"/>
                  </a:lnTo>
                  <a:lnTo>
                    <a:pt x="1048259" y="124084"/>
                  </a:lnTo>
                  <a:cubicBezTo>
                    <a:pt x="1048259" y="100026"/>
                    <a:pt x="1057153" y="82300"/>
                    <a:pt x="1076212" y="82300"/>
                  </a:cubicBezTo>
                  <a:cubicBezTo>
                    <a:pt x="1090190" y="82300"/>
                    <a:pt x="1097814" y="91163"/>
                    <a:pt x="1097814" y="113954"/>
                  </a:cubicBezTo>
                  <a:lnTo>
                    <a:pt x="1097814" y="183593"/>
                  </a:lnTo>
                  <a:lnTo>
                    <a:pt x="1129579" y="183593"/>
                  </a:lnTo>
                  <a:close/>
                  <a:moveTo>
                    <a:pt x="908491" y="181061"/>
                  </a:moveTo>
                  <a:cubicBezTo>
                    <a:pt x="919927" y="183593"/>
                    <a:pt x="932633" y="186125"/>
                    <a:pt x="945340" y="186125"/>
                  </a:cubicBezTo>
                  <a:cubicBezTo>
                    <a:pt x="974563" y="186125"/>
                    <a:pt x="997435" y="173464"/>
                    <a:pt x="997435" y="145608"/>
                  </a:cubicBezTo>
                  <a:cubicBezTo>
                    <a:pt x="997435" y="125350"/>
                    <a:pt x="985999" y="113954"/>
                    <a:pt x="963129" y="107624"/>
                  </a:cubicBezTo>
                  <a:cubicBezTo>
                    <a:pt x="947880" y="103825"/>
                    <a:pt x="941527" y="100026"/>
                    <a:pt x="941527" y="93696"/>
                  </a:cubicBezTo>
                  <a:cubicBezTo>
                    <a:pt x="941527" y="84833"/>
                    <a:pt x="949151" y="79768"/>
                    <a:pt x="960586" y="79768"/>
                  </a:cubicBezTo>
                  <a:cubicBezTo>
                    <a:pt x="970752" y="79768"/>
                    <a:pt x="978375" y="81034"/>
                    <a:pt x="989811" y="84833"/>
                  </a:cubicBezTo>
                  <a:lnTo>
                    <a:pt x="992352" y="60776"/>
                  </a:lnTo>
                  <a:cubicBezTo>
                    <a:pt x="977105" y="56977"/>
                    <a:pt x="966939" y="55711"/>
                    <a:pt x="956775" y="55711"/>
                  </a:cubicBezTo>
                  <a:cubicBezTo>
                    <a:pt x="928821" y="55711"/>
                    <a:pt x="907221" y="69639"/>
                    <a:pt x="907221" y="93696"/>
                  </a:cubicBezTo>
                  <a:cubicBezTo>
                    <a:pt x="907221" y="113954"/>
                    <a:pt x="918657" y="122817"/>
                    <a:pt x="940257" y="129148"/>
                  </a:cubicBezTo>
                  <a:cubicBezTo>
                    <a:pt x="952963" y="132947"/>
                    <a:pt x="963129" y="135479"/>
                    <a:pt x="963129" y="145608"/>
                  </a:cubicBezTo>
                  <a:cubicBezTo>
                    <a:pt x="963129" y="157004"/>
                    <a:pt x="950422" y="160802"/>
                    <a:pt x="941527" y="160802"/>
                  </a:cubicBezTo>
                  <a:cubicBezTo>
                    <a:pt x="930091" y="160802"/>
                    <a:pt x="919927" y="158270"/>
                    <a:pt x="909762" y="153205"/>
                  </a:cubicBezTo>
                  <a:lnTo>
                    <a:pt x="908491" y="181061"/>
                  </a:lnTo>
                  <a:close/>
                  <a:moveTo>
                    <a:pt x="828442" y="160802"/>
                  </a:moveTo>
                  <a:cubicBezTo>
                    <a:pt x="806842" y="160802"/>
                    <a:pt x="801759" y="138011"/>
                    <a:pt x="801759" y="120285"/>
                  </a:cubicBezTo>
                  <a:cubicBezTo>
                    <a:pt x="801759" y="101293"/>
                    <a:pt x="809383" y="81034"/>
                    <a:pt x="828442" y="81034"/>
                  </a:cubicBezTo>
                  <a:cubicBezTo>
                    <a:pt x="848773" y="81034"/>
                    <a:pt x="857667" y="102559"/>
                    <a:pt x="857667" y="120285"/>
                  </a:cubicBezTo>
                  <a:cubicBezTo>
                    <a:pt x="856396" y="139277"/>
                    <a:pt x="848773" y="160802"/>
                    <a:pt x="828442" y="160802"/>
                  </a:cubicBezTo>
                  <a:moveTo>
                    <a:pt x="889432" y="183593"/>
                  </a:moveTo>
                  <a:lnTo>
                    <a:pt x="889432" y="3799"/>
                  </a:lnTo>
                  <a:lnTo>
                    <a:pt x="857667" y="3799"/>
                  </a:lnTo>
                  <a:lnTo>
                    <a:pt x="857667" y="74703"/>
                  </a:lnTo>
                  <a:lnTo>
                    <a:pt x="857667" y="74703"/>
                  </a:lnTo>
                  <a:cubicBezTo>
                    <a:pt x="847501" y="63308"/>
                    <a:pt x="836067" y="56977"/>
                    <a:pt x="820818" y="56977"/>
                  </a:cubicBezTo>
                  <a:cubicBezTo>
                    <a:pt x="785242" y="56977"/>
                    <a:pt x="768723" y="83567"/>
                    <a:pt x="768723" y="121551"/>
                  </a:cubicBezTo>
                  <a:cubicBezTo>
                    <a:pt x="768723" y="155738"/>
                    <a:pt x="782700" y="186125"/>
                    <a:pt x="820818" y="186125"/>
                  </a:cubicBezTo>
                  <a:cubicBezTo>
                    <a:pt x="836067" y="186125"/>
                    <a:pt x="848773" y="181061"/>
                    <a:pt x="858937" y="169665"/>
                  </a:cubicBezTo>
                  <a:lnTo>
                    <a:pt x="858937" y="169665"/>
                  </a:lnTo>
                  <a:lnTo>
                    <a:pt x="858937" y="183593"/>
                  </a:lnTo>
                  <a:lnTo>
                    <a:pt x="889432" y="183593"/>
                  </a:lnTo>
                  <a:close/>
                  <a:moveTo>
                    <a:pt x="725522" y="183593"/>
                  </a:moveTo>
                  <a:lnTo>
                    <a:pt x="725522" y="132947"/>
                  </a:lnTo>
                  <a:cubicBezTo>
                    <a:pt x="725522" y="94962"/>
                    <a:pt x="739499" y="87365"/>
                    <a:pt x="752205" y="87365"/>
                  </a:cubicBezTo>
                  <a:cubicBezTo>
                    <a:pt x="758558" y="87365"/>
                    <a:pt x="763641" y="88631"/>
                    <a:pt x="766183" y="89897"/>
                  </a:cubicBezTo>
                  <a:lnTo>
                    <a:pt x="766183" y="56977"/>
                  </a:lnTo>
                  <a:cubicBezTo>
                    <a:pt x="764911" y="56977"/>
                    <a:pt x="763641" y="55711"/>
                    <a:pt x="756017" y="55711"/>
                  </a:cubicBezTo>
                  <a:cubicBezTo>
                    <a:pt x="736958" y="55711"/>
                    <a:pt x="724252" y="73437"/>
                    <a:pt x="721711" y="87365"/>
                  </a:cubicBezTo>
                  <a:lnTo>
                    <a:pt x="721711" y="87365"/>
                  </a:lnTo>
                  <a:lnTo>
                    <a:pt x="721711" y="59509"/>
                  </a:lnTo>
                  <a:lnTo>
                    <a:pt x="692486" y="59509"/>
                  </a:lnTo>
                  <a:lnTo>
                    <a:pt x="692486" y="183593"/>
                  </a:lnTo>
                  <a:lnTo>
                    <a:pt x="725522" y="183593"/>
                  </a:lnTo>
                  <a:close/>
                  <a:moveTo>
                    <a:pt x="609896" y="160802"/>
                  </a:moveTo>
                  <a:cubicBezTo>
                    <a:pt x="588296" y="160802"/>
                    <a:pt x="578131" y="144342"/>
                    <a:pt x="578131" y="117753"/>
                  </a:cubicBezTo>
                  <a:cubicBezTo>
                    <a:pt x="578131" y="98760"/>
                    <a:pt x="589567" y="81034"/>
                    <a:pt x="609896" y="81034"/>
                  </a:cubicBezTo>
                  <a:cubicBezTo>
                    <a:pt x="630226" y="81034"/>
                    <a:pt x="641662" y="97494"/>
                    <a:pt x="641662" y="117753"/>
                  </a:cubicBezTo>
                  <a:cubicBezTo>
                    <a:pt x="640391" y="145608"/>
                    <a:pt x="630226" y="160802"/>
                    <a:pt x="609896" y="160802"/>
                  </a:cubicBezTo>
                  <a:moveTo>
                    <a:pt x="674697" y="122817"/>
                  </a:moveTo>
                  <a:cubicBezTo>
                    <a:pt x="674697" y="82300"/>
                    <a:pt x="648015" y="56977"/>
                    <a:pt x="609896" y="56977"/>
                  </a:cubicBezTo>
                  <a:cubicBezTo>
                    <a:pt x="571778" y="56977"/>
                    <a:pt x="545095" y="83567"/>
                    <a:pt x="545095" y="122817"/>
                  </a:cubicBezTo>
                  <a:cubicBezTo>
                    <a:pt x="545095" y="159536"/>
                    <a:pt x="570507" y="187392"/>
                    <a:pt x="609896" y="187392"/>
                  </a:cubicBezTo>
                  <a:cubicBezTo>
                    <a:pt x="649285" y="186125"/>
                    <a:pt x="674697" y="159536"/>
                    <a:pt x="674697" y="122817"/>
                  </a:cubicBezTo>
                  <a:moveTo>
                    <a:pt x="509517" y="183593"/>
                  </a:moveTo>
                  <a:lnTo>
                    <a:pt x="509517" y="83567"/>
                  </a:lnTo>
                  <a:lnTo>
                    <a:pt x="537472" y="83567"/>
                  </a:lnTo>
                  <a:lnTo>
                    <a:pt x="537472" y="59509"/>
                  </a:lnTo>
                  <a:lnTo>
                    <a:pt x="509517" y="59509"/>
                  </a:lnTo>
                  <a:lnTo>
                    <a:pt x="509517" y="44316"/>
                  </a:lnTo>
                  <a:cubicBezTo>
                    <a:pt x="509517" y="32920"/>
                    <a:pt x="514600" y="25323"/>
                    <a:pt x="523494" y="25323"/>
                  </a:cubicBezTo>
                  <a:cubicBezTo>
                    <a:pt x="528577" y="25323"/>
                    <a:pt x="532389" y="26589"/>
                    <a:pt x="537472" y="29122"/>
                  </a:cubicBezTo>
                  <a:lnTo>
                    <a:pt x="540012" y="2532"/>
                  </a:lnTo>
                  <a:cubicBezTo>
                    <a:pt x="533659" y="1266"/>
                    <a:pt x="524766" y="0"/>
                    <a:pt x="517141" y="0"/>
                  </a:cubicBezTo>
                  <a:cubicBezTo>
                    <a:pt x="487917" y="0"/>
                    <a:pt x="476481" y="21525"/>
                    <a:pt x="476481" y="41783"/>
                  </a:cubicBezTo>
                  <a:lnTo>
                    <a:pt x="476481" y="59509"/>
                  </a:lnTo>
                  <a:lnTo>
                    <a:pt x="452339" y="59509"/>
                  </a:lnTo>
                  <a:lnTo>
                    <a:pt x="452339" y="83567"/>
                  </a:lnTo>
                  <a:lnTo>
                    <a:pt x="476481" y="83567"/>
                  </a:lnTo>
                  <a:lnTo>
                    <a:pt x="476481" y="183593"/>
                  </a:lnTo>
                  <a:lnTo>
                    <a:pt x="509517" y="183593"/>
                  </a:lnTo>
                  <a:close/>
                  <a:moveTo>
                    <a:pt x="452339" y="158270"/>
                  </a:moveTo>
                  <a:cubicBezTo>
                    <a:pt x="448529" y="160802"/>
                    <a:pt x="443446" y="162068"/>
                    <a:pt x="438363" y="162068"/>
                  </a:cubicBezTo>
                  <a:cubicBezTo>
                    <a:pt x="426927" y="162068"/>
                    <a:pt x="423116" y="154471"/>
                    <a:pt x="423116" y="141810"/>
                  </a:cubicBezTo>
                  <a:lnTo>
                    <a:pt x="423116" y="84833"/>
                  </a:lnTo>
                  <a:lnTo>
                    <a:pt x="452339" y="84833"/>
                  </a:lnTo>
                  <a:lnTo>
                    <a:pt x="452339" y="60776"/>
                  </a:lnTo>
                  <a:lnTo>
                    <a:pt x="423116" y="60776"/>
                  </a:lnTo>
                  <a:lnTo>
                    <a:pt x="423116" y="25323"/>
                  </a:lnTo>
                  <a:lnTo>
                    <a:pt x="391351" y="35452"/>
                  </a:lnTo>
                  <a:lnTo>
                    <a:pt x="391351" y="60776"/>
                  </a:lnTo>
                  <a:lnTo>
                    <a:pt x="367209" y="60776"/>
                  </a:lnTo>
                  <a:lnTo>
                    <a:pt x="367209" y="84833"/>
                  </a:lnTo>
                  <a:lnTo>
                    <a:pt x="391351" y="84833"/>
                  </a:lnTo>
                  <a:lnTo>
                    <a:pt x="391351" y="148141"/>
                  </a:lnTo>
                  <a:cubicBezTo>
                    <a:pt x="391351" y="172198"/>
                    <a:pt x="404057" y="188658"/>
                    <a:pt x="430740" y="188658"/>
                  </a:cubicBezTo>
                  <a:cubicBezTo>
                    <a:pt x="439633" y="188658"/>
                    <a:pt x="447257" y="187392"/>
                    <a:pt x="454882" y="186125"/>
                  </a:cubicBezTo>
                  <a:lnTo>
                    <a:pt x="452339" y="158270"/>
                  </a:lnTo>
                  <a:close/>
                  <a:moveTo>
                    <a:pt x="325278" y="183593"/>
                  </a:moveTo>
                  <a:lnTo>
                    <a:pt x="325278" y="132947"/>
                  </a:lnTo>
                  <a:cubicBezTo>
                    <a:pt x="325278" y="94962"/>
                    <a:pt x="339254" y="87365"/>
                    <a:pt x="351960" y="87365"/>
                  </a:cubicBezTo>
                  <a:cubicBezTo>
                    <a:pt x="358313" y="87365"/>
                    <a:pt x="363396" y="88631"/>
                    <a:pt x="365938" y="89897"/>
                  </a:cubicBezTo>
                  <a:lnTo>
                    <a:pt x="365938" y="56977"/>
                  </a:lnTo>
                  <a:cubicBezTo>
                    <a:pt x="364667" y="56977"/>
                    <a:pt x="363396" y="55711"/>
                    <a:pt x="355773" y="55711"/>
                  </a:cubicBezTo>
                  <a:cubicBezTo>
                    <a:pt x="336714" y="55711"/>
                    <a:pt x="324007" y="73437"/>
                    <a:pt x="321467" y="87365"/>
                  </a:cubicBezTo>
                  <a:lnTo>
                    <a:pt x="321467" y="87365"/>
                  </a:lnTo>
                  <a:lnTo>
                    <a:pt x="321467" y="59509"/>
                  </a:lnTo>
                  <a:lnTo>
                    <a:pt x="292242" y="59509"/>
                  </a:lnTo>
                  <a:lnTo>
                    <a:pt x="292242" y="183593"/>
                  </a:lnTo>
                  <a:lnTo>
                    <a:pt x="325278" y="183593"/>
                  </a:lnTo>
                  <a:close/>
                  <a:moveTo>
                    <a:pt x="188052" y="108890"/>
                  </a:moveTo>
                  <a:cubicBezTo>
                    <a:pt x="189322" y="89897"/>
                    <a:pt x="200758" y="79768"/>
                    <a:pt x="216005" y="79768"/>
                  </a:cubicBezTo>
                  <a:cubicBezTo>
                    <a:pt x="232524" y="79768"/>
                    <a:pt x="241417" y="91163"/>
                    <a:pt x="242688" y="108890"/>
                  </a:cubicBezTo>
                  <a:lnTo>
                    <a:pt x="188052" y="108890"/>
                  </a:lnTo>
                  <a:close/>
                  <a:moveTo>
                    <a:pt x="265559" y="150673"/>
                  </a:moveTo>
                  <a:cubicBezTo>
                    <a:pt x="254123" y="157004"/>
                    <a:pt x="240147" y="163334"/>
                    <a:pt x="224899" y="163334"/>
                  </a:cubicBezTo>
                  <a:cubicBezTo>
                    <a:pt x="203299" y="163334"/>
                    <a:pt x="190593" y="151939"/>
                    <a:pt x="189322" y="131680"/>
                  </a:cubicBezTo>
                  <a:lnTo>
                    <a:pt x="275723" y="131680"/>
                  </a:lnTo>
                  <a:cubicBezTo>
                    <a:pt x="275723" y="82300"/>
                    <a:pt x="259206" y="56977"/>
                    <a:pt x="216005" y="56977"/>
                  </a:cubicBezTo>
                  <a:cubicBezTo>
                    <a:pt x="176616" y="56977"/>
                    <a:pt x="158827" y="87365"/>
                    <a:pt x="158827" y="122817"/>
                  </a:cubicBezTo>
                  <a:cubicBezTo>
                    <a:pt x="158827" y="163334"/>
                    <a:pt x="182969" y="187392"/>
                    <a:pt x="223628" y="187392"/>
                  </a:cubicBezTo>
                  <a:cubicBezTo>
                    <a:pt x="240147" y="187392"/>
                    <a:pt x="254123" y="183593"/>
                    <a:pt x="265559" y="177262"/>
                  </a:cubicBezTo>
                  <a:lnTo>
                    <a:pt x="265559" y="150673"/>
                  </a:lnTo>
                  <a:close/>
                  <a:moveTo>
                    <a:pt x="135955" y="183593"/>
                  </a:moveTo>
                  <a:lnTo>
                    <a:pt x="135955" y="15194"/>
                  </a:lnTo>
                  <a:lnTo>
                    <a:pt x="101649" y="15194"/>
                  </a:lnTo>
                  <a:lnTo>
                    <a:pt x="101649" y="83567"/>
                  </a:lnTo>
                  <a:lnTo>
                    <a:pt x="34306" y="83567"/>
                  </a:lnTo>
                  <a:lnTo>
                    <a:pt x="34306" y="15194"/>
                  </a:lnTo>
                  <a:lnTo>
                    <a:pt x="0" y="15194"/>
                  </a:lnTo>
                  <a:lnTo>
                    <a:pt x="0" y="183593"/>
                  </a:lnTo>
                  <a:lnTo>
                    <a:pt x="34306" y="183593"/>
                  </a:lnTo>
                  <a:lnTo>
                    <a:pt x="34306" y="110156"/>
                  </a:lnTo>
                  <a:lnTo>
                    <a:pt x="101649" y="110156"/>
                  </a:lnTo>
                  <a:lnTo>
                    <a:pt x="101649" y="183593"/>
                  </a:lnTo>
                  <a:lnTo>
                    <a:pt x="135955" y="183593"/>
                  </a:lnTo>
                  <a:close/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72" name="Group 71">
            <a:extLst>
              <a:ext uri="{FF2B5EF4-FFF2-40B4-BE49-F238E27FC236}">
                <a16:creationId xmlns:a16="http://schemas.microsoft.com/office/drawing/2014/main" id="{5DFB570F-9925-C94F-2C4C-3CDE2DA9BC6E}"/>
              </a:ext>
            </a:extLst>
          </p:cNvPr>
          <p:cNvGrpSpPr/>
          <p:nvPr userDrawn="1"/>
        </p:nvGrpSpPr>
        <p:grpSpPr>
          <a:xfrm>
            <a:off x="5523958" y="7804694"/>
            <a:ext cx="3796604" cy="3606020"/>
            <a:chOff x="5524275" y="7804694"/>
            <a:chExt cx="3796604" cy="3606020"/>
          </a:xfrm>
        </p:grpSpPr>
        <p:sp>
          <p:nvSpPr>
            <p:cNvPr id="5" name="Freeform 4">
              <a:extLst>
                <a:ext uri="{FF2B5EF4-FFF2-40B4-BE49-F238E27FC236}">
                  <a16:creationId xmlns:a16="http://schemas.microsoft.com/office/drawing/2014/main" id="{47C31F9A-FEC0-2DAD-1BC1-98D3C72958FA}"/>
                </a:ext>
              </a:extLst>
            </p:cNvPr>
            <p:cNvSpPr/>
            <p:nvPr/>
          </p:nvSpPr>
          <p:spPr>
            <a:xfrm>
              <a:off x="5618301" y="7898389"/>
              <a:ext cx="3608553" cy="3418629"/>
            </a:xfrm>
            <a:custGeom>
              <a:avLst/>
              <a:gdLst>
                <a:gd name="connsiteX0" fmla="*/ 1804277 w 3608553"/>
                <a:gd name="connsiteY0" fmla="*/ 3418629 h 3418629"/>
                <a:gd name="connsiteX1" fmla="*/ 3608553 w 3608553"/>
                <a:gd name="connsiteY1" fmla="*/ 1709315 h 3418629"/>
                <a:gd name="connsiteX2" fmla="*/ 1804277 w 3608553"/>
                <a:gd name="connsiteY2" fmla="*/ 0 h 3418629"/>
                <a:gd name="connsiteX3" fmla="*/ 0 w 3608553"/>
                <a:gd name="connsiteY3" fmla="*/ 1709315 h 3418629"/>
                <a:gd name="connsiteX4" fmla="*/ 1804277 w 3608553"/>
                <a:gd name="connsiteY4" fmla="*/ 3418629 h 341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608553" h="3418629">
                  <a:moveTo>
                    <a:pt x="1804277" y="3418629"/>
                  </a:moveTo>
                  <a:cubicBezTo>
                    <a:pt x="2800440" y="3418629"/>
                    <a:pt x="3608553" y="2653869"/>
                    <a:pt x="3608553" y="1709315"/>
                  </a:cubicBezTo>
                  <a:cubicBezTo>
                    <a:pt x="3608553" y="764760"/>
                    <a:pt x="2800440" y="0"/>
                    <a:pt x="1804277" y="0"/>
                  </a:cubicBezTo>
                  <a:cubicBezTo>
                    <a:pt x="808112" y="0"/>
                    <a:pt x="0" y="764760"/>
                    <a:pt x="0" y="1709315"/>
                  </a:cubicBezTo>
                  <a:cubicBezTo>
                    <a:pt x="0" y="2653869"/>
                    <a:pt x="808112" y="3418629"/>
                    <a:pt x="1804277" y="3418629"/>
                  </a:cubicBezTo>
                </a:path>
              </a:pathLst>
            </a:custGeom>
            <a:solidFill>
              <a:srgbClr val="EDF7F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376BA5DC-D72F-3246-7ECC-D16FA1A3F947}"/>
                </a:ext>
              </a:extLst>
            </p:cNvPr>
            <p:cNvSpPr/>
            <p:nvPr/>
          </p:nvSpPr>
          <p:spPr>
            <a:xfrm>
              <a:off x="5524275" y="7804694"/>
              <a:ext cx="3796604" cy="3606020"/>
            </a:xfrm>
            <a:custGeom>
              <a:avLst/>
              <a:gdLst>
                <a:gd name="connsiteX0" fmla="*/ 1898303 w 3796604"/>
                <a:gd name="connsiteY0" fmla="*/ 3606021 h 3606020"/>
                <a:gd name="connsiteX1" fmla="*/ 0 w 3796604"/>
                <a:gd name="connsiteY1" fmla="*/ 1803010 h 3606020"/>
                <a:gd name="connsiteX2" fmla="*/ 1898303 w 3796604"/>
                <a:gd name="connsiteY2" fmla="*/ 0 h 3606020"/>
                <a:gd name="connsiteX3" fmla="*/ 3796604 w 3796604"/>
                <a:gd name="connsiteY3" fmla="*/ 1803010 h 3606020"/>
                <a:gd name="connsiteX4" fmla="*/ 1898303 w 3796604"/>
                <a:gd name="connsiteY4" fmla="*/ 3606021 h 3606020"/>
                <a:gd name="connsiteX5" fmla="*/ 1898303 w 3796604"/>
                <a:gd name="connsiteY5" fmla="*/ 187392 h 3606020"/>
                <a:gd name="connsiteX6" fmla="*/ 188052 w 3796604"/>
                <a:gd name="connsiteY6" fmla="*/ 1803010 h 3606020"/>
                <a:gd name="connsiteX7" fmla="*/ 1898303 w 3796604"/>
                <a:gd name="connsiteY7" fmla="*/ 3418629 h 3606020"/>
                <a:gd name="connsiteX8" fmla="*/ 3608553 w 3796604"/>
                <a:gd name="connsiteY8" fmla="*/ 1803010 h 3606020"/>
                <a:gd name="connsiteX9" fmla="*/ 1898303 w 3796604"/>
                <a:gd name="connsiteY9" fmla="*/ 187392 h 360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796604" h="3606020">
                  <a:moveTo>
                    <a:pt x="1898303" y="3606021"/>
                  </a:moveTo>
                  <a:cubicBezTo>
                    <a:pt x="851314" y="3606021"/>
                    <a:pt x="0" y="2796945"/>
                    <a:pt x="0" y="1803010"/>
                  </a:cubicBezTo>
                  <a:cubicBezTo>
                    <a:pt x="0" y="809076"/>
                    <a:pt x="851314" y="0"/>
                    <a:pt x="1898303" y="0"/>
                  </a:cubicBezTo>
                  <a:cubicBezTo>
                    <a:pt x="2945291" y="0"/>
                    <a:pt x="3796604" y="809076"/>
                    <a:pt x="3796604" y="1803010"/>
                  </a:cubicBezTo>
                  <a:cubicBezTo>
                    <a:pt x="3796604" y="2796945"/>
                    <a:pt x="2945291" y="3606021"/>
                    <a:pt x="1898303" y="3606021"/>
                  </a:cubicBezTo>
                  <a:close/>
                  <a:moveTo>
                    <a:pt x="1898303" y="187392"/>
                  </a:moveTo>
                  <a:cubicBezTo>
                    <a:pt x="955504" y="187392"/>
                    <a:pt x="188052" y="911634"/>
                    <a:pt x="188052" y="1803010"/>
                  </a:cubicBezTo>
                  <a:cubicBezTo>
                    <a:pt x="188052" y="2694386"/>
                    <a:pt x="955504" y="3418629"/>
                    <a:pt x="1898303" y="3418629"/>
                  </a:cubicBezTo>
                  <a:cubicBezTo>
                    <a:pt x="2841101" y="3418629"/>
                    <a:pt x="3608553" y="2694386"/>
                    <a:pt x="3608553" y="1803010"/>
                  </a:cubicBezTo>
                  <a:cubicBezTo>
                    <a:pt x="3608553" y="911634"/>
                    <a:pt x="2842371" y="187392"/>
                    <a:pt x="1898303" y="187392"/>
                  </a:cubicBezTo>
                  <a:close/>
                </a:path>
              </a:pathLst>
            </a:custGeom>
            <a:solidFill>
              <a:srgbClr val="00A8D7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3" name="Freeform 22">
              <a:extLst>
                <a:ext uri="{FF2B5EF4-FFF2-40B4-BE49-F238E27FC236}">
                  <a16:creationId xmlns:a16="http://schemas.microsoft.com/office/drawing/2014/main" id="{2627C932-4374-A5AE-F2F9-FD2BE8E11B44}"/>
                </a:ext>
              </a:extLst>
            </p:cNvPr>
            <p:cNvSpPr/>
            <p:nvPr/>
          </p:nvSpPr>
          <p:spPr>
            <a:xfrm>
              <a:off x="6611844" y="8699868"/>
              <a:ext cx="1890758" cy="1981538"/>
            </a:xfrm>
            <a:custGeom>
              <a:avLst/>
              <a:gdLst>
                <a:gd name="connsiteX0" fmla="*/ 1890758 w 1890758"/>
                <a:gd name="connsiteY0" fmla="*/ 657137 h 1981538"/>
                <a:gd name="connsiteX1" fmla="*/ 1889487 w 1890758"/>
                <a:gd name="connsiteY1" fmla="*/ 667266 h 1981538"/>
                <a:gd name="connsiteX2" fmla="*/ 1880593 w 1890758"/>
                <a:gd name="connsiteY2" fmla="*/ 681194 h 1981538"/>
                <a:gd name="connsiteX3" fmla="*/ 1872969 w 1890758"/>
                <a:gd name="connsiteY3" fmla="*/ 711581 h 1981538"/>
                <a:gd name="connsiteX4" fmla="*/ 1847557 w 1890758"/>
                <a:gd name="connsiteY4" fmla="*/ 755897 h 1981538"/>
                <a:gd name="connsiteX5" fmla="*/ 1829769 w 1890758"/>
                <a:gd name="connsiteY5" fmla="*/ 820471 h 1981538"/>
                <a:gd name="connsiteX6" fmla="*/ 1819603 w 1890758"/>
                <a:gd name="connsiteY6" fmla="*/ 845794 h 1981538"/>
                <a:gd name="connsiteX7" fmla="*/ 1771320 w 1890758"/>
                <a:gd name="connsiteY7" fmla="*/ 902771 h 1981538"/>
                <a:gd name="connsiteX8" fmla="*/ 1757343 w 1890758"/>
                <a:gd name="connsiteY8" fmla="*/ 917965 h 1981538"/>
                <a:gd name="connsiteX9" fmla="*/ 1754802 w 1890758"/>
                <a:gd name="connsiteY9" fmla="*/ 935692 h 1981538"/>
                <a:gd name="connsiteX10" fmla="*/ 1726848 w 1890758"/>
                <a:gd name="connsiteY10" fmla="*/ 947087 h 1981538"/>
                <a:gd name="connsiteX11" fmla="*/ 1789109 w 1890758"/>
                <a:gd name="connsiteY11" fmla="*/ 1038250 h 1981538"/>
                <a:gd name="connsiteX12" fmla="*/ 1785297 w 1890758"/>
                <a:gd name="connsiteY12" fmla="*/ 1040783 h 1981538"/>
                <a:gd name="connsiteX13" fmla="*/ 1743366 w 1890758"/>
                <a:gd name="connsiteY13" fmla="*/ 1061041 h 1981538"/>
                <a:gd name="connsiteX14" fmla="*/ 1739554 w 1890758"/>
                <a:gd name="connsiteY14" fmla="*/ 1095228 h 1981538"/>
                <a:gd name="connsiteX15" fmla="*/ 1753532 w 1890758"/>
                <a:gd name="connsiteY15" fmla="*/ 1140809 h 1981538"/>
                <a:gd name="connsiteX16" fmla="*/ 1738284 w 1890758"/>
                <a:gd name="connsiteY16" fmla="*/ 1180060 h 1981538"/>
                <a:gd name="connsiteX17" fmla="*/ 1724307 w 1890758"/>
                <a:gd name="connsiteY17" fmla="*/ 1206650 h 1981538"/>
                <a:gd name="connsiteX18" fmla="*/ 1690001 w 1890758"/>
                <a:gd name="connsiteY18" fmla="*/ 1233239 h 1981538"/>
                <a:gd name="connsiteX19" fmla="*/ 1659506 w 1890758"/>
                <a:gd name="connsiteY19" fmla="*/ 1254764 h 1981538"/>
                <a:gd name="connsiteX20" fmla="*/ 1645529 w 1890758"/>
                <a:gd name="connsiteY20" fmla="*/ 1243368 h 1981538"/>
                <a:gd name="connsiteX21" fmla="*/ 1632823 w 1890758"/>
                <a:gd name="connsiteY21" fmla="*/ 1218045 h 1981538"/>
                <a:gd name="connsiteX22" fmla="*/ 1631552 w 1890758"/>
                <a:gd name="connsiteY22" fmla="*/ 1158535 h 1981538"/>
                <a:gd name="connsiteX23" fmla="*/ 1612493 w 1890758"/>
                <a:gd name="connsiteY23" fmla="*/ 1134479 h 1981538"/>
                <a:gd name="connsiteX24" fmla="*/ 1604869 w 1890758"/>
                <a:gd name="connsiteY24" fmla="*/ 1121817 h 1981538"/>
                <a:gd name="connsiteX25" fmla="*/ 1598516 w 1890758"/>
                <a:gd name="connsiteY25" fmla="*/ 1123083 h 1981538"/>
                <a:gd name="connsiteX26" fmla="*/ 1594704 w 1890758"/>
                <a:gd name="connsiteY26" fmla="*/ 1135745 h 1981538"/>
                <a:gd name="connsiteX27" fmla="*/ 1580727 w 1890758"/>
                <a:gd name="connsiteY27" fmla="*/ 1169931 h 1981538"/>
                <a:gd name="connsiteX28" fmla="*/ 1557856 w 1890758"/>
                <a:gd name="connsiteY28" fmla="*/ 1218045 h 1981538"/>
                <a:gd name="connsiteX29" fmla="*/ 1542609 w 1890758"/>
                <a:gd name="connsiteY29" fmla="*/ 1258562 h 1981538"/>
                <a:gd name="connsiteX30" fmla="*/ 1550233 w 1890758"/>
                <a:gd name="connsiteY30" fmla="*/ 1292748 h 1981538"/>
                <a:gd name="connsiteX31" fmla="*/ 1559126 w 1890758"/>
                <a:gd name="connsiteY31" fmla="*/ 1314273 h 1981538"/>
                <a:gd name="connsiteX32" fmla="*/ 1561668 w 1890758"/>
                <a:gd name="connsiteY32" fmla="*/ 1337064 h 1981538"/>
                <a:gd name="connsiteX33" fmla="*/ 1573104 w 1890758"/>
                <a:gd name="connsiteY33" fmla="*/ 1343395 h 1981538"/>
                <a:gd name="connsiteX34" fmla="*/ 1573104 w 1890758"/>
                <a:gd name="connsiteY34" fmla="*/ 1348459 h 1981538"/>
                <a:gd name="connsiteX35" fmla="*/ 1566751 w 1890758"/>
                <a:gd name="connsiteY35" fmla="*/ 1352258 h 1981538"/>
                <a:gd name="connsiteX36" fmla="*/ 1569292 w 1890758"/>
                <a:gd name="connsiteY36" fmla="*/ 1364919 h 1981538"/>
                <a:gd name="connsiteX37" fmla="*/ 1560398 w 1890758"/>
                <a:gd name="connsiteY37" fmla="*/ 1375049 h 1981538"/>
                <a:gd name="connsiteX38" fmla="*/ 1560398 w 1890758"/>
                <a:gd name="connsiteY38" fmla="*/ 1415566 h 1981538"/>
                <a:gd name="connsiteX39" fmla="*/ 1575645 w 1890758"/>
                <a:gd name="connsiteY39" fmla="*/ 1420630 h 1981538"/>
                <a:gd name="connsiteX40" fmla="*/ 1576915 w 1890758"/>
                <a:gd name="connsiteY40" fmla="*/ 1439623 h 1981538"/>
                <a:gd name="connsiteX41" fmla="*/ 1589622 w 1890758"/>
                <a:gd name="connsiteY41" fmla="*/ 1448486 h 1981538"/>
                <a:gd name="connsiteX42" fmla="*/ 1580727 w 1890758"/>
                <a:gd name="connsiteY42" fmla="*/ 1461148 h 1981538"/>
                <a:gd name="connsiteX43" fmla="*/ 1568021 w 1890758"/>
                <a:gd name="connsiteY43" fmla="*/ 1476341 h 1981538"/>
                <a:gd name="connsiteX44" fmla="*/ 1551503 w 1890758"/>
                <a:gd name="connsiteY44" fmla="*/ 1464946 h 1981538"/>
                <a:gd name="connsiteX45" fmla="*/ 1533714 w 1890758"/>
                <a:gd name="connsiteY45" fmla="*/ 1475075 h 1981538"/>
                <a:gd name="connsiteX46" fmla="*/ 1508302 w 1890758"/>
                <a:gd name="connsiteY46" fmla="*/ 1494068 h 1981538"/>
                <a:gd name="connsiteX47" fmla="*/ 1496867 w 1890758"/>
                <a:gd name="connsiteY47" fmla="*/ 1513060 h 1981538"/>
                <a:gd name="connsiteX48" fmla="*/ 1487972 w 1890758"/>
                <a:gd name="connsiteY48" fmla="*/ 1524456 h 1981538"/>
                <a:gd name="connsiteX49" fmla="*/ 1485431 w 1890758"/>
                <a:gd name="connsiteY49" fmla="*/ 1559908 h 1981538"/>
                <a:gd name="connsiteX50" fmla="*/ 1490514 w 1890758"/>
                <a:gd name="connsiteY50" fmla="*/ 1577634 h 1981538"/>
                <a:gd name="connsiteX51" fmla="*/ 1479078 w 1890758"/>
                <a:gd name="connsiteY51" fmla="*/ 1597893 h 1981538"/>
                <a:gd name="connsiteX52" fmla="*/ 1465101 w 1890758"/>
                <a:gd name="connsiteY52" fmla="*/ 1602957 h 1981538"/>
                <a:gd name="connsiteX53" fmla="*/ 1458748 w 1890758"/>
                <a:gd name="connsiteY53" fmla="*/ 1611820 h 1981538"/>
                <a:gd name="connsiteX54" fmla="*/ 1461290 w 1890758"/>
                <a:gd name="connsiteY54" fmla="*/ 1625748 h 1981538"/>
                <a:gd name="connsiteX55" fmla="*/ 1461290 w 1890758"/>
                <a:gd name="connsiteY55" fmla="*/ 1653604 h 1981538"/>
                <a:gd name="connsiteX56" fmla="*/ 1444771 w 1890758"/>
                <a:gd name="connsiteY56" fmla="*/ 1666265 h 1981538"/>
                <a:gd name="connsiteX57" fmla="*/ 1442230 w 1890758"/>
                <a:gd name="connsiteY57" fmla="*/ 1682725 h 1981538"/>
                <a:gd name="connsiteX58" fmla="*/ 1428253 w 1890758"/>
                <a:gd name="connsiteY58" fmla="*/ 1696653 h 1981538"/>
                <a:gd name="connsiteX59" fmla="*/ 1415547 w 1890758"/>
                <a:gd name="connsiteY59" fmla="*/ 1718178 h 1981538"/>
                <a:gd name="connsiteX60" fmla="*/ 1407923 w 1890758"/>
                <a:gd name="connsiteY60" fmla="*/ 1739703 h 1981538"/>
                <a:gd name="connsiteX61" fmla="*/ 1386323 w 1890758"/>
                <a:gd name="connsiteY61" fmla="*/ 1723242 h 1981538"/>
                <a:gd name="connsiteX62" fmla="*/ 1371075 w 1890758"/>
                <a:gd name="connsiteY62" fmla="*/ 1723242 h 1981538"/>
                <a:gd name="connsiteX63" fmla="*/ 1367264 w 1890758"/>
                <a:gd name="connsiteY63" fmla="*/ 1716912 h 1981538"/>
                <a:gd name="connsiteX64" fmla="*/ 1360911 w 1890758"/>
                <a:gd name="connsiteY64" fmla="*/ 1716912 h 1981538"/>
                <a:gd name="connsiteX65" fmla="*/ 1360911 w 1890758"/>
                <a:gd name="connsiteY65" fmla="*/ 1728307 h 1981538"/>
                <a:gd name="connsiteX66" fmla="*/ 1336768 w 1890758"/>
                <a:gd name="connsiteY66" fmla="*/ 1732106 h 1981538"/>
                <a:gd name="connsiteX67" fmla="*/ 1308816 w 1890758"/>
                <a:gd name="connsiteY67" fmla="*/ 1759961 h 1981538"/>
                <a:gd name="connsiteX68" fmla="*/ 1306274 w 1890758"/>
                <a:gd name="connsiteY68" fmla="*/ 1768824 h 1981538"/>
                <a:gd name="connsiteX69" fmla="*/ 1285944 w 1890758"/>
                <a:gd name="connsiteY69" fmla="*/ 1775155 h 1981538"/>
                <a:gd name="connsiteX70" fmla="*/ 1263073 w 1890758"/>
                <a:gd name="connsiteY70" fmla="*/ 1795413 h 1981538"/>
                <a:gd name="connsiteX71" fmla="*/ 1240202 w 1890758"/>
                <a:gd name="connsiteY71" fmla="*/ 1816938 h 1981538"/>
                <a:gd name="connsiteX72" fmla="*/ 1233849 w 1890758"/>
                <a:gd name="connsiteY72" fmla="*/ 1863786 h 1981538"/>
                <a:gd name="connsiteX73" fmla="*/ 1216060 w 1890758"/>
                <a:gd name="connsiteY73" fmla="*/ 1877714 h 1981538"/>
                <a:gd name="connsiteX74" fmla="*/ 1200813 w 1890758"/>
                <a:gd name="connsiteY74" fmla="*/ 1884045 h 1981538"/>
                <a:gd name="connsiteX75" fmla="*/ 1181754 w 1890758"/>
                <a:gd name="connsiteY75" fmla="*/ 1889109 h 1981538"/>
                <a:gd name="connsiteX76" fmla="*/ 1174130 w 1890758"/>
                <a:gd name="connsiteY76" fmla="*/ 1881512 h 1981538"/>
                <a:gd name="connsiteX77" fmla="*/ 1162695 w 1890758"/>
                <a:gd name="connsiteY77" fmla="*/ 1882778 h 1981538"/>
                <a:gd name="connsiteX78" fmla="*/ 1162695 w 1890758"/>
                <a:gd name="connsiteY78" fmla="*/ 1915699 h 1981538"/>
                <a:gd name="connsiteX79" fmla="*/ 1151259 w 1890758"/>
                <a:gd name="connsiteY79" fmla="*/ 1916965 h 1981538"/>
                <a:gd name="connsiteX80" fmla="*/ 1138552 w 1890758"/>
                <a:gd name="connsiteY80" fmla="*/ 1942288 h 1981538"/>
                <a:gd name="connsiteX81" fmla="*/ 1134741 w 1890758"/>
                <a:gd name="connsiteY81" fmla="*/ 1963813 h 1981538"/>
                <a:gd name="connsiteX82" fmla="*/ 1105517 w 1890758"/>
                <a:gd name="connsiteY82" fmla="*/ 1968877 h 1981538"/>
                <a:gd name="connsiteX83" fmla="*/ 1088998 w 1890758"/>
                <a:gd name="connsiteY83" fmla="*/ 1972676 h 1981538"/>
                <a:gd name="connsiteX84" fmla="*/ 1068669 w 1890758"/>
                <a:gd name="connsiteY84" fmla="*/ 1980273 h 1981538"/>
                <a:gd name="connsiteX85" fmla="*/ 1068669 w 1890758"/>
                <a:gd name="connsiteY85" fmla="*/ 1962546 h 1981538"/>
                <a:gd name="connsiteX86" fmla="*/ 1053421 w 1890758"/>
                <a:gd name="connsiteY86" fmla="*/ 1963813 h 1981538"/>
                <a:gd name="connsiteX87" fmla="*/ 1039444 w 1890758"/>
                <a:gd name="connsiteY87" fmla="*/ 1975208 h 1981538"/>
                <a:gd name="connsiteX88" fmla="*/ 1030550 w 1890758"/>
                <a:gd name="connsiteY88" fmla="*/ 1971410 h 1981538"/>
                <a:gd name="connsiteX89" fmla="*/ 1028009 w 1890758"/>
                <a:gd name="connsiteY89" fmla="*/ 1957482 h 1981538"/>
                <a:gd name="connsiteX90" fmla="*/ 1017844 w 1890758"/>
                <a:gd name="connsiteY90" fmla="*/ 1953683 h 1981538"/>
                <a:gd name="connsiteX91" fmla="*/ 982267 w 1890758"/>
                <a:gd name="connsiteY91" fmla="*/ 1981539 h 1981538"/>
                <a:gd name="connsiteX92" fmla="*/ 925089 w 1890758"/>
                <a:gd name="connsiteY92" fmla="*/ 1900505 h 1981538"/>
                <a:gd name="connsiteX93" fmla="*/ 851393 w 1890758"/>
                <a:gd name="connsiteY93" fmla="*/ 1790349 h 1981538"/>
                <a:gd name="connsiteX94" fmla="*/ 790403 w 1890758"/>
                <a:gd name="connsiteY94" fmla="*/ 1721976 h 1981538"/>
                <a:gd name="connsiteX95" fmla="*/ 768803 w 1890758"/>
                <a:gd name="connsiteY95" fmla="*/ 1695387 h 1981538"/>
                <a:gd name="connsiteX96" fmla="*/ 759909 w 1890758"/>
                <a:gd name="connsiteY96" fmla="*/ 1697919 h 1981538"/>
                <a:gd name="connsiteX97" fmla="*/ 751014 w 1890758"/>
                <a:gd name="connsiteY97" fmla="*/ 1689056 h 1981538"/>
                <a:gd name="connsiteX98" fmla="*/ 733225 w 1890758"/>
                <a:gd name="connsiteY98" fmla="*/ 1689056 h 1981538"/>
                <a:gd name="connsiteX99" fmla="*/ 725602 w 1890758"/>
                <a:gd name="connsiteY99" fmla="*/ 1696653 h 1981538"/>
                <a:gd name="connsiteX100" fmla="*/ 697648 w 1890758"/>
                <a:gd name="connsiteY100" fmla="*/ 1694121 h 1981538"/>
                <a:gd name="connsiteX101" fmla="*/ 687483 w 1890758"/>
                <a:gd name="connsiteY101" fmla="*/ 1682725 h 1981538"/>
                <a:gd name="connsiteX102" fmla="*/ 673507 w 1890758"/>
                <a:gd name="connsiteY102" fmla="*/ 1685258 h 1981538"/>
                <a:gd name="connsiteX103" fmla="*/ 665883 w 1890758"/>
                <a:gd name="connsiteY103" fmla="*/ 1689056 h 1981538"/>
                <a:gd name="connsiteX104" fmla="*/ 636659 w 1890758"/>
                <a:gd name="connsiteY104" fmla="*/ 1692855 h 1981538"/>
                <a:gd name="connsiteX105" fmla="*/ 636659 w 1890758"/>
                <a:gd name="connsiteY105" fmla="*/ 1740969 h 1981538"/>
                <a:gd name="connsiteX106" fmla="*/ 613788 w 1890758"/>
                <a:gd name="connsiteY106" fmla="*/ 1752364 h 1981538"/>
                <a:gd name="connsiteX107" fmla="*/ 598540 w 1890758"/>
                <a:gd name="connsiteY107" fmla="*/ 1740969 h 1981538"/>
                <a:gd name="connsiteX108" fmla="*/ 585834 w 1890758"/>
                <a:gd name="connsiteY108" fmla="*/ 1723242 h 1981538"/>
                <a:gd name="connsiteX109" fmla="*/ 569316 w 1890758"/>
                <a:gd name="connsiteY109" fmla="*/ 1702984 h 1981538"/>
                <a:gd name="connsiteX110" fmla="*/ 562963 w 1890758"/>
                <a:gd name="connsiteY110" fmla="*/ 1690322 h 1981538"/>
                <a:gd name="connsiteX111" fmla="*/ 568045 w 1890758"/>
                <a:gd name="connsiteY111" fmla="*/ 1682725 h 1981538"/>
                <a:gd name="connsiteX112" fmla="*/ 580752 w 1890758"/>
                <a:gd name="connsiteY112" fmla="*/ 1675128 h 1981538"/>
                <a:gd name="connsiteX113" fmla="*/ 573128 w 1890758"/>
                <a:gd name="connsiteY113" fmla="*/ 1656136 h 1981538"/>
                <a:gd name="connsiteX114" fmla="*/ 560422 w 1890758"/>
                <a:gd name="connsiteY114" fmla="*/ 1613087 h 1981538"/>
                <a:gd name="connsiteX115" fmla="*/ 552798 w 1890758"/>
                <a:gd name="connsiteY115" fmla="*/ 1587763 h 1981538"/>
                <a:gd name="connsiteX116" fmla="*/ 547715 w 1890758"/>
                <a:gd name="connsiteY116" fmla="*/ 1562440 h 1981538"/>
                <a:gd name="connsiteX117" fmla="*/ 554069 w 1890758"/>
                <a:gd name="connsiteY117" fmla="*/ 1524456 h 1981538"/>
                <a:gd name="connsiteX118" fmla="*/ 573128 w 1890758"/>
                <a:gd name="connsiteY118" fmla="*/ 1506729 h 1981538"/>
                <a:gd name="connsiteX119" fmla="*/ 592187 w 1890758"/>
                <a:gd name="connsiteY119" fmla="*/ 1490269 h 1981538"/>
                <a:gd name="connsiteX120" fmla="*/ 609976 w 1890758"/>
                <a:gd name="connsiteY120" fmla="*/ 1485205 h 1981538"/>
                <a:gd name="connsiteX121" fmla="*/ 606164 w 1890758"/>
                <a:gd name="connsiteY121" fmla="*/ 1471277 h 1981538"/>
                <a:gd name="connsiteX122" fmla="*/ 578210 w 1890758"/>
                <a:gd name="connsiteY122" fmla="*/ 1426961 h 1981538"/>
                <a:gd name="connsiteX123" fmla="*/ 552798 w 1890758"/>
                <a:gd name="connsiteY123" fmla="*/ 1391509 h 1981538"/>
                <a:gd name="connsiteX124" fmla="*/ 504514 w 1890758"/>
                <a:gd name="connsiteY124" fmla="*/ 1333265 h 1981538"/>
                <a:gd name="connsiteX125" fmla="*/ 409218 w 1890758"/>
                <a:gd name="connsiteY125" fmla="*/ 1206650 h 1981538"/>
                <a:gd name="connsiteX126" fmla="*/ 327899 w 1890758"/>
                <a:gd name="connsiteY126" fmla="*/ 1093962 h 1981538"/>
                <a:gd name="connsiteX127" fmla="*/ 275803 w 1890758"/>
                <a:gd name="connsiteY127" fmla="*/ 1023056 h 1981538"/>
                <a:gd name="connsiteX128" fmla="*/ 223708 w 1890758"/>
                <a:gd name="connsiteY128" fmla="*/ 958482 h 1981538"/>
                <a:gd name="connsiteX129" fmla="*/ 177966 w 1890758"/>
                <a:gd name="connsiteY129" fmla="*/ 896441 h 1981538"/>
                <a:gd name="connsiteX130" fmla="*/ 127141 w 1890758"/>
                <a:gd name="connsiteY130" fmla="*/ 825536 h 1981538"/>
                <a:gd name="connsiteX131" fmla="*/ 67422 w 1890758"/>
                <a:gd name="connsiteY131" fmla="*/ 743235 h 1981538"/>
                <a:gd name="connsiteX132" fmla="*/ 30574 w 1890758"/>
                <a:gd name="connsiteY132" fmla="*/ 690057 h 1981538"/>
                <a:gd name="connsiteX133" fmla="*/ 6432 w 1890758"/>
                <a:gd name="connsiteY133" fmla="*/ 657137 h 1981538"/>
                <a:gd name="connsiteX134" fmla="*/ 1350 w 1890758"/>
                <a:gd name="connsiteY134" fmla="*/ 628015 h 1981538"/>
                <a:gd name="connsiteX135" fmla="*/ 24221 w 1890758"/>
                <a:gd name="connsiteY135" fmla="*/ 595095 h 1981538"/>
                <a:gd name="connsiteX136" fmla="*/ 25492 w 1890758"/>
                <a:gd name="connsiteY136" fmla="*/ 595095 h 1981538"/>
                <a:gd name="connsiteX137" fmla="*/ 110623 w 1890758"/>
                <a:gd name="connsiteY137" fmla="*/ 612821 h 1981538"/>
                <a:gd name="connsiteX138" fmla="*/ 148742 w 1890758"/>
                <a:gd name="connsiteY138" fmla="*/ 592562 h 1981538"/>
                <a:gd name="connsiteX139" fmla="*/ 203378 w 1890758"/>
                <a:gd name="connsiteY139" fmla="*/ 591296 h 1981538"/>
                <a:gd name="connsiteX140" fmla="*/ 254203 w 1890758"/>
                <a:gd name="connsiteY140" fmla="*/ 562175 h 1981538"/>
                <a:gd name="connsiteX141" fmla="*/ 336793 w 1890758"/>
                <a:gd name="connsiteY141" fmla="*/ 553312 h 1981538"/>
                <a:gd name="connsiteX142" fmla="*/ 339334 w 1890758"/>
                <a:gd name="connsiteY142" fmla="*/ 534319 h 1981538"/>
                <a:gd name="connsiteX143" fmla="*/ 353311 w 1890758"/>
                <a:gd name="connsiteY143" fmla="*/ 498867 h 1981538"/>
                <a:gd name="connsiteX144" fmla="*/ 399053 w 1890758"/>
                <a:gd name="connsiteY144" fmla="*/ 495068 h 1981538"/>
                <a:gd name="connsiteX145" fmla="*/ 399053 w 1890758"/>
                <a:gd name="connsiteY145" fmla="*/ 463414 h 1981538"/>
                <a:gd name="connsiteX146" fmla="*/ 423195 w 1890758"/>
                <a:gd name="connsiteY146" fmla="*/ 463414 h 1981538"/>
                <a:gd name="connsiteX147" fmla="*/ 443525 w 1890758"/>
                <a:gd name="connsiteY147" fmla="*/ 479874 h 1981538"/>
                <a:gd name="connsiteX148" fmla="*/ 446066 w 1890758"/>
                <a:gd name="connsiteY148" fmla="*/ 460882 h 1981538"/>
                <a:gd name="connsiteX149" fmla="*/ 460043 w 1890758"/>
                <a:gd name="connsiteY149" fmla="*/ 454551 h 1981538"/>
                <a:gd name="connsiteX150" fmla="*/ 479102 w 1890758"/>
                <a:gd name="connsiteY150" fmla="*/ 479874 h 1981538"/>
                <a:gd name="connsiteX151" fmla="*/ 512138 w 1890758"/>
                <a:gd name="connsiteY151" fmla="*/ 505197 h 1981538"/>
                <a:gd name="connsiteX152" fmla="*/ 531198 w 1890758"/>
                <a:gd name="connsiteY152" fmla="*/ 471011 h 1981538"/>
                <a:gd name="connsiteX153" fmla="*/ 538821 w 1890758"/>
                <a:gd name="connsiteY153" fmla="*/ 476076 h 1981538"/>
                <a:gd name="connsiteX154" fmla="*/ 583293 w 1890758"/>
                <a:gd name="connsiteY154" fmla="*/ 379848 h 1981538"/>
                <a:gd name="connsiteX155" fmla="*/ 594728 w 1890758"/>
                <a:gd name="connsiteY155" fmla="*/ 284886 h 1981538"/>
                <a:gd name="connsiteX156" fmla="*/ 585834 w 1890758"/>
                <a:gd name="connsiteY156" fmla="*/ 260829 h 1981538"/>
                <a:gd name="connsiteX157" fmla="*/ 598540 w 1890758"/>
                <a:gd name="connsiteY157" fmla="*/ 255764 h 1981538"/>
                <a:gd name="connsiteX158" fmla="*/ 622682 w 1890758"/>
                <a:gd name="connsiteY158" fmla="*/ 272224 h 1981538"/>
                <a:gd name="connsiteX159" fmla="*/ 673507 w 1890758"/>
                <a:gd name="connsiteY159" fmla="*/ 241836 h 1981538"/>
                <a:gd name="connsiteX160" fmla="*/ 716707 w 1890758"/>
                <a:gd name="connsiteY160" fmla="*/ 231707 h 1981538"/>
                <a:gd name="connsiteX161" fmla="*/ 716707 w 1890758"/>
                <a:gd name="connsiteY161" fmla="*/ 215247 h 1981538"/>
                <a:gd name="connsiteX162" fmla="*/ 751014 w 1890758"/>
                <a:gd name="connsiteY162" fmla="*/ 193722 h 1981538"/>
                <a:gd name="connsiteX163" fmla="*/ 767532 w 1890758"/>
                <a:gd name="connsiteY163" fmla="*/ 210182 h 1981538"/>
                <a:gd name="connsiteX164" fmla="*/ 822168 w 1890758"/>
                <a:gd name="connsiteY164" fmla="*/ 186125 h 1981538"/>
                <a:gd name="connsiteX165" fmla="*/ 852664 w 1890758"/>
                <a:gd name="connsiteY165" fmla="*/ 224110 h 1981538"/>
                <a:gd name="connsiteX166" fmla="*/ 923818 w 1890758"/>
                <a:gd name="connsiteY166" fmla="*/ 165867 h 1981538"/>
                <a:gd name="connsiteX167" fmla="*/ 926359 w 1890758"/>
                <a:gd name="connsiteY167" fmla="*/ 182327 h 1981538"/>
                <a:gd name="connsiteX168" fmla="*/ 983537 w 1890758"/>
                <a:gd name="connsiteY168" fmla="*/ 138011 h 1981538"/>
                <a:gd name="connsiteX169" fmla="*/ 1005138 w 1890758"/>
                <a:gd name="connsiteY169" fmla="*/ 154471 h 1981538"/>
                <a:gd name="connsiteX170" fmla="*/ 1033091 w 1890758"/>
                <a:gd name="connsiteY170" fmla="*/ 131681 h 1981538"/>
                <a:gd name="connsiteX171" fmla="*/ 1045798 w 1890758"/>
                <a:gd name="connsiteY171" fmla="*/ 134213 h 1981538"/>
                <a:gd name="connsiteX172" fmla="*/ 1010220 w 1890758"/>
                <a:gd name="connsiteY172" fmla="*/ 64574 h 1981538"/>
                <a:gd name="connsiteX173" fmla="*/ 1026738 w 1890758"/>
                <a:gd name="connsiteY173" fmla="*/ 55711 h 1981538"/>
                <a:gd name="connsiteX174" fmla="*/ 1038173 w 1890758"/>
                <a:gd name="connsiteY174" fmla="*/ 67106 h 1981538"/>
                <a:gd name="connsiteX175" fmla="*/ 1077563 w 1890758"/>
                <a:gd name="connsiteY175" fmla="*/ 39251 h 1981538"/>
                <a:gd name="connsiteX176" fmla="*/ 1104246 w 1890758"/>
                <a:gd name="connsiteY176" fmla="*/ 48114 h 1981538"/>
                <a:gd name="connsiteX177" fmla="*/ 1090269 w 1890758"/>
                <a:gd name="connsiteY177" fmla="*/ 0 h 1981538"/>
                <a:gd name="connsiteX178" fmla="*/ 1109328 w 1890758"/>
                <a:gd name="connsiteY178" fmla="*/ 11395 h 1981538"/>
                <a:gd name="connsiteX179" fmla="*/ 1109328 w 1890758"/>
                <a:gd name="connsiteY179" fmla="*/ 3799 h 1981538"/>
                <a:gd name="connsiteX180" fmla="*/ 1128388 w 1890758"/>
                <a:gd name="connsiteY180" fmla="*/ 3799 h 1981538"/>
                <a:gd name="connsiteX181" fmla="*/ 1141094 w 1890758"/>
                <a:gd name="connsiteY181" fmla="*/ 34186 h 1981538"/>
                <a:gd name="connsiteX182" fmla="*/ 1188107 w 1890758"/>
                <a:gd name="connsiteY182" fmla="*/ 34186 h 1981538"/>
                <a:gd name="connsiteX183" fmla="*/ 1166506 w 1890758"/>
                <a:gd name="connsiteY183" fmla="*/ 84833 h 1981538"/>
                <a:gd name="connsiteX184" fmla="*/ 1203354 w 1890758"/>
                <a:gd name="connsiteY184" fmla="*/ 92430 h 1981538"/>
                <a:gd name="connsiteX185" fmla="*/ 1230037 w 1890758"/>
                <a:gd name="connsiteY185" fmla="*/ 106357 h 1981538"/>
                <a:gd name="connsiteX186" fmla="*/ 1273238 w 1890758"/>
                <a:gd name="connsiteY186" fmla="*/ 35452 h 1981538"/>
                <a:gd name="connsiteX187" fmla="*/ 1312627 w 1890758"/>
                <a:gd name="connsiteY187" fmla="*/ 31654 h 1981538"/>
                <a:gd name="connsiteX188" fmla="*/ 1312627 w 1890758"/>
                <a:gd name="connsiteY188" fmla="*/ 67106 h 1981538"/>
                <a:gd name="connsiteX189" fmla="*/ 1299921 w 1890758"/>
                <a:gd name="connsiteY189" fmla="*/ 97494 h 1981538"/>
                <a:gd name="connsiteX190" fmla="*/ 1288485 w 1890758"/>
                <a:gd name="connsiteY190" fmla="*/ 121551 h 1981538"/>
                <a:gd name="connsiteX191" fmla="*/ 1287215 w 1890758"/>
                <a:gd name="connsiteY191" fmla="*/ 135479 h 1981538"/>
                <a:gd name="connsiteX192" fmla="*/ 1308816 w 1890758"/>
                <a:gd name="connsiteY192" fmla="*/ 143076 h 1981538"/>
                <a:gd name="connsiteX193" fmla="*/ 1350746 w 1890758"/>
                <a:gd name="connsiteY193" fmla="*/ 159536 h 1981538"/>
                <a:gd name="connsiteX194" fmla="*/ 1416818 w 1890758"/>
                <a:gd name="connsiteY194" fmla="*/ 182327 h 1981538"/>
                <a:gd name="connsiteX195" fmla="*/ 1486702 w 1890758"/>
                <a:gd name="connsiteY195" fmla="*/ 205118 h 1981538"/>
                <a:gd name="connsiteX196" fmla="*/ 1528632 w 1890758"/>
                <a:gd name="connsiteY196" fmla="*/ 217779 h 1981538"/>
                <a:gd name="connsiteX197" fmla="*/ 1564209 w 1890758"/>
                <a:gd name="connsiteY197" fmla="*/ 244369 h 1981538"/>
                <a:gd name="connsiteX198" fmla="*/ 1606139 w 1890758"/>
                <a:gd name="connsiteY198" fmla="*/ 253232 h 1981538"/>
                <a:gd name="connsiteX199" fmla="*/ 1631552 w 1890758"/>
                <a:gd name="connsiteY199" fmla="*/ 279821 h 1981538"/>
                <a:gd name="connsiteX200" fmla="*/ 1627740 w 1890758"/>
                <a:gd name="connsiteY200" fmla="*/ 307677 h 1981538"/>
                <a:gd name="connsiteX201" fmla="*/ 1640446 w 1890758"/>
                <a:gd name="connsiteY201" fmla="*/ 322871 h 1981538"/>
                <a:gd name="connsiteX202" fmla="*/ 1648070 w 1890758"/>
                <a:gd name="connsiteY202" fmla="*/ 357057 h 1981538"/>
                <a:gd name="connsiteX203" fmla="*/ 1659506 w 1890758"/>
                <a:gd name="connsiteY203" fmla="*/ 358323 h 1981538"/>
                <a:gd name="connsiteX204" fmla="*/ 1669670 w 1890758"/>
                <a:gd name="connsiteY204" fmla="*/ 363388 h 1981538"/>
                <a:gd name="connsiteX205" fmla="*/ 1667129 w 1890758"/>
                <a:gd name="connsiteY205" fmla="*/ 381114 h 1981538"/>
                <a:gd name="connsiteX206" fmla="*/ 1646799 w 1890758"/>
                <a:gd name="connsiteY206" fmla="*/ 389977 h 1981538"/>
                <a:gd name="connsiteX207" fmla="*/ 1648070 w 1890758"/>
                <a:gd name="connsiteY207" fmla="*/ 398840 h 1981538"/>
                <a:gd name="connsiteX208" fmla="*/ 1656964 w 1890758"/>
                <a:gd name="connsiteY208" fmla="*/ 402639 h 1981538"/>
                <a:gd name="connsiteX209" fmla="*/ 1658235 w 1890758"/>
                <a:gd name="connsiteY209" fmla="*/ 411502 h 1981538"/>
                <a:gd name="connsiteX210" fmla="*/ 1651882 w 1890758"/>
                <a:gd name="connsiteY210" fmla="*/ 421631 h 1981538"/>
                <a:gd name="connsiteX211" fmla="*/ 1651882 w 1890758"/>
                <a:gd name="connsiteY211" fmla="*/ 438091 h 1981538"/>
                <a:gd name="connsiteX212" fmla="*/ 1681106 w 1890758"/>
                <a:gd name="connsiteY212" fmla="*/ 444422 h 1981538"/>
                <a:gd name="connsiteX213" fmla="*/ 1691271 w 1890758"/>
                <a:gd name="connsiteY213" fmla="*/ 492536 h 1981538"/>
                <a:gd name="connsiteX214" fmla="*/ 1696354 w 1890758"/>
                <a:gd name="connsiteY214" fmla="*/ 493802 h 1981538"/>
                <a:gd name="connsiteX215" fmla="*/ 1698894 w 1890758"/>
                <a:gd name="connsiteY215" fmla="*/ 487471 h 1981538"/>
                <a:gd name="connsiteX216" fmla="*/ 1724307 w 1890758"/>
                <a:gd name="connsiteY216" fmla="*/ 487471 h 1981538"/>
                <a:gd name="connsiteX217" fmla="*/ 1735743 w 1890758"/>
                <a:gd name="connsiteY217" fmla="*/ 510262 h 1981538"/>
                <a:gd name="connsiteX218" fmla="*/ 1754802 w 1890758"/>
                <a:gd name="connsiteY218" fmla="*/ 539384 h 1981538"/>
                <a:gd name="connsiteX219" fmla="*/ 1800544 w 1890758"/>
                <a:gd name="connsiteY219" fmla="*/ 590030 h 1981538"/>
                <a:gd name="connsiteX220" fmla="*/ 1846286 w 1890758"/>
                <a:gd name="connsiteY220" fmla="*/ 633080 h 1981538"/>
                <a:gd name="connsiteX221" fmla="*/ 1870428 w 1890758"/>
                <a:gd name="connsiteY221" fmla="*/ 655870 h 1981538"/>
                <a:gd name="connsiteX222" fmla="*/ 1890758 w 1890758"/>
                <a:gd name="connsiteY222" fmla="*/ 657137 h 19815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</a:cxnLst>
              <a:rect l="l" t="t" r="r" b="b"/>
              <a:pathLst>
                <a:path w="1890758" h="1981538">
                  <a:moveTo>
                    <a:pt x="1890758" y="657137"/>
                  </a:moveTo>
                  <a:cubicBezTo>
                    <a:pt x="1890758" y="657137"/>
                    <a:pt x="1890758" y="664733"/>
                    <a:pt x="1889487" y="667266"/>
                  </a:cubicBezTo>
                  <a:cubicBezTo>
                    <a:pt x="1888217" y="669798"/>
                    <a:pt x="1883134" y="677395"/>
                    <a:pt x="1880593" y="681194"/>
                  </a:cubicBezTo>
                  <a:cubicBezTo>
                    <a:pt x="1878052" y="684992"/>
                    <a:pt x="1874240" y="703984"/>
                    <a:pt x="1872969" y="711581"/>
                  </a:cubicBezTo>
                  <a:cubicBezTo>
                    <a:pt x="1871699" y="719178"/>
                    <a:pt x="1853910" y="743235"/>
                    <a:pt x="1847557" y="755897"/>
                  </a:cubicBezTo>
                  <a:cubicBezTo>
                    <a:pt x="1841204" y="767292"/>
                    <a:pt x="1833580" y="812874"/>
                    <a:pt x="1829769" y="820471"/>
                  </a:cubicBezTo>
                  <a:cubicBezTo>
                    <a:pt x="1825956" y="828068"/>
                    <a:pt x="1819603" y="845794"/>
                    <a:pt x="1819603" y="845794"/>
                  </a:cubicBezTo>
                  <a:lnTo>
                    <a:pt x="1771320" y="902771"/>
                  </a:lnTo>
                  <a:lnTo>
                    <a:pt x="1757343" y="917965"/>
                  </a:lnTo>
                  <a:lnTo>
                    <a:pt x="1754802" y="935692"/>
                  </a:lnTo>
                  <a:lnTo>
                    <a:pt x="1726848" y="947087"/>
                  </a:lnTo>
                  <a:lnTo>
                    <a:pt x="1789109" y="1038250"/>
                  </a:lnTo>
                  <a:cubicBezTo>
                    <a:pt x="1787838" y="1039517"/>
                    <a:pt x="1786567" y="1039517"/>
                    <a:pt x="1785297" y="1040783"/>
                  </a:cubicBezTo>
                  <a:cubicBezTo>
                    <a:pt x="1780214" y="1043315"/>
                    <a:pt x="1748449" y="1055977"/>
                    <a:pt x="1743366" y="1061041"/>
                  </a:cubicBezTo>
                  <a:cubicBezTo>
                    <a:pt x="1738284" y="1064840"/>
                    <a:pt x="1735743" y="1085098"/>
                    <a:pt x="1739554" y="1095228"/>
                  </a:cubicBezTo>
                  <a:cubicBezTo>
                    <a:pt x="1743366" y="1104091"/>
                    <a:pt x="1752260" y="1126882"/>
                    <a:pt x="1753532" y="1140809"/>
                  </a:cubicBezTo>
                  <a:cubicBezTo>
                    <a:pt x="1753532" y="1154737"/>
                    <a:pt x="1743366" y="1169931"/>
                    <a:pt x="1738284" y="1180060"/>
                  </a:cubicBezTo>
                  <a:cubicBezTo>
                    <a:pt x="1731931" y="1190189"/>
                    <a:pt x="1729390" y="1197787"/>
                    <a:pt x="1724307" y="1206650"/>
                  </a:cubicBezTo>
                  <a:cubicBezTo>
                    <a:pt x="1719225" y="1215513"/>
                    <a:pt x="1697624" y="1228174"/>
                    <a:pt x="1690001" y="1233239"/>
                  </a:cubicBezTo>
                  <a:cubicBezTo>
                    <a:pt x="1682377" y="1238304"/>
                    <a:pt x="1664588" y="1252231"/>
                    <a:pt x="1659506" y="1254764"/>
                  </a:cubicBezTo>
                  <a:cubicBezTo>
                    <a:pt x="1655694" y="1256030"/>
                    <a:pt x="1649341" y="1248433"/>
                    <a:pt x="1645529" y="1243368"/>
                  </a:cubicBezTo>
                  <a:cubicBezTo>
                    <a:pt x="1641717" y="1237037"/>
                    <a:pt x="1632823" y="1220577"/>
                    <a:pt x="1632823" y="1218045"/>
                  </a:cubicBezTo>
                  <a:cubicBezTo>
                    <a:pt x="1631552" y="1214247"/>
                    <a:pt x="1631552" y="1158535"/>
                    <a:pt x="1631552" y="1158535"/>
                  </a:cubicBezTo>
                  <a:lnTo>
                    <a:pt x="1612493" y="1134479"/>
                  </a:lnTo>
                  <a:lnTo>
                    <a:pt x="1604869" y="1121817"/>
                  </a:lnTo>
                  <a:lnTo>
                    <a:pt x="1598516" y="1123083"/>
                  </a:lnTo>
                  <a:cubicBezTo>
                    <a:pt x="1598516" y="1123083"/>
                    <a:pt x="1597245" y="1129414"/>
                    <a:pt x="1594704" y="1135745"/>
                  </a:cubicBezTo>
                  <a:cubicBezTo>
                    <a:pt x="1592163" y="1142075"/>
                    <a:pt x="1584539" y="1157269"/>
                    <a:pt x="1580727" y="1169931"/>
                  </a:cubicBezTo>
                  <a:cubicBezTo>
                    <a:pt x="1576915" y="1183859"/>
                    <a:pt x="1564209" y="1204117"/>
                    <a:pt x="1557856" y="1218045"/>
                  </a:cubicBezTo>
                  <a:cubicBezTo>
                    <a:pt x="1551503" y="1231973"/>
                    <a:pt x="1542609" y="1249699"/>
                    <a:pt x="1542609" y="1258562"/>
                  </a:cubicBezTo>
                  <a:cubicBezTo>
                    <a:pt x="1542609" y="1267425"/>
                    <a:pt x="1547691" y="1281353"/>
                    <a:pt x="1550233" y="1292748"/>
                  </a:cubicBezTo>
                  <a:cubicBezTo>
                    <a:pt x="1554044" y="1304144"/>
                    <a:pt x="1559126" y="1314273"/>
                    <a:pt x="1559126" y="1314273"/>
                  </a:cubicBezTo>
                  <a:lnTo>
                    <a:pt x="1561668" y="1337064"/>
                  </a:lnTo>
                  <a:lnTo>
                    <a:pt x="1573104" y="1343395"/>
                  </a:lnTo>
                  <a:lnTo>
                    <a:pt x="1573104" y="1348459"/>
                  </a:lnTo>
                  <a:lnTo>
                    <a:pt x="1566751" y="1352258"/>
                  </a:lnTo>
                  <a:lnTo>
                    <a:pt x="1569292" y="1364919"/>
                  </a:lnTo>
                  <a:lnTo>
                    <a:pt x="1560398" y="1375049"/>
                  </a:lnTo>
                  <a:lnTo>
                    <a:pt x="1560398" y="1415566"/>
                  </a:lnTo>
                  <a:lnTo>
                    <a:pt x="1575645" y="1420630"/>
                  </a:lnTo>
                  <a:lnTo>
                    <a:pt x="1576915" y="1439623"/>
                  </a:lnTo>
                  <a:cubicBezTo>
                    <a:pt x="1576915" y="1439623"/>
                    <a:pt x="1589622" y="1445954"/>
                    <a:pt x="1589622" y="1448486"/>
                  </a:cubicBezTo>
                  <a:cubicBezTo>
                    <a:pt x="1589622" y="1449752"/>
                    <a:pt x="1584539" y="1457349"/>
                    <a:pt x="1580727" y="1461148"/>
                  </a:cubicBezTo>
                  <a:cubicBezTo>
                    <a:pt x="1575645" y="1464946"/>
                    <a:pt x="1573104" y="1473809"/>
                    <a:pt x="1568021" y="1476341"/>
                  </a:cubicBezTo>
                  <a:cubicBezTo>
                    <a:pt x="1561668" y="1478874"/>
                    <a:pt x="1554044" y="1466212"/>
                    <a:pt x="1551503" y="1464946"/>
                  </a:cubicBezTo>
                  <a:cubicBezTo>
                    <a:pt x="1550233" y="1463680"/>
                    <a:pt x="1537527" y="1471277"/>
                    <a:pt x="1533714" y="1475075"/>
                  </a:cubicBezTo>
                  <a:cubicBezTo>
                    <a:pt x="1529902" y="1478874"/>
                    <a:pt x="1514655" y="1483938"/>
                    <a:pt x="1508302" y="1494068"/>
                  </a:cubicBezTo>
                  <a:cubicBezTo>
                    <a:pt x="1500678" y="1504197"/>
                    <a:pt x="1498137" y="1507995"/>
                    <a:pt x="1496867" y="1513060"/>
                  </a:cubicBezTo>
                  <a:cubicBezTo>
                    <a:pt x="1495596" y="1518125"/>
                    <a:pt x="1491784" y="1519391"/>
                    <a:pt x="1487972" y="1524456"/>
                  </a:cubicBezTo>
                  <a:cubicBezTo>
                    <a:pt x="1484161" y="1529520"/>
                    <a:pt x="1485431" y="1552311"/>
                    <a:pt x="1485431" y="1559908"/>
                  </a:cubicBezTo>
                  <a:cubicBezTo>
                    <a:pt x="1485431" y="1566239"/>
                    <a:pt x="1490514" y="1570037"/>
                    <a:pt x="1490514" y="1577634"/>
                  </a:cubicBezTo>
                  <a:cubicBezTo>
                    <a:pt x="1490514" y="1585231"/>
                    <a:pt x="1482889" y="1592828"/>
                    <a:pt x="1479078" y="1597893"/>
                  </a:cubicBezTo>
                  <a:cubicBezTo>
                    <a:pt x="1473996" y="1602957"/>
                    <a:pt x="1468913" y="1601691"/>
                    <a:pt x="1465101" y="1602957"/>
                  </a:cubicBezTo>
                  <a:cubicBezTo>
                    <a:pt x="1461290" y="1604223"/>
                    <a:pt x="1460018" y="1608022"/>
                    <a:pt x="1458748" y="1611820"/>
                  </a:cubicBezTo>
                  <a:cubicBezTo>
                    <a:pt x="1457477" y="1615619"/>
                    <a:pt x="1460018" y="1618151"/>
                    <a:pt x="1461290" y="1625748"/>
                  </a:cubicBezTo>
                  <a:cubicBezTo>
                    <a:pt x="1462560" y="1633345"/>
                    <a:pt x="1462560" y="1647273"/>
                    <a:pt x="1461290" y="1653604"/>
                  </a:cubicBezTo>
                  <a:cubicBezTo>
                    <a:pt x="1460018" y="1659935"/>
                    <a:pt x="1448583" y="1663733"/>
                    <a:pt x="1444771" y="1666265"/>
                  </a:cubicBezTo>
                  <a:cubicBezTo>
                    <a:pt x="1440959" y="1668798"/>
                    <a:pt x="1442230" y="1682725"/>
                    <a:pt x="1442230" y="1682725"/>
                  </a:cubicBezTo>
                  <a:cubicBezTo>
                    <a:pt x="1442230" y="1682725"/>
                    <a:pt x="1435877" y="1691588"/>
                    <a:pt x="1428253" y="1696653"/>
                  </a:cubicBezTo>
                  <a:cubicBezTo>
                    <a:pt x="1420630" y="1701718"/>
                    <a:pt x="1416818" y="1705516"/>
                    <a:pt x="1415547" y="1718178"/>
                  </a:cubicBezTo>
                  <a:cubicBezTo>
                    <a:pt x="1414277" y="1729573"/>
                    <a:pt x="1416818" y="1740969"/>
                    <a:pt x="1407923" y="1739703"/>
                  </a:cubicBezTo>
                  <a:cubicBezTo>
                    <a:pt x="1400299" y="1738436"/>
                    <a:pt x="1386323" y="1723242"/>
                    <a:pt x="1386323" y="1723242"/>
                  </a:cubicBezTo>
                  <a:lnTo>
                    <a:pt x="1371075" y="1723242"/>
                  </a:lnTo>
                  <a:lnTo>
                    <a:pt x="1367264" y="1716912"/>
                  </a:lnTo>
                  <a:lnTo>
                    <a:pt x="1360911" y="1716912"/>
                  </a:lnTo>
                  <a:lnTo>
                    <a:pt x="1360911" y="1728307"/>
                  </a:lnTo>
                  <a:lnTo>
                    <a:pt x="1336768" y="1732106"/>
                  </a:lnTo>
                  <a:lnTo>
                    <a:pt x="1308816" y="1759961"/>
                  </a:lnTo>
                  <a:lnTo>
                    <a:pt x="1306274" y="1768824"/>
                  </a:lnTo>
                  <a:lnTo>
                    <a:pt x="1285944" y="1775155"/>
                  </a:lnTo>
                  <a:cubicBezTo>
                    <a:pt x="1285944" y="1775155"/>
                    <a:pt x="1271967" y="1789083"/>
                    <a:pt x="1263073" y="1795413"/>
                  </a:cubicBezTo>
                  <a:cubicBezTo>
                    <a:pt x="1254178" y="1801744"/>
                    <a:pt x="1241472" y="1808075"/>
                    <a:pt x="1240202" y="1816938"/>
                  </a:cubicBezTo>
                  <a:cubicBezTo>
                    <a:pt x="1238932" y="1825801"/>
                    <a:pt x="1238932" y="1856189"/>
                    <a:pt x="1233849" y="1863786"/>
                  </a:cubicBezTo>
                  <a:cubicBezTo>
                    <a:pt x="1228766" y="1871383"/>
                    <a:pt x="1223684" y="1875182"/>
                    <a:pt x="1216060" y="1877714"/>
                  </a:cubicBezTo>
                  <a:cubicBezTo>
                    <a:pt x="1207166" y="1880246"/>
                    <a:pt x="1207166" y="1878980"/>
                    <a:pt x="1200813" y="1884045"/>
                  </a:cubicBezTo>
                  <a:cubicBezTo>
                    <a:pt x="1194460" y="1889109"/>
                    <a:pt x="1188107" y="1890375"/>
                    <a:pt x="1181754" y="1889109"/>
                  </a:cubicBezTo>
                  <a:cubicBezTo>
                    <a:pt x="1175401" y="1887843"/>
                    <a:pt x="1174130" y="1881512"/>
                    <a:pt x="1174130" y="1881512"/>
                  </a:cubicBezTo>
                  <a:cubicBezTo>
                    <a:pt x="1174130" y="1881512"/>
                    <a:pt x="1163965" y="1881512"/>
                    <a:pt x="1162695" y="1882778"/>
                  </a:cubicBezTo>
                  <a:cubicBezTo>
                    <a:pt x="1162695" y="1884045"/>
                    <a:pt x="1162695" y="1915699"/>
                    <a:pt x="1162695" y="1915699"/>
                  </a:cubicBezTo>
                  <a:lnTo>
                    <a:pt x="1151259" y="1916965"/>
                  </a:lnTo>
                  <a:lnTo>
                    <a:pt x="1138552" y="1942288"/>
                  </a:lnTo>
                  <a:cubicBezTo>
                    <a:pt x="1138552" y="1942288"/>
                    <a:pt x="1137282" y="1963813"/>
                    <a:pt x="1134741" y="1963813"/>
                  </a:cubicBezTo>
                  <a:cubicBezTo>
                    <a:pt x="1132199" y="1963813"/>
                    <a:pt x="1115682" y="1965079"/>
                    <a:pt x="1105517" y="1968877"/>
                  </a:cubicBezTo>
                  <a:cubicBezTo>
                    <a:pt x="1095351" y="1971410"/>
                    <a:pt x="1094081" y="1970143"/>
                    <a:pt x="1088998" y="1972676"/>
                  </a:cubicBezTo>
                  <a:cubicBezTo>
                    <a:pt x="1083916" y="1975208"/>
                    <a:pt x="1071210" y="1982805"/>
                    <a:pt x="1068669" y="1980273"/>
                  </a:cubicBezTo>
                  <a:cubicBezTo>
                    <a:pt x="1066127" y="1977740"/>
                    <a:pt x="1068669" y="1962546"/>
                    <a:pt x="1068669" y="1962546"/>
                  </a:cubicBezTo>
                  <a:lnTo>
                    <a:pt x="1053421" y="1963813"/>
                  </a:lnTo>
                  <a:lnTo>
                    <a:pt x="1039444" y="1975208"/>
                  </a:lnTo>
                  <a:lnTo>
                    <a:pt x="1030550" y="1971410"/>
                  </a:lnTo>
                  <a:lnTo>
                    <a:pt x="1028009" y="1957482"/>
                  </a:lnTo>
                  <a:lnTo>
                    <a:pt x="1017844" y="1953683"/>
                  </a:lnTo>
                  <a:lnTo>
                    <a:pt x="982267" y="1981539"/>
                  </a:lnTo>
                  <a:cubicBezTo>
                    <a:pt x="958125" y="1951151"/>
                    <a:pt x="935254" y="1919497"/>
                    <a:pt x="925089" y="1900505"/>
                  </a:cubicBezTo>
                  <a:cubicBezTo>
                    <a:pt x="904759" y="1861254"/>
                    <a:pt x="876806" y="1816938"/>
                    <a:pt x="851393" y="1790349"/>
                  </a:cubicBezTo>
                  <a:cubicBezTo>
                    <a:pt x="825981" y="1763760"/>
                    <a:pt x="804380" y="1738436"/>
                    <a:pt x="790403" y="1721976"/>
                  </a:cubicBezTo>
                  <a:cubicBezTo>
                    <a:pt x="776427" y="1705516"/>
                    <a:pt x="768803" y="1695387"/>
                    <a:pt x="768803" y="1695387"/>
                  </a:cubicBezTo>
                  <a:lnTo>
                    <a:pt x="759909" y="1697919"/>
                  </a:lnTo>
                  <a:lnTo>
                    <a:pt x="751014" y="1689056"/>
                  </a:lnTo>
                  <a:lnTo>
                    <a:pt x="733225" y="1689056"/>
                  </a:lnTo>
                  <a:lnTo>
                    <a:pt x="725602" y="1696653"/>
                  </a:lnTo>
                  <a:lnTo>
                    <a:pt x="697648" y="1694121"/>
                  </a:lnTo>
                  <a:lnTo>
                    <a:pt x="687483" y="1682725"/>
                  </a:lnTo>
                  <a:lnTo>
                    <a:pt x="673507" y="1685258"/>
                  </a:lnTo>
                  <a:lnTo>
                    <a:pt x="665883" y="1689056"/>
                  </a:lnTo>
                  <a:lnTo>
                    <a:pt x="636659" y="1692855"/>
                  </a:lnTo>
                  <a:cubicBezTo>
                    <a:pt x="636659" y="1692855"/>
                    <a:pt x="639200" y="1737170"/>
                    <a:pt x="636659" y="1740969"/>
                  </a:cubicBezTo>
                  <a:cubicBezTo>
                    <a:pt x="634117" y="1744767"/>
                    <a:pt x="626494" y="1753630"/>
                    <a:pt x="613788" y="1752364"/>
                  </a:cubicBezTo>
                  <a:cubicBezTo>
                    <a:pt x="602352" y="1751098"/>
                    <a:pt x="602352" y="1744767"/>
                    <a:pt x="598540" y="1740969"/>
                  </a:cubicBezTo>
                  <a:cubicBezTo>
                    <a:pt x="594728" y="1737170"/>
                    <a:pt x="588375" y="1729573"/>
                    <a:pt x="585834" y="1723242"/>
                  </a:cubicBezTo>
                  <a:cubicBezTo>
                    <a:pt x="584563" y="1718178"/>
                    <a:pt x="571857" y="1705516"/>
                    <a:pt x="569316" y="1702984"/>
                  </a:cubicBezTo>
                  <a:cubicBezTo>
                    <a:pt x="565504" y="1699185"/>
                    <a:pt x="561692" y="1694121"/>
                    <a:pt x="562963" y="1690322"/>
                  </a:cubicBezTo>
                  <a:cubicBezTo>
                    <a:pt x="562963" y="1686524"/>
                    <a:pt x="566775" y="1682725"/>
                    <a:pt x="568045" y="1682725"/>
                  </a:cubicBezTo>
                  <a:cubicBezTo>
                    <a:pt x="569316" y="1682725"/>
                    <a:pt x="580752" y="1680193"/>
                    <a:pt x="580752" y="1675128"/>
                  </a:cubicBezTo>
                  <a:cubicBezTo>
                    <a:pt x="580752" y="1670064"/>
                    <a:pt x="578210" y="1667531"/>
                    <a:pt x="573128" y="1656136"/>
                  </a:cubicBezTo>
                  <a:cubicBezTo>
                    <a:pt x="568045" y="1643474"/>
                    <a:pt x="561692" y="1620684"/>
                    <a:pt x="560422" y="1613087"/>
                  </a:cubicBezTo>
                  <a:cubicBezTo>
                    <a:pt x="560422" y="1605490"/>
                    <a:pt x="555339" y="1592828"/>
                    <a:pt x="552798" y="1587763"/>
                  </a:cubicBezTo>
                  <a:cubicBezTo>
                    <a:pt x="550257" y="1582699"/>
                    <a:pt x="547715" y="1572569"/>
                    <a:pt x="547715" y="1562440"/>
                  </a:cubicBezTo>
                  <a:cubicBezTo>
                    <a:pt x="547715" y="1552311"/>
                    <a:pt x="550257" y="1526988"/>
                    <a:pt x="554069" y="1524456"/>
                  </a:cubicBezTo>
                  <a:cubicBezTo>
                    <a:pt x="557880" y="1521923"/>
                    <a:pt x="568045" y="1510528"/>
                    <a:pt x="573128" y="1506729"/>
                  </a:cubicBezTo>
                  <a:cubicBezTo>
                    <a:pt x="578210" y="1502931"/>
                    <a:pt x="587105" y="1491535"/>
                    <a:pt x="592187" y="1490269"/>
                  </a:cubicBezTo>
                  <a:cubicBezTo>
                    <a:pt x="597269" y="1489003"/>
                    <a:pt x="607435" y="1487737"/>
                    <a:pt x="609976" y="1485205"/>
                  </a:cubicBezTo>
                  <a:cubicBezTo>
                    <a:pt x="612517" y="1481406"/>
                    <a:pt x="608705" y="1476341"/>
                    <a:pt x="606164" y="1471277"/>
                  </a:cubicBezTo>
                  <a:cubicBezTo>
                    <a:pt x="603622" y="1466212"/>
                    <a:pt x="583293" y="1435824"/>
                    <a:pt x="578210" y="1426961"/>
                  </a:cubicBezTo>
                  <a:cubicBezTo>
                    <a:pt x="573128" y="1418098"/>
                    <a:pt x="562963" y="1400372"/>
                    <a:pt x="552798" y="1391509"/>
                  </a:cubicBezTo>
                  <a:cubicBezTo>
                    <a:pt x="542633" y="1381380"/>
                    <a:pt x="510868" y="1344661"/>
                    <a:pt x="504514" y="1333265"/>
                  </a:cubicBezTo>
                  <a:cubicBezTo>
                    <a:pt x="496891" y="1321870"/>
                    <a:pt x="433360" y="1238304"/>
                    <a:pt x="409218" y="1206650"/>
                  </a:cubicBezTo>
                  <a:cubicBezTo>
                    <a:pt x="386347" y="1174996"/>
                    <a:pt x="345687" y="1121817"/>
                    <a:pt x="327899" y="1093962"/>
                  </a:cubicBezTo>
                  <a:cubicBezTo>
                    <a:pt x="310110" y="1066106"/>
                    <a:pt x="288510" y="1042049"/>
                    <a:pt x="275803" y="1023056"/>
                  </a:cubicBezTo>
                  <a:cubicBezTo>
                    <a:pt x="263097" y="1002798"/>
                    <a:pt x="240226" y="972410"/>
                    <a:pt x="223708" y="958482"/>
                  </a:cubicBezTo>
                  <a:cubicBezTo>
                    <a:pt x="205919" y="944555"/>
                    <a:pt x="189401" y="917965"/>
                    <a:pt x="177966" y="896441"/>
                  </a:cubicBezTo>
                  <a:cubicBezTo>
                    <a:pt x="166530" y="874916"/>
                    <a:pt x="139847" y="844528"/>
                    <a:pt x="127141" y="825536"/>
                  </a:cubicBezTo>
                  <a:cubicBezTo>
                    <a:pt x="114435" y="806543"/>
                    <a:pt x="80128" y="759695"/>
                    <a:pt x="67422" y="743235"/>
                  </a:cubicBezTo>
                  <a:cubicBezTo>
                    <a:pt x="54716" y="725509"/>
                    <a:pt x="42010" y="701452"/>
                    <a:pt x="30574" y="690057"/>
                  </a:cubicBezTo>
                  <a:cubicBezTo>
                    <a:pt x="19139" y="678661"/>
                    <a:pt x="10244" y="663467"/>
                    <a:pt x="6432" y="657137"/>
                  </a:cubicBezTo>
                  <a:cubicBezTo>
                    <a:pt x="2621" y="650806"/>
                    <a:pt x="-2462" y="635612"/>
                    <a:pt x="1350" y="628015"/>
                  </a:cubicBezTo>
                  <a:cubicBezTo>
                    <a:pt x="5162" y="620418"/>
                    <a:pt x="24221" y="595095"/>
                    <a:pt x="24221" y="595095"/>
                  </a:cubicBezTo>
                  <a:lnTo>
                    <a:pt x="25492" y="595095"/>
                  </a:lnTo>
                  <a:lnTo>
                    <a:pt x="110623" y="612821"/>
                  </a:lnTo>
                  <a:lnTo>
                    <a:pt x="148742" y="592562"/>
                  </a:lnTo>
                  <a:lnTo>
                    <a:pt x="203378" y="591296"/>
                  </a:lnTo>
                  <a:cubicBezTo>
                    <a:pt x="203378" y="591296"/>
                    <a:pt x="238956" y="565973"/>
                    <a:pt x="254203" y="562175"/>
                  </a:cubicBezTo>
                  <a:cubicBezTo>
                    <a:pt x="270721" y="558376"/>
                    <a:pt x="336793" y="553312"/>
                    <a:pt x="336793" y="553312"/>
                  </a:cubicBezTo>
                  <a:lnTo>
                    <a:pt x="339334" y="534319"/>
                  </a:lnTo>
                  <a:lnTo>
                    <a:pt x="353311" y="498867"/>
                  </a:lnTo>
                  <a:lnTo>
                    <a:pt x="399053" y="495068"/>
                  </a:lnTo>
                  <a:lnTo>
                    <a:pt x="399053" y="463414"/>
                  </a:lnTo>
                  <a:lnTo>
                    <a:pt x="423195" y="463414"/>
                  </a:lnTo>
                  <a:lnTo>
                    <a:pt x="443525" y="479874"/>
                  </a:lnTo>
                  <a:lnTo>
                    <a:pt x="446066" y="460882"/>
                  </a:lnTo>
                  <a:lnTo>
                    <a:pt x="460043" y="454551"/>
                  </a:lnTo>
                  <a:cubicBezTo>
                    <a:pt x="460043" y="454551"/>
                    <a:pt x="471478" y="465947"/>
                    <a:pt x="479102" y="479874"/>
                  </a:cubicBezTo>
                  <a:cubicBezTo>
                    <a:pt x="486726" y="493802"/>
                    <a:pt x="512138" y="505197"/>
                    <a:pt x="512138" y="505197"/>
                  </a:cubicBezTo>
                  <a:lnTo>
                    <a:pt x="531198" y="471011"/>
                  </a:lnTo>
                  <a:lnTo>
                    <a:pt x="538821" y="476076"/>
                  </a:lnTo>
                  <a:cubicBezTo>
                    <a:pt x="538821" y="476076"/>
                    <a:pt x="573128" y="420365"/>
                    <a:pt x="583293" y="379848"/>
                  </a:cubicBezTo>
                  <a:cubicBezTo>
                    <a:pt x="593458" y="339331"/>
                    <a:pt x="594728" y="284886"/>
                    <a:pt x="594728" y="284886"/>
                  </a:cubicBezTo>
                  <a:lnTo>
                    <a:pt x="585834" y="260829"/>
                  </a:lnTo>
                  <a:lnTo>
                    <a:pt x="598540" y="255764"/>
                  </a:lnTo>
                  <a:lnTo>
                    <a:pt x="622682" y="272224"/>
                  </a:lnTo>
                  <a:lnTo>
                    <a:pt x="673507" y="241836"/>
                  </a:lnTo>
                  <a:lnTo>
                    <a:pt x="716707" y="231707"/>
                  </a:lnTo>
                  <a:lnTo>
                    <a:pt x="716707" y="215247"/>
                  </a:lnTo>
                  <a:lnTo>
                    <a:pt x="751014" y="193722"/>
                  </a:lnTo>
                  <a:lnTo>
                    <a:pt x="767532" y="210182"/>
                  </a:lnTo>
                  <a:lnTo>
                    <a:pt x="822168" y="186125"/>
                  </a:lnTo>
                  <a:cubicBezTo>
                    <a:pt x="828522" y="205118"/>
                    <a:pt x="852664" y="224110"/>
                    <a:pt x="852664" y="224110"/>
                  </a:cubicBezTo>
                  <a:lnTo>
                    <a:pt x="923818" y="165867"/>
                  </a:lnTo>
                  <a:lnTo>
                    <a:pt x="926359" y="182327"/>
                  </a:lnTo>
                  <a:lnTo>
                    <a:pt x="983537" y="138011"/>
                  </a:lnTo>
                  <a:lnTo>
                    <a:pt x="1005138" y="154471"/>
                  </a:lnTo>
                  <a:lnTo>
                    <a:pt x="1033091" y="131681"/>
                  </a:lnTo>
                  <a:lnTo>
                    <a:pt x="1045798" y="134213"/>
                  </a:lnTo>
                  <a:lnTo>
                    <a:pt x="1010220" y="64574"/>
                  </a:lnTo>
                  <a:lnTo>
                    <a:pt x="1026738" y="55711"/>
                  </a:lnTo>
                  <a:lnTo>
                    <a:pt x="1038173" y="67106"/>
                  </a:lnTo>
                  <a:lnTo>
                    <a:pt x="1077563" y="39251"/>
                  </a:lnTo>
                  <a:lnTo>
                    <a:pt x="1104246" y="48114"/>
                  </a:lnTo>
                  <a:lnTo>
                    <a:pt x="1090269" y="0"/>
                  </a:lnTo>
                  <a:lnTo>
                    <a:pt x="1109328" y="11395"/>
                  </a:lnTo>
                  <a:lnTo>
                    <a:pt x="1109328" y="3799"/>
                  </a:lnTo>
                  <a:lnTo>
                    <a:pt x="1128388" y="3799"/>
                  </a:lnTo>
                  <a:lnTo>
                    <a:pt x="1141094" y="34186"/>
                  </a:lnTo>
                  <a:lnTo>
                    <a:pt x="1188107" y="34186"/>
                  </a:lnTo>
                  <a:lnTo>
                    <a:pt x="1166506" y="84833"/>
                  </a:lnTo>
                  <a:cubicBezTo>
                    <a:pt x="1166506" y="84833"/>
                    <a:pt x="1191919" y="89897"/>
                    <a:pt x="1203354" y="92430"/>
                  </a:cubicBezTo>
                  <a:cubicBezTo>
                    <a:pt x="1214790" y="94962"/>
                    <a:pt x="1230037" y="106357"/>
                    <a:pt x="1230037" y="106357"/>
                  </a:cubicBezTo>
                  <a:cubicBezTo>
                    <a:pt x="1230037" y="106357"/>
                    <a:pt x="1263073" y="37985"/>
                    <a:pt x="1273238" y="35452"/>
                  </a:cubicBezTo>
                  <a:cubicBezTo>
                    <a:pt x="1279591" y="34186"/>
                    <a:pt x="1298650" y="31654"/>
                    <a:pt x="1312627" y="31654"/>
                  </a:cubicBezTo>
                  <a:cubicBezTo>
                    <a:pt x="1312627" y="31654"/>
                    <a:pt x="1313898" y="60776"/>
                    <a:pt x="1312627" y="67106"/>
                  </a:cubicBezTo>
                  <a:cubicBezTo>
                    <a:pt x="1311356" y="72171"/>
                    <a:pt x="1303733" y="88631"/>
                    <a:pt x="1299921" y="97494"/>
                  </a:cubicBezTo>
                  <a:cubicBezTo>
                    <a:pt x="1296109" y="106357"/>
                    <a:pt x="1291027" y="119019"/>
                    <a:pt x="1288485" y="121551"/>
                  </a:cubicBezTo>
                  <a:cubicBezTo>
                    <a:pt x="1285944" y="122817"/>
                    <a:pt x="1284673" y="130414"/>
                    <a:pt x="1287215" y="135479"/>
                  </a:cubicBezTo>
                  <a:cubicBezTo>
                    <a:pt x="1289756" y="140544"/>
                    <a:pt x="1301191" y="139277"/>
                    <a:pt x="1308816" y="143076"/>
                  </a:cubicBezTo>
                  <a:cubicBezTo>
                    <a:pt x="1315169" y="146875"/>
                    <a:pt x="1332957" y="155738"/>
                    <a:pt x="1350746" y="159536"/>
                  </a:cubicBezTo>
                  <a:cubicBezTo>
                    <a:pt x="1368534" y="163335"/>
                    <a:pt x="1404112" y="174730"/>
                    <a:pt x="1416818" y="182327"/>
                  </a:cubicBezTo>
                  <a:cubicBezTo>
                    <a:pt x="1429524" y="188658"/>
                    <a:pt x="1463830" y="196255"/>
                    <a:pt x="1486702" y="205118"/>
                  </a:cubicBezTo>
                  <a:cubicBezTo>
                    <a:pt x="1508302" y="212715"/>
                    <a:pt x="1515926" y="215247"/>
                    <a:pt x="1528632" y="217779"/>
                  </a:cubicBezTo>
                  <a:cubicBezTo>
                    <a:pt x="1541338" y="220312"/>
                    <a:pt x="1555315" y="239304"/>
                    <a:pt x="1564209" y="244369"/>
                  </a:cubicBezTo>
                  <a:cubicBezTo>
                    <a:pt x="1573104" y="249433"/>
                    <a:pt x="1592163" y="250700"/>
                    <a:pt x="1606139" y="253232"/>
                  </a:cubicBezTo>
                  <a:cubicBezTo>
                    <a:pt x="1620117" y="254498"/>
                    <a:pt x="1631552" y="279821"/>
                    <a:pt x="1631552" y="279821"/>
                  </a:cubicBezTo>
                  <a:lnTo>
                    <a:pt x="1627740" y="307677"/>
                  </a:lnTo>
                  <a:lnTo>
                    <a:pt x="1640446" y="322871"/>
                  </a:lnTo>
                  <a:lnTo>
                    <a:pt x="1648070" y="357057"/>
                  </a:lnTo>
                  <a:lnTo>
                    <a:pt x="1659506" y="358323"/>
                  </a:lnTo>
                  <a:lnTo>
                    <a:pt x="1669670" y="363388"/>
                  </a:lnTo>
                  <a:lnTo>
                    <a:pt x="1667129" y="381114"/>
                  </a:lnTo>
                  <a:lnTo>
                    <a:pt x="1646799" y="389977"/>
                  </a:lnTo>
                  <a:lnTo>
                    <a:pt x="1648070" y="398840"/>
                  </a:lnTo>
                  <a:lnTo>
                    <a:pt x="1656964" y="402639"/>
                  </a:lnTo>
                  <a:lnTo>
                    <a:pt x="1658235" y="411502"/>
                  </a:lnTo>
                  <a:lnTo>
                    <a:pt x="1651882" y="421631"/>
                  </a:lnTo>
                  <a:lnTo>
                    <a:pt x="1651882" y="438091"/>
                  </a:lnTo>
                  <a:lnTo>
                    <a:pt x="1681106" y="444422"/>
                  </a:lnTo>
                  <a:lnTo>
                    <a:pt x="1691271" y="492536"/>
                  </a:lnTo>
                  <a:lnTo>
                    <a:pt x="1696354" y="493802"/>
                  </a:lnTo>
                  <a:lnTo>
                    <a:pt x="1698894" y="487471"/>
                  </a:lnTo>
                  <a:lnTo>
                    <a:pt x="1724307" y="487471"/>
                  </a:lnTo>
                  <a:cubicBezTo>
                    <a:pt x="1724307" y="487471"/>
                    <a:pt x="1731931" y="503931"/>
                    <a:pt x="1735743" y="510262"/>
                  </a:cubicBezTo>
                  <a:cubicBezTo>
                    <a:pt x="1739554" y="516593"/>
                    <a:pt x="1753532" y="533053"/>
                    <a:pt x="1754802" y="539384"/>
                  </a:cubicBezTo>
                  <a:cubicBezTo>
                    <a:pt x="1756072" y="545715"/>
                    <a:pt x="1790379" y="582433"/>
                    <a:pt x="1800544" y="590030"/>
                  </a:cubicBezTo>
                  <a:cubicBezTo>
                    <a:pt x="1810709" y="597627"/>
                    <a:pt x="1831039" y="614087"/>
                    <a:pt x="1846286" y="633080"/>
                  </a:cubicBezTo>
                  <a:cubicBezTo>
                    <a:pt x="1861534" y="652072"/>
                    <a:pt x="1870428" y="655870"/>
                    <a:pt x="1870428" y="655870"/>
                  </a:cubicBezTo>
                  <a:lnTo>
                    <a:pt x="1890758" y="657137"/>
                  </a:lnTo>
                  <a:close/>
                </a:path>
              </a:pathLst>
            </a:custGeom>
            <a:solidFill>
              <a:srgbClr val="00A8D7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4" name="Freeform 23">
              <a:extLst>
                <a:ext uri="{FF2B5EF4-FFF2-40B4-BE49-F238E27FC236}">
                  <a16:creationId xmlns:a16="http://schemas.microsoft.com/office/drawing/2014/main" id="{13ED5662-8B38-6C82-C05F-F24F0C111981}"/>
                </a:ext>
              </a:extLst>
            </p:cNvPr>
            <p:cNvSpPr/>
            <p:nvPr/>
          </p:nvSpPr>
          <p:spPr>
            <a:xfrm>
              <a:off x="6137983" y="8875864"/>
              <a:ext cx="736958" cy="179794"/>
            </a:xfrm>
            <a:custGeom>
              <a:avLst/>
              <a:gdLst>
                <a:gd name="connsiteX0" fmla="*/ 735687 w 736958"/>
                <a:gd name="connsiteY0" fmla="*/ 149407 h 179794"/>
                <a:gd name="connsiteX1" fmla="*/ 720440 w 736958"/>
                <a:gd name="connsiteY1" fmla="*/ 153205 h 179794"/>
                <a:gd name="connsiteX2" fmla="*/ 703922 w 736958"/>
                <a:gd name="connsiteY2" fmla="*/ 131681 h 179794"/>
                <a:gd name="connsiteX3" fmla="*/ 703922 w 736958"/>
                <a:gd name="connsiteY3" fmla="*/ 70905 h 179794"/>
                <a:gd name="connsiteX4" fmla="*/ 734417 w 736958"/>
                <a:gd name="connsiteY4" fmla="*/ 70905 h 179794"/>
                <a:gd name="connsiteX5" fmla="*/ 734417 w 736958"/>
                <a:gd name="connsiteY5" fmla="*/ 45582 h 179794"/>
                <a:gd name="connsiteX6" fmla="*/ 703922 w 736958"/>
                <a:gd name="connsiteY6" fmla="*/ 45582 h 179794"/>
                <a:gd name="connsiteX7" fmla="*/ 703922 w 736958"/>
                <a:gd name="connsiteY7" fmla="*/ 8863 h 179794"/>
                <a:gd name="connsiteX8" fmla="*/ 669615 w 736958"/>
                <a:gd name="connsiteY8" fmla="*/ 20259 h 179794"/>
                <a:gd name="connsiteX9" fmla="*/ 669615 w 736958"/>
                <a:gd name="connsiteY9" fmla="*/ 46848 h 179794"/>
                <a:gd name="connsiteX10" fmla="*/ 644203 w 736958"/>
                <a:gd name="connsiteY10" fmla="*/ 46848 h 179794"/>
                <a:gd name="connsiteX11" fmla="*/ 644203 w 736958"/>
                <a:gd name="connsiteY11" fmla="*/ 72171 h 179794"/>
                <a:gd name="connsiteX12" fmla="*/ 669615 w 736958"/>
                <a:gd name="connsiteY12" fmla="*/ 72171 h 179794"/>
                <a:gd name="connsiteX13" fmla="*/ 669615 w 736958"/>
                <a:gd name="connsiteY13" fmla="*/ 138011 h 179794"/>
                <a:gd name="connsiteX14" fmla="*/ 711546 w 736958"/>
                <a:gd name="connsiteY14" fmla="*/ 179795 h 179794"/>
                <a:gd name="connsiteX15" fmla="*/ 736958 w 736958"/>
                <a:gd name="connsiteY15" fmla="*/ 177262 h 179794"/>
                <a:gd name="connsiteX16" fmla="*/ 735687 w 736958"/>
                <a:gd name="connsiteY16" fmla="*/ 149407 h 179794"/>
                <a:gd name="connsiteX17" fmla="*/ 550177 w 736958"/>
                <a:gd name="connsiteY17" fmla="*/ 98760 h 179794"/>
                <a:gd name="connsiteX18" fmla="*/ 580672 w 736958"/>
                <a:gd name="connsiteY18" fmla="*/ 68373 h 179794"/>
                <a:gd name="connsiteX19" fmla="*/ 608626 w 736958"/>
                <a:gd name="connsiteY19" fmla="*/ 98760 h 179794"/>
                <a:gd name="connsiteX20" fmla="*/ 550177 w 736958"/>
                <a:gd name="connsiteY20" fmla="*/ 98760 h 179794"/>
                <a:gd name="connsiteX21" fmla="*/ 630226 w 736958"/>
                <a:gd name="connsiteY21" fmla="*/ 140544 h 179794"/>
                <a:gd name="connsiteX22" fmla="*/ 587025 w 736958"/>
                <a:gd name="connsiteY22" fmla="*/ 153205 h 179794"/>
                <a:gd name="connsiteX23" fmla="*/ 548906 w 736958"/>
                <a:gd name="connsiteY23" fmla="*/ 120285 h 179794"/>
                <a:gd name="connsiteX24" fmla="*/ 639120 w 736958"/>
                <a:gd name="connsiteY24" fmla="*/ 120285 h 179794"/>
                <a:gd name="connsiteX25" fmla="*/ 576860 w 736958"/>
                <a:gd name="connsiteY25" fmla="*/ 41783 h 179794"/>
                <a:gd name="connsiteX26" fmla="*/ 515871 w 736958"/>
                <a:gd name="connsiteY26" fmla="*/ 110156 h 179794"/>
                <a:gd name="connsiteX27" fmla="*/ 584484 w 736958"/>
                <a:gd name="connsiteY27" fmla="*/ 177262 h 179794"/>
                <a:gd name="connsiteX28" fmla="*/ 628956 w 736958"/>
                <a:gd name="connsiteY28" fmla="*/ 167133 h 179794"/>
                <a:gd name="connsiteX29" fmla="*/ 628956 w 736958"/>
                <a:gd name="connsiteY29" fmla="*/ 140544 h 179794"/>
                <a:gd name="connsiteX30" fmla="*/ 498082 w 736958"/>
                <a:gd name="connsiteY30" fmla="*/ 175996 h 179794"/>
                <a:gd name="connsiteX31" fmla="*/ 498082 w 736958"/>
                <a:gd name="connsiteY31" fmla="*/ 93696 h 179794"/>
                <a:gd name="connsiteX32" fmla="*/ 453610 w 736958"/>
                <a:gd name="connsiteY32" fmla="*/ 43049 h 179794"/>
                <a:gd name="connsiteX33" fmla="*/ 410409 w 736958"/>
                <a:gd name="connsiteY33" fmla="*/ 63308 h 179794"/>
                <a:gd name="connsiteX34" fmla="*/ 410409 w 736958"/>
                <a:gd name="connsiteY34" fmla="*/ 63308 h 179794"/>
                <a:gd name="connsiteX35" fmla="*/ 410409 w 736958"/>
                <a:gd name="connsiteY35" fmla="*/ 45582 h 179794"/>
                <a:gd name="connsiteX36" fmla="*/ 378644 w 736958"/>
                <a:gd name="connsiteY36" fmla="*/ 45582 h 179794"/>
                <a:gd name="connsiteX37" fmla="*/ 378644 w 736958"/>
                <a:gd name="connsiteY37" fmla="*/ 175996 h 179794"/>
                <a:gd name="connsiteX38" fmla="*/ 412951 w 736958"/>
                <a:gd name="connsiteY38" fmla="*/ 175996 h 179794"/>
                <a:gd name="connsiteX39" fmla="*/ 412951 w 736958"/>
                <a:gd name="connsiteY39" fmla="*/ 112688 h 179794"/>
                <a:gd name="connsiteX40" fmla="*/ 443445 w 736958"/>
                <a:gd name="connsiteY40" fmla="*/ 68373 h 179794"/>
                <a:gd name="connsiteX41" fmla="*/ 465046 w 736958"/>
                <a:gd name="connsiteY41" fmla="*/ 102559 h 179794"/>
                <a:gd name="connsiteX42" fmla="*/ 465046 w 736958"/>
                <a:gd name="connsiteY42" fmla="*/ 175996 h 179794"/>
                <a:gd name="connsiteX43" fmla="*/ 498082 w 736958"/>
                <a:gd name="connsiteY43" fmla="*/ 175996 h 179794"/>
                <a:gd name="connsiteX44" fmla="*/ 312572 w 736958"/>
                <a:gd name="connsiteY44" fmla="*/ 175996 h 179794"/>
                <a:gd name="connsiteX45" fmla="*/ 312572 w 736958"/>
                <a:gd name="connsiteY45" fmla="*/ 122817 h 179794"/>
                <a:gd name="connsiteX46" fmla="*/ 340525 w 736958"/>
                <a:gd name="connsiteY46" fmla="*/ 75970 h 179794"/>
                <a:gd name="connsiteX47" fmla="*/ 355773 w 736958"/>
                <a:gd name="connsiteY47" fmla="*/ 78502 h 179794"/>
                <a:gd name="connsiteX48" fmla="*/ 355773 w 736958"/>
                <a:gd name="connsiteY48" fmla="*/ 44316 h 179794"/>
                <a:gd name="connsiteX49" fmla="*/ 345608 w 736958"/>
                <a:gd name="connsiteY49" fmla="*/ 43049 h 179794"/>
                <a:gd name="connsiteX50" fmla="*/ 310031 w 736958"/>
                <a:gd name="connsiteY50" fmla="*/ 75970 h 179794"/>
                <a:gd name="connsiteX51" fmla="*/ 310031 w 736958"/>
                <a:gd name="connsiteY51" fmla="*/ 75970 h 179794"/>
                <a:gd name="connsiteX52" fmla="*/ 310031 w 736958"/>
                <a:gd name="connsiteY52" fmla="*/ 46848 h 179794"/>
                <a:gd name="connsiteX53" fmla="*/ 279536 w 736958"/>
                <a:gd name="connsiteY53" fmla="*/ 46848 h 179794"/>
                <a:gd name="connsiteX54" fmla="*/ 279536 w 736958"/>
                <a:gd name="connsiteY54" fmla="*/ 177262 h 179794"/>
                <a:gd name="connsiteX55" fmla="*/ 312572 w 736958"/>
                <a:gd name="connsiteY55" fmla="*/ 177262 h 179794"/>
                <a:gd name="connsiteX56" fmla="*/ 221087 w 736958"/>
                <a:gd name="connsiteY56" fmla="*/ 117753 h 179794"/>
                <a:gd name="connsiteX57" fmla="*/ 190593 w 736958"/>
                <a:gd name="connsiteY57" fmla="*/ 154471 h 179794"/>
                <a:gd name="connsiteX58" fmla="*/ 168992 w 736958"/>
                <a:gd name="connsiteY58" fmla="*/ 138011 h 179794"/>
                <a:gd name="connsiteX59" fmla="*/ 207110 w 736958"/>
                <a:gd name="connsiteY59" fmla="*/ 115220 h 179794"/>
                <a:gd name="connsiteX60" fmla="*/ 222358 w 736958"/>
                <a:gd name="connsiteY60" fmla="*/ 115220 h 179794"/>
                <a:gd name="connsiteX61" fmla="*/ 222358 w 736958"/>
                <a:gd name="connsiteY61" fmla="*/ 117753 h 179794"/>
                <a:gd name="connsiteX62" fmla="*/ 254123 w 736958"/>
                <a:gd name="connsiteY62" fmla="*/ 175996 h 179794"/>
                <a:gd name="connsiteX63" fmla="*/ 251582 w 736958"/>
                <a:gd name="connsiteY63" fmla="*/ 124084 h 179794"/>
                <a:gd name="connsiteX64" fmla="*/ 251582 w 736958"/>
                <a:gd name="connsiteY64" fmla="*/ 97494 h 179794"/>
                <a:gd name="connsiteX65" fmla="*/ 195675 w 736958"/>
                <a:gd name="connsiteY65" fmla="*/ 43049 h 179794"/>
                <a:gd name="connsiteX66" fmla="*/ 149933 w 736958"/>
                <a:gd name="connsiteY66" fmla="*/ 53179 h 179794"/>
                <a:gd name="connsiteX67" fmla="*/ 151203 w 736958"/>
                <a:gd name="connsiteY67" fmla="*/ 82300 h 179794"/>
                <a:gd name="connsiteX68" fmla="*/ 191863 w 736958"/>
                <a:gd name="connsiteY68" fmla="*/ 68373 h 179794"/>
                <a:gd name="connsiteX69" fmla="*/ 221087 w 736958"/>
                <a:gd name="connsiteY69" fmla="*/ 96228 h 179794"/>
                <a:gd name="connsiteX70" fmla="*/ 221087 w 736958"/>
                <a:gd name="connsiteY70" fmla="*/ 96228 h 179794"/>
                <a:gd name="connsiteX71" fmla="*/ 199487 w 736958"/>
                <a:gd name="connsiteY71" fmla="*/ 96228 h 179794"/>
                <a:gd name="connsiteX72" fmla="*/ 135956 w 736958"/>
                <a:gd name="connsiteY72" fmla="*/ 140544 h 179794"/>
                <a:gd name="connsiteX73" fmla="*/ 181698 w 736958"/>
                <a:gd name="connsiteY73" fmla="*/ 179795 h 179794"/>
                <a:gd name="connsiteX74" fmla="*/ 222358 w 736958"/>
                <a:gd name="connsiteY74" fmla="*/ 157004 h 179794"/>
                <a:gd name="connsiteX75" fmla="*/ 222358 w 736958"/>
                <a:gd name="connsiteY75" fmla="*/ 157004 h 179794"/>
                <a:gd name="connsiteX76" fmla="*/ 223629 w 736958"/>
                <a:gd name="connsiteY76" fmla="*/ 175996 h 179794"/>
                <a:gd name="connsiteX77" fmla="*/ 254123 w 736958"/>
                <a:gd name="connsiteY77" fmla="*/ 175996 h 179794"/>
                <a:gd name="connsiteX78" fmla="*/ 35577 w 736958"/>
                <a:gd name="connsiteY78" fmla="*/ 148141 h 179794"/>
                <a:gd name="connsiteX79" fmla="*/ 35577 w 736958"/>
                <a:gd name="connsiteY79" fmla="*/ 97494 h 179794"/>
                <a:gd name="connsiteX80" fmla="*/ 53366 w 736958"/>
                <a:gd name="connsiteY80" fmla="*/ 97494 h 179794"/>
                <a:gd name="connsiteX81" fmla="*/ 88943 w 736958"/>
                <a:gd name="connsiteY81" fmla="*/ 124084 h 179794"/>
                <a:gd name="connsiteX82" fmla="*/ 52095 w 736958"/>
                <a:gd name="connsiteY82" fmla="*/ 148141 h 179794"/>
                <a:gd name="connsiteX83" fmla="*/ 35577 w 736958"/>
                <a:gd name="connsiteY83" fmla="*/ 148141 h 179794"/>
                <a:gd name="connsiteX84" fmla="*/ 35577 w 736958"/>
                <a:gd name="connsiteY84" fmla="*/ 70905 h 179794"/>
                <a:gd name="connsiteX85" fmla="*/ 35577 w 736958"/>
                <a:gd name="connsiteY85" fmla="*/ 27856 h 179794"/>
                <a:gd name="connsiteX86" fmla="*/ 52095 w 736958"/>
                <a:gd name="connsiteY86" fmla="*/ 27856 h 179794"/>
                <a:gd name="connsiteX87" fmla="*/ 83861 w 736958"/>
                <a:gd name="connsiteY87" fmla="*/ 49380 h 179794"/>
                <a:gd name="connsiteX88" fmla="*/ 49554 w 736958"/>
                <a:gd name="connsiteY88" fmla="*/ 70905 h 179794"/>
                <a:gd name="connsiteX89" fmla="*/ 35577 w 736958"/>
                <a:gd name="connsiteY89" fmla="*/ 70905 h 179794"/>
                <a:gd name="connsiteX90" fmla="*/ 60989 w 736958"/>
                <a:gd name="connsiteY90" fmla="*/ 175996 h 179794"/>
                <a:gd name="connsiteX91" fmla="*/ 124520 w 736958"/>
                <a:gd name="connsiteY91" fmla="*/ 125350 h 179794"/>
                <a:gd name="connsiteX92" fmla="*/ 83861 w 736958"/>
                <a:gd name="connsiteY92" fmla="*/ 84833 h 179794"/>
                <a:gd name="connsiteX93" fmla="*/ 83861 w 736958"/>
                <a:gd name="connsiteY93" fmla="*/ 84833 h 179794"/>
                <a:gd name="connsiteX94" fmla="*/ 119438 w 736958"/>
                <a:gd name="connsiteY94" fmla="*/ 45582 h 179794"/>
                <a:gd name="connsiteX95" fmla="*/ 62260 w 736958"/>
                <a:gd name="connsiteY95" fmla="*/ 0 h 179794"/>
                <a:gd name="connsiteX96" fmla="*/ 0 w 736958"/>
                <a:gd name="connsiteY96" fmla="*/ 0 h 179794"/>
                <a:gd name="connsiteX97" fmla="*/ 0 w 736958"/>
                <a:gd name="connsiteY97" fmla="*/ 175996 h 179794"/>
                <a:gd name="connsiteX98" fmla="*/ 60989 w 736958"/>
                <a:gd name="connsiteY98" fmla="*/ 175996 h 1797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</a:cxnLst>
              <a:rect l="l" t="t" r="r" b="b"/>
              <a:pathLst>
                <a:path w="736958" h="179794">
                  <a:moveTo>
                    <a:pt x="735687" y="149407"/>
                  </a:moveTo>
                  <a:cubicBezTo>
                    <a:pt x="731876" y="151939"/>
                    <a:pt x="726793" y="153205"/>
                    <a:pt x="720440" y="153205"/>
                  </a:cubicBezTo>
                  <a:cubicBezTo>
                    <a:pt x="709004" y="153205"/>
                    <a:pt x="703922" y="145608"/>
                    <a:pt x="703922" y="131681"/>
                  </a:cubicBezTo>
                  <a:lnTo>
                    <a:pt x="703922" y="70905"/>
                  </a:lnTo>
                  <a:lnTo>
                    <a:pt x="734417" y="70905"/>
                  </a:lnTo>
                  <a:lnTo>
                    <a:pt x="734417" y="45582"/>
                  </a:lnTo>
                  <a:lnTo>
                    <a:pt x="703922" y="45582"/>
                  </a:lnTo>
                  <a:lnTo>
                    <a:pt x="703922" y="8863"/>
                  </a:lnTo>
                  <a:lnTo>
                    <a:pt x="669615" y="20259"/>
                  </a:lnTo>
                  <a:lnTo>
                    <a:pt x="669615" y="46848"/>
                  </a:lnTo>
                  <a:lnTo>
                    <a:pt x="644203" y="46848"/>
                  </a:lnTo>
                  <a:lnTo>
                    <a:pt x="644203" y="72171"/>
                  </a:lnTo>
                  <a:lnTo>
                    <a:pt x="669615" y="72171"/>
                  </a:lnTo>
                  <a:lnTo>
                    <a:pt x="669615" y="138011"/>
                  </a:lnTo>
                  <a:cubicBezTo>
                    <a:pt x="669615" y="163335"/>
                    <a:pt x="683592" y="179795"/>
                    <a:pt x="711546" y="179795"/>
                  </a:cubicBezTo>
                  <a:cubicBezTo>
                    <a:pt x="721710" y="179795"/>
                    <a:pt x="729334" y="178528"/>
                    <a:pt x="736958" y="177262"/>
                  </a:cubicBezTo>
                  <a:lnTo>
                    <a:pt x="735687" y="149407"/>
                  </a:lnTo>
                  <a:close/>
                  <a:moveTo>
                    <a:pt x="550177" y="98760"/>
                  </a:moveTo>
                  <a:cubicBezTo>
                    <a:pt x="551448" y="79768"/>
                    <a:pt x="562883" y="68373"/>
                    <a:pt x="580672" y="68373"/>
                  </a:cubicBezTo>
                  <a:cubicBezTo>
                    <a:pt x="598461" y="68373"/>
                    <a:pt x="607355" y="79768"/>
                    <a:pt x="608626" y="98760"/>
                  </a:cubicBezTo>
                  <a:lnTo>
                    <a:pt x="550177" y="98760"/>
                  </a:lnTo>
                  <a:close/>
                  <a:moveTo>
                    <a:pt x="630226" y="140544"/>
                  </a:moveTo>
                  <a:cubicBezTo>
                    <a:pt x="617520" y="148141"/>
                    <a:pt x="603543" y="153205"/>
                    <a:pt x="587025" y="153205"/>
                  </a:cubicBezTo>
                  <a:cubicBezTo>
                    <a:pt x="565425" y="153205"/>
                    <a:pt x="551448" y="140544"/>
                    <a:pt x="548906" y="120285"/>
                  </a:cubicBezTo>
                  <a:lnTo>
                    <a:pt x="639120" y="120285"/>
                  </a:lnTo>
                  <a:cubicBezTo>
                    <a:pt x="639120" y="68373"/>
                    <a:pt x="621332" y="41783"/>
                    <a:pt x="576860" y="41783"/>
                  </a:cubicBezTo>
                  <a:cubicBezTo>
                    <a:pt x="534930" y="41783"/>
                    <a:pt x="515871" y="74703"/>
                    <a:pt x="515871" y="110156"/>
                  </a:cubicBezTo>
                  <a:cubicBezTo>
                    <a:pt x="515871" y="153205"/>
                    <a:pt x="541283" y="177262"/>
                    <a:pt x="584484" y="177262"/>
                  </a:cubicBezTo>
                  <a:cubicBezTo>
                    <a:pt x="602273" y="177262"/>
                    <a:pt x="616249" y="173464"/>
                    <a:pt x="628956" y="167133"/>
                  </a:cubicBezTo>
                  <a:lnTo>
                    <a:pt x="628956" y="140544"/>
                  </a:lnTo>
                  <a:close/>
                  <a:moveTo>
                    <a:pt x="498082" y="175996"/>
                  </a:moveTo>
                  <a:lnTo>
                    <a:pt x="498082" y="93696"/>
                  </a:lnTo>
                  <a:cubicBezTo>
                    <a:pt x="498082" y="63308"/>
                    <a:pt x="484105" y="43049"/>
                    <a:pt x="453610" y="43049"/>
                  </a:cubicBezTo>
                  <a:cubicBezTo>
                    <a:pt x="435822" y="43049"/>
                    <a:pt x="420574" y="49380"/>
                    <a:pt x="410409" y="63308"/>
                  </a:cubicBezTo>
                  <a:lnTo>
                    <a:pt x="410409" y="63308"/>
                  </a:lnTo>
                  <a:lnTo>
                    <a:pt x="410409" y="45582"/>
                  </a:lnTo>
                  <a:lnTo>
                    <a:pt x="378644" y="45582"/>
                  </a:lnTo>
                  <a:lnTo>
                    <a:pt x="378644" y="175996"/>
                  </a:lnTo>
                  <a:lnTo>
                    <a:pt x="412951" y="175996"/>
                  </a:lnTo>
                  <a:lnTo>
                    <a:pt x="412951" y="112688"/>
                  </a:lnTo>
                  <a:cubicBezTo>
                    <a:pt x="412951" y="89897"/>
                    <a:pt x="421845" y="68373"/>
                    <a:pt x="443445" y="68373"/>
                  </a:cubicBezTo>
                  <a:cubicBezTo>
                    <a:pt x="461234" y="68373"/>
                    <a:pt x="465046" y="82300"/>
                    <a:pt x="465046" y="102559"/>
                  </a:cubicBezTo>
                  <a:lnTo>
                    <a:pt x="465046" y="175996"/>
                  </a:lnTo>
                  <a:lnTo>
                    <a:pt x="498082" y="175996"/>
                  </a:lnTo>
                  <a:close/>
                  <a:moveTo>
                    <a:pt x="312572" y="175996"/>
                  </a:moveTo>
                  <a:lnTo>
                    <a:pt x="312572" y="122817"/>
                  </a:lnTo>
                  <a:cubicBezTo>
                    <a:pt x="312572" y="82300"/>
                    <a:pt x="327819" y="75970"/>
                    <a:pt x="340525" y="75970"/>
                  </a:cubicBezTo>
                  <a:cubicBezTo>
                    <a:pt x="346878" y="75970"/>
                    <a:pt x="353231" y="77236"/>
                    <a:pt x="355773" y="78502"/>
                  </a:cubicBezTo>
                  <a:lnTo>
                    <a:pt x="355773" y="44316"/>
                  </a:lnTo>
                  <a:cubicBezTo>
                    <a:pt x="354502" y="44316"/>
                    <a:pt x="353231" y="43049"/>
                    <a:pt x="345608" y="43049"/>
                  </a:cubicBezTo>
                  <a:cubicBezTo>
                    <a:pt x="325278" y="43049"/>
                    <a:pt x="311301" y="62042"/>
                    <a:pt x="310031" y="75970"/>
                  </a:cubicBezTo>
                  <a:lnTo>
                    <a:pt x="310031" y="75970"/>
                  </a:lnTo>
                  <a:lnTo>
                    <a:pt x="310031" y="46848"/>
                  </a:lnTo>
                  <a:lnTo>
                    <a:pt x="279536" y="46848"/>
                  </a:lnTo>
                  <a:lnTo>
                    <a:pt x="279536" y="177262"/>
                  </a:lnTo>
                  <a:lnTo>
                    <a:pt x="312572" y="177262"/>
                  </a:lnTo>
                  <a:close/>
                  <a:moveTo>
                    <a:pt x="221087" y="117753"/>
                  </a:moveTo>
                  <a:cubicBezTo>
                    <a:pt x="221087" y="144342"/>
                    <a:pt x="205840" y="154471"/>
                    <a:pt x="190593" y="154471"/>
                  </a:cubicBezTo>
                  <a:cubicBezTo>
                    <a:pt x="176616" y="154471"/>
                    <a:pt x="168992" y="148141"/>
                    <a:pt x="168992" y="138011"/>
                  </a:cubicBezTo>
                  <a:cubicBezTo>
                    <a:pt x="168992" y="122817"/>
                    <a:pt x="182969" y="115220"/>
                    <a:pt x="207110" y="115220"/>
                  </a:cubicBezTo>
                  <a:lnTo>
                    <a:pt x="222358" y="115220"/>
                  </a:lnTo>
                  <a:lnTo>
                    <a:pt x="222358" y="117753"/>
                  </a:lnTo>
                  <a:close/>
                  <a:moveTo>
                    <a:pt x="254123" y="175996"/>
                  </a:moveTo>
                  <a:cubicBezTo>
                    <a:pt x="252853" y="158270"/>
                    <a:pt x="251582" y="131681"/>
                    <a:pt x="251582" y="124084"/>
                  </a:cubicBezTo>
                  <a:lnTo>
                    <a:pt x="251582" y="97494"/>
                  </a:lnTo>
                  <a:cubicBezTo>
                    <a:pt x="251582" y="58243"/>
                    <a:pt x="233794" y="43049"/>
                    <a:pt x="195675" y="43049"/>
                  </a:cubicBezTo>
                  <a:cubicBezTo>
                    <a:pt x="180427" y="43049"/>
                    <a:pt x="162639" y="46848"/>
                    <a:pt x="149933" y="53179"/>
                  </a:cubicBezTo>
                  <a:lnTo>
                    <a:pt x="151203" y="82300"/>
                  </a:lnTo>
                  <a:cubicBezTo>
                    <a:pt x="162639" y="73437"/>
                    <a:pt x="176616" y="68373"/>
                    <a:pt x="191863" y="68373"/>
                  </a:cubicBezTo>
                  <a:cubicBezTo>
                    <a:pt x="209652" y="68373"/>
                    <a:pt x="221087" y="74703"/>
                    <a:pt x="221087" y="96228"/>
                  </a:cubicBezTo>
                  <a:lnTo>
                    <a:pt x="221087" y="96228"/>
                  </a:lnTo>
                  <a:lnTo>
                    <a:pt x="199487" y="96228"/>
                  </a:lnTo>
                  <a:cubicBezTo>
                    <a:pt x="148662" y="96228"/>
                    <a:pt x="135956" y="117753"/>
                    <a:pt x="135956" y="140544"/>
                  </a:cubicBezTo>
                  <a:cubicBezTo>
                    <a:pt x="135956" y="165867"/>
                    <a:pt x="157556" y="179795"/>
                    <a:pt x="181698" y="179795"/>
                  </a:cubicBezTo>
                  <a:cubicBezTo>
                    <a:pt x="198216" y="179795"/>
                    <a:pt x="214734" y="170931"/>
                    <a:pt x="222358" y="157004"/>
                  </a:cubicBezTo>
                  <a:lnTo>
                    <a:pt x="222358" y="157004"/>
                  </a:lnTo>
                  <a:cubicBezTo>
                    <a:pt x="222358" y="163335"/>
                    <a:pt x="222358" y="172198"/>
                    <a:pt x="223629" y="175996"/>
                  </a:cubicBezTo>
                  <a:lnTo>
                    <a:pt x="254123" y="175996"/>
                  </a:lnTo>
                  <a:close/>
                  <a:moveTo>
                    <a:pt x="35577" y="148141"/>
                  </a:moveTo>
                  <a:lnTo>
                    <a:pt x="35577" y="97494"/>
                  </a:lnTo>
                  <a:lnTo>
                    <a:pt x="53366" y="97494"/>
                  </a:lnTo>
                  <a:cubicBezTo>
                    <a:pt x="77508" y="97494"/>
                    <a:pt x="88943" y="105091"/>
                    <a:pt x="88943" y="124084"/>
                  </a:cubicBezTo>
                  <a:cubicBezTo>
                    <a:pt x="88943" y="140544"/>
                    <a:pt x="76237" y="148141"/>
                    <a:pt x="52095" y="148141"/>
                  </a:cubicBezTo>
                  <a:lnTo>
                    <a:pt x="35577" y="148141"/>
                  </a:lnTo>
                  <a:close/>
                  <a:moveTo>
                    <a:pt x="35577" y="70905"/>
                  </a:moveTo>
                  <a:lnTo>
                    <a:pt x="35577" y="27856"/>
                  </a:lnTo>
                  <a:lnTo>
                    <a:pt x="52095" y="27856"/>
                  </a:lnTo>
                  <a:cubicBezTo>
                    <a:pt x="76237" y="27856"/>
                    <a:pt x="83861" y="36719"/>
                    <a:pt x="83861" y="49380"/>
                  </a:cubicBezTo>
                  <a:cubicBezTo>
                    <a:pt x="83861" y="63308"/>
                    <a:pt x="73696" y="70905"/>
                    <a:pt x="49554" y="70905"/>
                  </a:cubicBezTo>
                  <a:lnTo>
                    <a:pt x="35577" y="70905"/>
                  </a:lnTo>
                  <a:close/>
                  <a:moveTo>
                    <a:pt x="60989" y="175996"/>
                  </a:moveTo>
                  <a:cubicBezTo>
                    <a:pt x="99108" y="175996"/>
                    <a:pt x="124520" y="159536"/>
                    <a:pt x="124520" y="125350"/>
                  </a:cubicBezTo>
                  <a:cubicBezTo>
                    <a:pt x="124520" y="103825"/>
                    <a:pt x="108002" y="87365"/>
                    <a:pt x="83861" y="84833"/>
                  </a:cubicBezTo>
                  <a:lnTo>
                    <a:pt x="83861" y="84833"/>
                  </a:lnTo>
                  <a:cubicBezTo>
                    <a:pt x="105461" y="81034"/>
                    <a:pt x="119438" y="65840"/>
                    <a:pt x="119438" y="45582"/>
                  </a:cubicBezTo>
                  <a:cubicBezTo>
                    <a:pt x="119438" y="16460"/>
                    <a:pt x="97837" y="0"/>
                    <a:pt x="62260" y="0"/>
                  </a:cubicBezTo>
                  <a:lnTo>
                    <a:pt x="0" y="0"/>
                  </a:lnTo>
                  <a:lnTo>
                    <a:pt x="0" y="175996"/>
                  </a:lnTo>
                  <a:lnTo>
                    <a:pt x="60989" y="175996"/>
                  </a:lnTo>
                  <a:close/>
                </a:path>
              </a:pathLst>
            </a:custGeom>
            <a:solidFill>
              <a:srgbClr val="00A8D7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E0AE0B2F-ADA8-07E1-1FA4-A685590B0069}"/>
              </a:ext>
            </a:extLst>
          </p:cNvPr>
          <p:cNvGrpSpPr/>
          <p:nvPr userDrawn="1"/>
        </p:nvGrpSpPr>
        <p:grpSpPr>
          <a:xfrm>
            <a:off x="19954676" y="7804694"/>
            <a:ext cx="3672083" cy="3606020"/>
            <a:chOff x="10417423" y="7804694"/>
            <a:chExt cx="3672083" cy="3606020"/>
          </a:xfrm>
        </p:grpSpPr>
        <p:sp>
          <p:nvSpPr>
            <p:cNvPr id="16" name="Freeform 15">
              <a:extLst>
                <a:ext uri="{FF2B5EF4-FFF2-40B4-BE49-F238E27FC236}">
                  <a16:creationId xmlns:a16="http://schemas.microsoft.com/office/drawing/2014/main" id="{84E57422-4DDA-4C40-74D0-954B17EB2306}"/>
                </a:ext>
              </a:extLst>
            </p:cNvPr>
            <p:cNvSpPr/>
            <p:nvPr/>
          </p:nvSpPr>
          <p:spPr>
            <a:xfrm>
              <a:off x="10511446" y="7898389"/>
              <a:ext cx="3484034" cy="3418629"/>
            </a:xfrm>
            <a:custGeom>
              <a:avLst/>
              <a:gdLst>
                <a:gd name="connsiteX0" fmla="*/ 1742018 w 3484034"/>
                <a:gd name="connsiteY0" fmla="*/ 3418629 h 3418629"/>
                <a:gd name="connsiteX1" fmla="*/ 3484034 w 3484034"/>
                <a:gd name="connsiteY1" fmla="*/ 1709315 h 3418629"/>
                <a:gd name="connsiteX2" fmla="*/ 1742018 w 3484034"/>
                <a:gd name="connsiteY2" fmla="*/ 0 h 3418629"/>
                <a:gd name="connsiteX3" fmla="*/ 2 w 3484034"/>
                <a:gd name="connsiteY3" fmla="*/ 1709315 h 3418629"/>
                <a:gd name="connsiteX4" fmla="*/ 1742018 w 3484034"/>
                <a:gd name="connsiteY4" fmla="*/ 3418629 h 341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034" h="3418629">
                  <a:moveTo>
                    <a:pt x="1742018" y="3418629"/>
                  </a:moveTo>
                  <a:cubicBezTo>
                    <a:pt x="2703875" y="3418629"/>
                    <a:pt x="3484034" y="2653869"/>
                    <a:pt x="3484034" y="1709315"/>
                  </a:cubicBezTo>
                  <a:cubicBezTo>
                    <a:pt x="3484034" y="764760"/>
                    <a:pt x="2703875" y="0"/>
                    <a:pt x="1742018" y="0"/>
                  </a:cubicBezTo>
                  <a:cubicBezTo>
                    <a:pt x="780161" y="0"/>
                    <a:pt x="2" y="764760"/>
                    <a:pt x="2" y="1709315"/>
                  </a:cubicBezTo>
                  <a:cubicBezTo>
                    <a:pt x="-1269" y="2653869"/>
                    <a:pt x="778890" y="3418629"/>
                    <a:pt x="1742018" y="3418629"/>
                  </a:cubicBezTo>
                </a:path>
              </a:pathLst>
            </a:custGeom>
            <a:solidFill>
              <a:srgbClr val="F7E9F1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172A630F-8E5E-A1D1-EB6B-21F6E647C563}"/>
                </a:ext>
              </a:extLst>
            </p:cNvPr>
            <p:cNvSpPr/>
            <p:nvPr/>
          </p:nvSpPr>
          <p:spPr>
            <a:xfrm>
              <a:off x="10417423" y="7804694"/>
              <a:ext cx="3672083" cy="3606020"/>
            </a:xfrm>
            <a:custGeom>
              <a:avLst/>
              <a:gdLst>
                <a:gd name="connsiteX0" fmla="*/ 1836042 w 3672083"/>
                <a:gd name="connsiteY0" fmla="*/ 3606021 h 3606020"/>
                <a:gd name="connsiteX1" fmla="*/ 0 w 3672083"/>
                <a:gd name="connsiteY1" fmla="*/ 1803010 h 3606020"/>
                <a:gd name="connsiteX2" fmla="*/ 1836042 w 3672083"/>
                <a:gd name="connsiteY2" fmla="*/ 0 h 3606020"/>
                <a:gd name="connsiteX3" fmla="*/ 3672084 w 3672083"/>
                <a:gd name="connsiteY3" fmla="*/ 1803010 h 3606020"/>
                <a:gd name="connsiteX4" fmla="*/ 1836042 w 3672083"/>
                <a:gd name="connsiteY4" fmla="*/ 3606021 h 3606020"/>
                <a:gd name="connsiteX5" fmla="*/ 1836042 w 3672083"/>
                <a:gd name="connsiteY5" fmla="*/ 187392 h 3606020"/>
                <a:gd name="connsiteX6" fmla="*/ 188051 w 3672083"/>
                <a:gd name="connsiteY6" fmla="*/ 1803010 h 3606020"/>
                <a:gd name="connsiteX7" fmla="*/ 1836042 w 3672083"/>
                <a:gd name="connsiteY7" fmla="*/ 3418629 h 3606020"/>
                <a:gd name="connsiteX8" fmla="*/ 3484032 w 3672083"/>
                <a:gd name="connsiteY8" fmla="*/ 1803010 h 3606020"/>
                <a:gd name="connsiteX9" fmla="*/ 1836042 w 3672083"/>
                <a:gd name="connsiteY9" fmla="*/ 187392 h 360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2083" h="3606020">
                  <a:moveTo>
                    <a:pt x="1836042" y="3606021"/>
                  </a:moveTo>
                  <a:cubicBezTo>
                    <a:pt x="823360" y="3606021"/>
                    <a:pt x="0" y="2796945"/>
                    <a:pt x="0" y="1803010"/>
                  </a:cubicBezTo>
                  <a:cubicBezTo>
                    <a:pt x="0" y="809076"/>
                    <a:pt x="823360" y="0"/>
                    <a:pt x="1836042" y="0"/>
                  </a:cubicBezTo>
                  <a:cubicBezTo>
                    <a:pt x="2848723" y="0"/>
                    <a:pt x="3672084" y="809076"/>
                    <a:pt x="3672084" y="1803010"/>
                  </a:cubicBezTo>
                  <a:cubicBezTo>
                    <a:pt x="3672084" y="2796945"/>
                    <a:pt x="2848723" y="3606021"/>
                    <a:pt x="1836042" y="3606021"/>
                  </a:cubicBezTo>
                  <a:close/>
                  <a:moveTo>
                    <a:pt x="1836042" y="187392"/>
                  </a:moveTo>
                  <a:cubicBezTo>
                    <a:pt x="927551" y="187392"/>
                    <a:pt x="188051" y="911634"/>
                    <a:pt x="188051" y="1803010"/>
                  </a:cubicBezTo>
                  <a:cubicBezTo>
                    <a:pt x="188051" y="2694386"/>
                    <a:pt x="927551" y="3418629"/>
                    <a:pt x="1836042" y="3418629"/>
                  </a:cubicBezTo>
                  <a:cubicBezTo>
                    <a:pt x="2744533" y="3418629"/>
                    <a:pt x="3484032" y="2694386"/>
                    <a:pt x="3484032" y="1803010"/>
                  </a:cubicBezTo>
                  <a:cubicBezTo>
                    <a:pt x="3484032" y="911634"/>
                    <a:pt x="2744533" y="187392"/>
                    <a:pt x="1836042" y="187392"/>
                  </a:cubicBezTo>
                  <a:close/>
                </a:path>
              </a:pathLst>
            </a:custGeom>
            <a:solidFill>
              <a:srgbClr val="AE2573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5" name="Freeform 24">
              <a:extLst>
                <a:ext uri="{FF2B5EF4-FFF2-40B4-BE49-F238E27FC236}">
                  <a16:creationId xmlns:a16="http://schemas.microsoft.com/office/drawing/2014/main" id="{888C10A4-FAD0-90B7-746E-CA846A11B931}"/>
                </a:ext>
              </a:extLst>
            </p:cNvPr>
            <p:cNvSpPr/>
            <p:nvPr/>
          </p:nvSpPr>
          <p:spPr>
            <a:xfrm>
              <a:off x="12134026" y="9794847"/>
              <a:ext cx="811924" cy="720692"/>
            </a:xfrm>
            <a:custGeom>
              <a:avLst/>
              <a:gdLst>
                <a:gd name="connsiteX0" fmla="*/ 811925 w 811924"/>
                <a:gd name="connsiteY0" fmla="*/ 471259 h 720692"/>
                <a:gd name="connsiteX1" fmla="*/ 810654 w 811924"/>
                <a:gd name="connsiteY1" fmla="*/ 481389 h 720692"/>
                <a:gd name="connsiteX2" fmla="*/ 800489 w 811924"/>
                <a:gd name="connsiteY2" fmla="*/ 480123 h 720692"/>
                <a:gd name="connsiteX3" fmla="*/ 799219 w 811924"/>
                <a:gd name="connsiteY3" fmla="*/ 477590 h 720692"/>
                <a:gd name="connsiteX4" fmla="*/ 767453 w 811924"/>
                <a:gd name="connsiteY4" fmla="*/ 481389 h 720692"/>
                <a:gd name="connsiteX5" fmla="*/ 756017 w 811924"/>
                <a:gd name="connsiteY5" fmla="*/ 485187 h 720692"/>
                <a:gd name="connsiteX6" fmla="*/ 748394 w 811924"/>
                <a:gd name="connsiteY6" fmla="*/ 482655 h 720692"/>
                <a:gd name="connsiteX7" fmla="*/ 747123 w 811924"/>
                <a:gd name="connsiteY7" fmla="*/ 463663 h 720692"/>
                <a:gd name="connsiteX8" fmla="*/ 739499 w 811924"/>
                <a:gd name="connsiteY8" fmla="*/ 461130 h 720692"/>
                <a:gd name="connsiteX9" fmla="*/ 731875 w 811924"/>
                <a:gd name="connsiteY9" fmla="*/ 471259 h 720692"/>
                <a:gd name="connsiteX10" fmla="*/ 721710 w 811924"/>
                <a:gd name="connsiteY10" fmla="*/ 476324 h 720692"/>
                <a:gd name="connsiteX11" fmla="*/ 714087 w 811924"/>
                <a:gd name="connsiteY11" fmla="*/ 481389 h 720692"/>
                <a:gd name="connsiteX12" fmla="*/ 707734 w 811924"/>
                <a:gd name="connsiteY12" fmla="*/ 490252 h 720692"/>
                <a:gd name="connsiteX13" fmla="*/ 697569 w 811924"/>
                <a:gd name="connsiteY13" fmla="*/ 490252 h 720692"/>
                <a:gd name="connsiteX14" fmla="*/ 687404 w 811924"/>
                <a:gd name="connsiteY14" fmla="*/ 487720 h 720692"/>
                <a:gd name="connsiteX15" fmla="*/ 661991 w 811924"/>
                <a:gd name="connsiteY15" fmla="*/ 499115 h 720692"/>
                <a:gd name="connsiteX16" fmla="*/ 646745 w 811924"/>
                <a:gd name="connsiteY16" fmla="*/ 507978 h 720692"/>
                <a:gd name="connsiteX17" fmla="*/ 637850 w 811924"/>
                <a:gd name="connsiteY17" fmla="*/ 514309 h 720692"/>
                <a:gd name="connsiteX18" fmla="*/ 642932 w 811924"/>
                <a:gd name="connsiteY18" fmla="*/ 525704 h 720692"/>
                <a:gd name="connsiteX19" fmla="*/ 639120 w 811924"/>
                <a:gd name="connsiteY19" fmla="*/ 533301 h 720692"/>
                <a:gd name="connsiteX20" fmla="*/ 631497 w 811924"/>
                <a:gd name="connsiteY20" fmla="*/ 543431 h 720692"/>
                <a:gd name="connsiteX21" fmla="*/ 620061 w 811924"/>
                <a:gd name="connsiteY21" fmla="*/ 545963 h 720692"/>
                <a:gd name="connsiteX22" fmla="*/ 621332 w 811924"/>
                <a:gd name="connsiteY22" fmla="*/ 559891 h 720692"/>
                <a:gd name="connsiteX23" fmla="*/ 623873 w 811924"/>
                <a:gd name="connsiteY23" fmla="*/ 572552 h 720692"/>
                <a:gd name="connsiteX24" fmla="*/ 628956 w 811924"/>
                <a:gd name="connsiteY24" fmla="*/ 591545 h 720692"/>
                <a:gd name="connsiteX25" fmla="*/ 632767 w 811924"/>
                <a:gd name="connsiteY25" fmla="*/ 615602 h 720692"/>
                <a:gd name="connsiteX26" fmla="*/ 639120 w 811924"/>
                <a:gd name="connsiteY26" fmla="*/ 625731 h 720692"/>
                <a:gd name="connsiteX27" fmla="*/ 637850 w 811924"/>
                <a:gd name="connsiteY27" fmla="*/ 629529 h 720692"/>
                <a:gd name="connsiteX28" fmla="*/ 622602 w 811924"/>
                <a:gd name="connsiteY28" fmla="*/ 637126 h 720692"/>
                <a:gd name="connsiteX29" fmla="*/ 612438 w 811924"/>
                <a:gd name="connsiteY29" fmla="*/ 643457 h 720692"/>
                <a:gd name="connsiteX30" fmla="*/ 607355 w 811924"/>
                <a:gd name="connsiteY30" fmla="*/ 644723 h 720692"/>
                <a:gd name="connsiteX31" fmla="*/ 620061 w 811924"/>
                <a:gd name="connsiteY31" fmla="*/ 654852 h 720692"/>
                <a:gd name="connsiteX32" fmla="*/ 639120 w 811924"/>
                <a:gd name="connsiteY32" fmla="*/ 671313 h 720692"/>
                <a:gd name="connsiteX33" fmla="*/ 635309 w 811924"/>
                <a:gd name="connsiteY33" fmla="*/ 680176 h 720692"/>
                <a:gd name="connsiteX34" fmla="*/ 632767 w 811924"/>
                <a:gd name="connsiteY34" fmla="*/ 695370 h 720692"/>
                <a:gd name="connsiteX35" fmla="*/ 614979 w 811924"/>
                <a:gd name="connsiteY35" fmla="*/ 708031 h 720692"/>
                <a:gd name="connsiteX36" fmla="*/ 597190 w 811924"/>
                <a:gd name="connsiteY36" fmla="*/ 711830 h 720692"/>
                <a:gd name="connsiteX37" fmla="*/ 585754 w 811924"/>
                <a:gd name="connsiteY37" fmla="*/ 705499 h 720692"/>
                <a:gd name="connsiteX38" fmla="*/ 578131 w 811924"/>
                <a:gd name="connsiteY38" fmla="*/ 710564 h 720692"/>
                <a:gd name="connsiteX39" fmla="*/ 560342 w 811924"/>
                <a:gd name="connsiteY39" fmla="*/ 720693 h 720692"/>
                <a:gd name="connsiteX40" fmla="*/ 560342 w 811924"/>
                <a:gd name="connsiteY40" fmla="*/ 720693 h 720692"/>
                <a:gd name="connsiteX41" fmla="*/ 551448 w 811924"/>
                <a:gd name="connsiteY41" fmla="*/ 697902 h 720692"/>
                <a:gd name="connsiteX42" fmla="*/ 536201 w 811924"/>
                <a:gd name="connsiteY42" fmla="*/ 701701 h 720692"/>
                <a:gd name="connsiteX43" fmla="*/ 520953 w 811924"/>
                <a:gd name="connsiteY43" fmla="*/ 685240 h 720692"/>
                <a:gd name="connsiteX44" fmla="*/ 513330 w 811924"/>
                <a:gd name="connsiteY44" fmla="*/ 654852 h 720692"/>
                <a:gd name="connsiteX45" fmla="*/ 523494 w 811924"/>
                <a:gd name="connsiteY45" fmla="*/ 648522 h 720692"/>
                <a:gd name="connsiteX46" fmla="*/ 518412 w 811924"/>
                <a:gd name="connsiteY46" fmla="*/ 635860 h 720692"/>
                <a:gd name="connsiteX47" fmla="*/ 477752 w 811924"/>
                <a:gd name="connsiteY47" fmla="*/ 638393 h 720692"/>
                <a:gd name="connsiteX48" fmla="*/ 457422 w 811924"/>
                <a:gd name="connsiteY48" fmla="*/ 626997 h 720692"/>
                <a:gd name="connsiteX49" fmla="*/ 451069 w 811924"/>
                <a:gd name="connsiteY49" fmla="*/ 601674 h 720692"/>
                <a:gd name="connsiteX50" fmla="*/ 421845 w 811924"/>
                <a:gd name="connsiteY50" fmla="*/ 576351 h 720692"/>
                <a:gd name="connsiteX51" fmla="*/ 360856 w 811924"/>
                <a:gd name="connsiteY51" fmla="*/ 524438 h 720692"/>
                <a:gd name="connsiteX52" fmla="*/ 322737 w 811924"/>
                <a:gd name="connsiteY52" fmla="*/ 509244 h 720692"/>
                <a:gd name="connsiteX53" fmla="*/ 307490 w 811924"/>
                <a:gd name="connsiteY53" fmla="*/ 502913 h 720692"/>
                <a:gd name="connsiteX54" fmla="*/ 303678 w 811924"/>
                <a:gd name="connsiteY54" fmla="*/ 510510 h 720692"/>
                <a:gd name="connsiteX55" fmla="*/ 285889 w 811924"/>
                <a:gd name="connsiteY55" fmla="*/ 529503 h 720692"/>
                <a:gd name="connsiteX56" fmla="*/ 278266 w 811924"/>
                <a:gd name="connsiteY56" fmla="*/ 538366 h 720692"/>
                <a:gd name="connsiteX57" fmla="*/ 266830 w 811924"/>
                <a:gd name="connsiteY57" fmla="*/ 540898 h 720692"/>
                <a:gd name="connsiteX58" fmla="*/ 210922 w 811924"/>
                <a:gd name="connsiteY58" fmla="*/ 582681 h 720692"/>
                <a:gd name="connsiteX59" fmla="*/ 214735 w 811924"/>
                <a:gd name="connsiteY59" fmla="*/ 605472 h 720692"/>
                <a:gd name="connsiteX60" fmla="*/ 191863 w 811924"/>
                <a:gd name="connsiteY60" fmla="*/ 640925 h 720692"/>
                <a:gd name="connsiteX61" fmla="*/ 161369 w 811924"/>
                <a:gd name="connsiteY61" fmla="*/ 642191 h 720692"/>
                <a:gd name="connsiteX62" fmla="*/ 141038 w 811924"/>
                <a:gd name="connsiteY62" fmla="*/ 615602 h 720692"/>
                <a:gd name="connsiteX63" fmla="*/ 109273 w 811924"/>
                <a:gd name="connsiteY63" fmla="*/ 583948 h 720692"/>
                <a:gd name="connsiteX64" fmla="*/ 105461 w 811924"/>
                <a:gd name="connsiteY64" fmla="*/ 571286 h 720692"/>
                <a:gd name="connsiteX65" fmla="*/ 119438 w 811924"/>
                <a:gd name="connsiteY65" fmla="*/ 556092 h 720692"/>
                <a:gd name="connsiteX66" fmla="*/ 132145 w 811924"/>
                <a:gd name="connsiteY66" fmla="*/ 545963 h 720692"/>
                <a:gd name="connsiteX67" fmla="*/ 177886 w 811924"/>
                <a:gd name="connsiteY67" fmla="*/ 505446 h 720692"/>
                <a:gd name="connsiteX68" fmla="*/ 180428 w 811924"/>
                <a:gd name="connsiteY68" fmla="*/ 486453 h 720692"/>
                <a:gd name="connsiteX69" fmla="*/ 175345 w 811924"/>
                <a:gd name="connsiteY69" fmla="*/ 468727 h 720692"/>
                <a:gd name="connsiteX70" fmla="*/ 162639 w 811924"/>
                <a:gd name="connsiteY70" fmla="*/ 426944 h 720692"/>
                <a:gd name="connsiteX71" fmla="*/ 153744 w 811924"/>
                <a:gd name="connsiteY71" fmla="*/ 419347 h 720692"/>
                <a:gd name="connsiteX72" fmla="*/ 146121 w 811924"/>
                <a:gd name="connsiteY72" fmla="*/ 359838 h 720692"/>
                <a:gd name="connsiteX73" fmla="*/ 133415 w 811924"/>
                <a:gd name="connsiteY73" fmla="*/ 338313 h 720692"/>
                <a:gd name="connsiteX74" fmla="*/ 123250 w 811924"/>
                <a:gd name="connsiteY74" fmla="*/ 315522 h 720692"/>
                <a:gd name="connsiteX75" fmla="*/ 99108 w 811924"/>
                <a:gd name="connsiteY75" fmla="*/ 291465 h 720692"/>
                <a:gd name="connsiteX76" fmla="*/ 74967 w 811924"/>
                <a:gd name="connsiteY76" fmla="*/ 281336 h 720692"/>
                <a:gd name="connsiteX77" fmla="*/ 54636 w 811924"/>
                <a:gd name="connsiteY77" fmla="*/ 264876 h 720692"/>
                <a:gd name="connsiteX78" fmla="*/ 24142 w 811924"/>
                <a:gd name="connsiteY78" fmla="*/ 268674 h 720692"/>
                <a:gd name="connsiteX79" fmla="*/ 1270 w 811924"/>
                <a:gd name="connsiteY79" fmla="*/ 271206 h 720692"/>
                <a:gd name="connsiteX80" fmla="*/ 0 w 811924"/>
                <a:gd name="connsiteY80" fmla="*/ 268674 h 720692"/>
                <a:gd name="connsiteX81" fmla="*/ 6353 w 811924"/>
                <a:gd name="connsiteY81" fmla="*/ 253480 h 720692"/>
                <a:gd name="connsiteX82" fmla="*/ 5083 w 811924"/>
                <a:gd name="connsiteY82" fmla="*/ 190172 h 720692"/>
                <a:gd name="connsiteX83" fmla="*/ 0 w 811924"/>
                <a:gd name="connsiteY83" fmla="*/ 133195 h 720692"/>
                <a:gd name="connsiteX84" fmla="*/ 5083 w 811924"/>
                <a:gd name="connsiteY84" fmla="*/ 123066 h 720692"/>
                <a:gd name="connsiteX85" fmla="*/ 6353 w 811924"/>
                <a:gd name="connsiteY85" fmla="*/ 99009 h 720692"/>
                <a:gd name="connsiteX86" fmla="*/ 10165 w 811924"/>
                <a:gd name="connsiteY86" fmla="*/ 99009 h 720692"/>
                <a:gd name="connsiteX87" fmla="*/ 13976 w 811924"/>
                <a:gd name="connsiteY87" fmla="*/ 104073 h 720692"/>
                <a:gd name="connsiteX88" fmla="*/ 17789 w 811924"/>
                <a:gd name="connsiteY88" fmla="*/ 102807 h 720692"/>
                <a:gd name="connsiteX89" fmla="*/ 21601 w 811924"/>
                <a:gd name="connsiteY89" fmla="*/ 93944 h 720692"/>
                <a:gd name="connsiteX90" fmla="*/ 40660 w 811924"/>
                <a:gd name="connsiteY90" fmla="*/ 74952 h 720692"/>
                <a:gd name="connsiteX91" fmla="*/ 43201 w 811924"/>
                <a:gd name="connsiteY91" fmla="*/ 62290 h 720692"/>
                <a:gd name="connsiteX92" fmla="*/ 36848 w 811924"/>
                <a:gd name="connsiteY92" fmla="*/ 48362 h 720692"/>
                <a:gd name="connsiteX93" fmla="*/ 38119 w 811924"/>
                <a:gd name="connsiteY93" fmla="*/ 38233 h 720692"/>
                <a:gd name="connsiteX94" fmla="*/ 68614 w 811924"/>
                <a:gd name="connsiteY94" fmla="*/ 28104 h 720692"/>
                <a:gd name="connsiteX95" fmla="*/ 72425 w 811924"/>
                <a:gd name="connsiteY95" fmla="*/ 42032 h 720692"/>
                <a:gd name="connsiteX96" fmla="*/ 76237 w 811924"/>
                <a:gd name="connsiteY96" fmla="*/ 57225 h 720692"/>
                <a:gd name="connsiteX97" fmla="*/ 124520 w 811924"/>
                <a:gd name="connsiteY97" fmla="*/ 102807 h 720692"/>
                <a:gd name="connsiteX98" fmla="*/ 174075 w 811924"/>
                <a:gd name="connsiteY98" fmla="*/ 131929 h 720692"/>
                <a:gd name="connsiteX99" fmla="*/ 191863 w 811924"/>
                <a:gd name="connsiteY99" fmla="*/ 106606 h 720692"/>
                <a:gd name="connsiteX100" fmla="*/ 212193 w 811924"/>
                <a:gd name="connsiteY100" fmla="*/ 73686 h 720692"/>
                <a:gd name="connsiteX101" fmla="*/ 224899 w 811924"/>
                <a:gd name="connsiteY101" fmla="*/ 52161 h 720692"/>
                <a:gd name="connsiteX102" fmla="*/ 229981 w 811924"/>
                <a:gd name="connsiteY102" fmla="*/ 52161 h 720692"/>
                <a:gd name="connsiteX103" fmla="*/ 256665 w 811924"/>
                <a:gd name="connsiteY103" fmla="*/ 69887 h 720692"/>
                <a:gd name="connsiteX104" fmla="*/ 265559 w 811924"/>
                <a:gd name="connsiteY104" fmla="*/ 61024 h 720692"/>
                <a:gd name="connsiteX105" fmla="*/ 287159 w 811924"/>
                <a:gd name="connsiteY105" fmla="*/ 82549 h 720692"/>
                <a:gd name="connsiteX106" fmla="*/ 329090 w 811924"/>
                <a:gd name="connsiteY106" fmla="*/ 53427 h 720692"/>
                <a:gd name="connsiteX107" fmla="*/ 360856 w 811924"/>
                <a:gd name="connsiteY107" fmla="*/ 78750 h 720692"/>
                <a:gd name="connsiteX108" fmla="*/ 368479 w 811924"/>
                <a:gd name="connsiteY108" fmla="*/ 72419 h 720692"/>
                <a:gd name="connsiteX109" fmla="*/ 384997 w 811924"/>
                <a:gd name="connsiteY109" fmla="*/ 58492 h 720692"/>
                <a:gd name="connsiteX110" fmla="*/ 402786 w 811924"/>
                <a:gd name="connsiteY110" fmla="*/ 47096 h 720692"/>
                <a:gd name="connsiteX111" fmla="*/ 423115 w 811924"/>
                <a:gd name="connsiteY111" fmla="*/ 30636 h 720692"/>
                <a:gd name="connsiteX112" fmla="*/ 439633 w 811924"/>
                <a:gd name="connsiteY112" fmla="*/ 9111 h 720692"/>
                <a:gd name="connsiteX113" fmla="*/ 448528 w 811924"/>
                <a:gd name="connsiteY113" fmla="*/ 248 h 720692"/>
                <a:gd name="connsiteX114" fmla="*/ 459964 w 811924"/>
                <a:gd name="connsiteY114" fmla="*/ 6579 h 720692"/>
                <a:gd name="connsiteX115" fmla="*/ 476481 w 811924"/>
                <a:gd name="connsiteY115" fmla="*/ 15442 h 720692"/>
                <a:gd name="connsiteX116" fmla="*/ 496811 w 811924"/>
                <a:gd name="connsiteY116" fmla="*/ 35701 h 720692"/>
                <a:gd name="connsiteX117" fmla="*/ 504435 w 811924"/>
                <a:gd name="connsiteY117" fmla="*/ 50895 h 720692"/>
                <a:gd name="connsiteX118" fmla="*/ 522223 w 811924"/>
                <a:gd name="connsiteY118" fmla="*/ 50895 h 720692"/>
                <a:gd name="connsiteX119" fmla="*/ 532389 w 811924"/>
                <a:gd name="connsiteY119" fmla="*/ 54693 h 720692"/>
                <a:gd name="connsiteX120" fmla="*/ 543824 w 811924"/>
                <a:gd name="connsiteY120" fmla="*/ 47096 h 720692"/>
                <a:gd name="connsiteX121" fmla="*/ 557801 w 811924"/>
                <a:gd name="connsiteY121" fmla="*/ 42032 h 720692"/>
                <a:gd name="connsiteX122" fmla="*/ 579401 w 811924"/>
                <a:gd name="connsiteY122" fmla="*/ 38233 h 720692"/>
                <a:gd name="connsiteX123" fmla="*/ 611167 w 811924"/>
                <a:gd name="connsiteY123" fmla="*/ 34435 h 720692"/>
                <a:gd name="connsiteX124" fmla="*/ 632767 w 811924"/>
                <a:gd name="connsiteY124" fmla="*/ 26838 h 720692"/>
                <a:gd name="connsiteX125" fmla="*/ 651827 w 811924"/>
                <a:gd name="connsiteY125" fmla="*/ 40765 h 720692"/>
                <a:gd name="connsiteX126" fmla="*/ 661991 w 811924"/>
                <a:gd name="connsiteY126" fmla="*/ 36967 h 720692"/>
                <a:gd name="connsiteX127" fmla="*/ 675969 w 811924"/>
                <a:gd name="connsiteY127" fmla="*/ 34435 h 720692"/>
                <a:gd name="connsiteX128" fmla="*/ 686133 w 811924"/>
                <a:gd name="connsiteY128" fmla="*/ 28104 h 720692"/>
                <a:gd name="connsiteX129" fmla="*/ 697569 w 811924"/>
                <a:gd name="connsiteY129" fmla="*/ 25572 h 720692"/>
                <a:gd name="connsiteX130" fmla="*/ 700110 w 811924"/>
                <a:gd name="connsiteY130" fmla="*/ 24305 h 720692"/>
                <a:gd name="connsiteX131" fmla="*/ 710275 w 811924"/>
                <a:gd name="connsiteY131" fmla="*/ 31902 h 720692"/>
                <a:gd name="connsiteX132" fmla="*/ 706463 w 811924"/>
                <a:gd name="connsiteY132" fmla="*/ 38233 h 720692"/>
                <a:gd name="connsiteX133" fmla="*/ 729335 w 811924"/>
                <a:gd name="connsiteY133" fmla="*/ 63556 h 720692"/>
                <a:gd name="connsiteX134" fmla="*/ 724252 w 811924"/>
                <a:gd name="connsiteY134" fmla="*/ 69887 h 720692"/>
                <a:gd name="connsiteX135" fmla="*/ 724252 w 811924"/>
                <a:gd name="connsiteY135" fmla="*/ 73686 h 720692"/>
                <a:gd name="connsiteX136" fmla="*/ 729335 w 811924"/>
                <a:gd name="connsiteY136" fmla="*/ 77484 h 720692"/>
                <a:gd name="connsiteX137" fmla="*/ 733146 w 811924"/>
                <a:gd name="connsiteY137" fmla="*/ 99009 h 720692"/>
                <a:gd name="connsiteX138" fmla="*/ 731875 w 811924"/>
                <a:gd name="connsiteY138" fmla="*/ 110404 h 720692"/>
                <a:gd name="connsiteX139" fmla="*/ 724252 w 811924"/>
                <a:gd name="connsiteY139" fmla="*/ 112937 h 720692"/>
                <a:gd name="connsiteX140" fmla="*/ 739499 w 811924"/>
                <a:gd name="connsiteY140" fmla="*/ 131929 h 720692"/>
                <a:gd name="connsiteX141" fmla="*/ 744581 w 811924"/>
                <a:gd name="connsiteY141" fmla="*/ 153454 h 720692"/>
                <a:gd name="connsiteX142" fmla="*/ 749664 w 811924"/>
                <a:gd name="connsiteY142" fmla="*/ 173712 h 720692"/>
                <a:gd name="connsiteX143" fmla="*/ 748394 w 811924"/>
                <a:gd name="connsiteY143" fmla="*/ 178777 h 720692"/>
                <a:gd name="connsiteX144" fmla="*/ 745853 w 811924"/>
                <a:gd name="connsiteY144" fmla="*/ 181309 h 720692"/>
                <a:gd name="connsiteX145" fmla="*/ 745853 w 811924"/>
                <a:gd name="connsiteY145" fmla="*/ 190172 h 720692"/>
                <a:gd name="connsiteX146" fmla="*/ 759829 w 811924"/>
                <a:gd name="connsiteY146" fmla="*/ 200301 h 720692"/>
                <a:gd name="connsiteX147" fmla="*/ 766182 w 811924"/>
                <a:gd name="connsiteY147" fmla="*/ 219294 h 720692"/>
                <a:gd name="connsiteX148" fmla="*/ 769994 w 811924"/>
                <a:gd name="connsiteY148" fmla="*/ 233222 h 720692"/>
                <a:gd name="connsiteX149" fmla="*/ 773806 w 811924"/>
                <a:gd name="connsiteY149" fmla="*/ 256012 h 720692"/>
                <a:gd name="connsiteX150" fmla="*/ 776347 w 811924"/>
                <a:gd name="connsiteY150" fmla="*/ 272473 h 720692"/>
                <a:gd name="connsiteX151" fmla="*/ 771265 w 811924"/>
                <a:gd name="connsiteY151" fmla="*/ 277537 h 720692"/>
                <a:gd name="connsiteX152" fmla="*/ 766182 w 811924"/>
                <a:gd name="connsiteY152" fmla="*/ 280070 h 720692"/>
                <a:gd name="connsiteX153" fmla="*/ 766182 w 811924"/>
                <a:gd name="connsiteY153" fmla="*/ 283868 h 720692"/>
                <a:gd name="connsiteX154" fmla="*/ 780159 w 811924"/>
                <a:gd name="connsiteY154" fmla="*/ 288933 h 720692"/>
                <a:gd name="connsiteX155" fmla="*/ 783971 w 811924"/>
                <a:gd name="connsiteY155" fmla="*/ 299062 h 720692"/>
                <a:gd name="connsiteX156" fmla="*/ 780159 w 811924"/>
                <a:gd name="connsiteY156" fmla="*/ 321853 h 720692"/>
                <a:gd name="connsiteX157" fmla="*/ 776347 w 811924"/>
                <a:gd name="connsiteY157" fmla="*/ 334514 h 720692"/>
                <a:gd name="connsiteX158" fmla="*/ 771265 w 811924"/>
                <a:gd name="connsiteY158" fmla="*/ 337047 h 720692"/>
                <a:gd name="connsiteX159" fmla="*/ 769994 w 811924"/>
                <a:gd name="connsiteY159" fmla="*/ 343377 h 720692"/>
                <a:gd name="connsiteX160" fmla="*/ 761100 w 811924"/>
                <a:gd name="connsiteY160" fmla="*/ 344644 h 720692"/>
                <a:gd name="connsiteX161" fmla="*/ 762370 w 811924"/>
                <a:gd name="connsiteY161" fmla="*/ 359838 h 720692"/>
                <a:gd name="connsiteX162" fmla="*/ 776347 w 811924"/>
                <a:gd name="connsiteY162" fmla="*/ 361104 h 720692"/>
                <a:gd name="connsiteX163" fmla="*/ 776347 w 811924"/>
                <a:gd name="connsiteY163" fmla="*/ 358571 h 720692"/>
                <a:gd name="connsiteX164" fmla="*/ 781430 w 811924"/>
                <a:gd name="connsiteY164" fmla="*/ 358571 h 720692"/>
                <a:gd name="connsiteX165" fmla="*/ 782700 w 811924"/>
                <a:gd name="connsiteY165" fmla="*/ 378830 h 720692"/>
                <a:gd name="connsiteX166" fmla="*/ 786512 w 811924"/>
                <a:gd name="connsiteY166" fmla="*/ 388959 h 720692"/>
                <a:gd name="connsiteX167" fmla="*/ 787783 w 811924"/>
                <a:gd name="connsiteY167" fmla="*/ 402887 h 720692"/>
                <a:gd name="connsiteX168" fmla="*/ 797948 w 811924"/>
                <a:gd name="connsiteY168" fmla="*/ 410484 h 720692"/>
                <a:gd name="connsiteX169" fmla="*/ 801759 w 811924"/>
                <a:gd name="connsiteY169" fmla="*/ 440872 h 720692"/>
                <a:gd name="connsiteX170" fmla="*/ 805572 w 811924"/>
                <a:gd name="connsiteY170" fmla="*/ 461130 h 720692"/>
                <a:gd name="connsiteX171" fmla="*/ 811925 w 811924"/>
                <a:gd name="connsiteY171" fmla="*/ 471259 h 7206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</a:cxnLst>
              <a:rect l="l" t="t" r="r" b="b"/>
              <a:pathLst>
                <a:path w="811924" h="720692">
                  <a:moveTo>
                    <a:pt x="811925" y="471259"/>
                  </a:moveTo>
                  <a:lnTo>
                    <a:pt x="810654" y="481389"/>
                  </a:lnTo>
                  <a:lnTo>
                    <a:pt x="800489" y="480123"/>
                  </a:lnTo>
                  <a:lnTo>
                    <a:pt x="799219" y="477590"/>
                  </a:lnTo>
                  <a:cubicBezTo>
                    <a:pt x="799219" y="477590"/>
                    <a:pt x="769994" y="481389"/>
                    <a:pt x="767453" y="481389"/>
                  </a:cubicBezTo>
                  <a:cubicBezTo>
                    <a:pt x="764912" y="481389"/>
                    <a:pt x="758559" y="485187"/>
                    <a:pt x="756017" y="485187"/>
                  </a:cubicBezTo>
                  <a:cubicBezTo>
                    <a:pt x="753476" y="485187"/>
                    <a:pt x="749664" y="487720"/>
                    <a:pt x="748394" y="482655"/>
                  </a:cubicBezTo>
                  <a:cubicBezTo>
                    <a:pt x="747123" y="477590"/>
                    <a:pt x="748394" y="466195"/>
                    <a:pt x="747123" y="463663"/>
                  </a:cubicBezTo>
                  <a:cubicBezTo>
                    <a:pt x="744581" y="461130"/>
                    <a:pt x="742041" y="458598"/>
                    <a:pt x="739499" y="461130"/>
                  </a:cubicBezTo>
                  <a:cubicBezTo>
                    <a:pt x="736958" y="462396"/>
                    <a:pt x="736958" y="469993"/>
                    <a:pt x="731875" y="471259"/>
                  </a:cubicBezTo>
                  <a:cubicBezTo>
                    <a:pt x="726793" y="472526"/>
                    <a:pt x="724252" y="473792"/>
                    <a:pt x="721710" y="476324"/>
                  </a:cubicBezTo>
                  <a:cubicBezTo>
                    <a:pt x="719169" y="478856"/>
                    <a:pt x="715357" y="478856"/>
                    <a:pt x="714087" y="481389"/>
                  </a:cubicBezTo>
                  <a:cubicBezTo>
                    <a:pt x="712816" y="483921"/>
                    <a:pt x="712816" y="490252"/>
                    <a:pt x="707734" y="490252"/>
                  </a:cubicBezTo>
                  <a:cubicBezTo>
                    <a:pt x="702651" y="491518"/>
                    <a:pt x="701381" y="490252"/>
                    <a:pt x="697569" y="490252"/>
                  </a:cubicBezTo>
                  <a:cubicBezTo>
                    <a:pt x="692486" y="488986"/>
                    <a:pt x="692486" y="487720"/>
                    <a:pt x="687404" y="487720"/>
                  </a:cubicBezTo>
                  <a:cubicBezTo>
                    <a:pt x="682322" y="487720"/>
                    <a:pt x="670886" y="494050"/>
                    <a:pt x="661991" y="499115"/>
                  </a:cubicBezTo>
                  <a:cubicBezTo>
                    <a:pt x="653098" y="504180"/>
                    <a:pt x="651827" y="506712"/>
                    <a:pt x="646745" y="507978"/>
                  </a:cubicBezTo>
                  <a:cubicBezTo>
                    <a:pt x="641662" y="510510"/>
                    <a:pt x="639120" y="513043"/>
                    <a:pt x="637850" y="514309"/>
                  </a:cubicBezTo>
                  <a:cubicBezTo>
                    <a:pt x="637850" y="515575"/>
                    <a:pt x="642932" y="523172"/>
                    <a:pt x="642932" y="525704"/>
                  </a:cubicBezTo>
                  <a:cubicBezTo>
                    <a:pt x="642932" y="528237"/>
                    <a:pt x="640391" y="532035"/>
                    <a:pt x="639120" y="533301"/>
                  </a:cubicBezTo>
                  <a:cubicBezTo>
                    <a:pt x="637850" y="535834"/>
                    <a:pt x="637850" y="540898"/>
                    <a:pt x="631497" y="543431"/>
                  </a:cubicBezTo>
                  <a:cubicBezTo>
                    <a:pt x="625144" y="544697"/>
                    <a:pt x="621332" y="543431"/>
                    <a:pt x="620061" y="545963"/>
                  </a:cubicBezTo>
                  <a:cubicBezTo>
                    <a:pt x="618791" y="548495"/>
                    <a:pt x="620061" y="556092"/>
                    <a:pt x="621332" y="559891"/>
                  </a:cubicBezTo>
                  <a:cubicBezTo>
                    <a:pt x="622602" y="563689"/>
                    <a:pt x="623873" y="568754"/>
                    <a:pt x="623873" y="572552"/>
                  </a:cubicBezTo>
                  <a:cubicBezTo>
                    <a:pt x="623873" y="577617"/>
                    <a:pt x="627685" y="583948"/>
                    <a:pt x="628956" y="591545"/>
                  </a:cubicBezTo>
                  <a:cubicBezTo>
                    <a:pt x="631497" y="599142"/>
                    <a:pt x="630226" y="611803"/>
                    <a:pt x="632767" y="615602"/>
                  </a:cubicBezTo>
                  <a:cubicBezTo>
                    <a:pt x="635309" y="619400"/>
                    <a:pt x="636579" y="624465"/>
                    <a:pt x="639120" y="625731"/>
                  </a:cubicBezTo>
                  <a:cubicBezTo>
                    <a:pt x="640391" y="626997"/>
                    <a:pt x="640391" y="626997"/>
                    <a:pt x="637850" y="629529"/>
                  </a:cubicBezTo>
                  <a:cubicBezTo>
                    <a:pt x="634038" y="632062"/>
                    <a:pt x="627685" y="634594"/>
                    <a:pt x="622602" y="637126"/>
                  </a:cubicBezTo>
                  <a:cubicBezTo>
                    <a:pt x="617520" y="638393"/>
                    <a:pt x="616249" y="643457"/>
                    <a:pt x="612438" y="643457"/>
                  </a:cubicBezTo>
                  <a:cubicBezTo>
                    <a:pt x="609896" y="643457"/>
                    <a:pt x="606085" y="642191"/>
                    <a:pt x="607355" y="644723"/>
                  </a:cubicBezTo>
                  <a:cubicBezTo>
                    <a:pt x="607355" y="647256"/>
                    <a:pt x="614979" y="652320"/>
                    <a:pt x="620061" y="654852"/>
                  </a:cubicBezTo>
                  <a:cubicBezTo>
                    <a:pt x="625144" y="657385"/>
                    <a:pt x="637850" y="668780"/>
                    <a:pt x="639120" y="671313"/>
                  </a:cubicBezTo>
                  <a:cubicBezTo>
                    <a:pt x="640391" y="675111"/>
                    <a:pt x="636579" y="677643"/>
                    <a:pt x="635309" y="680176"/>
                  </a:cubicBezTo>
                  <a:cubicBezTo>
                    <a:pt x="634038" y="683974"/>
                    <a:pt x="635309" y="691571"/>
                    <a:pt x="632767" y="695370"/>
                  </a:cubicBezTo>
                  <a:cubicBezTo>
                    <a:pt x="630226" y="699168"/>
                    <a:pt x="623873" y="705499"/>
                    <a:pt x="614979" y="708031"/>
                  </a:cubicBezTo>
                  <a:cubicBezTo>
                    <a:pt x="604814" y="709297"/>
                    <a:pt x="603543" y="713096"/>
                    <a:pt x="597190" y="711830"/>
                  </a:cubicBezTo>
                  <a:cubicBezTo>
                    <a:pt x="590837" y="710564"/>
                    <a:pt x="588296" y="705499"/>
                    <a:pt x="585754" y="705499"/>
                  </a:cubicBezTo>
                  <a:cubicBezTo>
                    <a:pt x="584484" y="705499"/>
                    <a:pt x="579401" y="709297"/>
                    <a:pt x="578131" y="710564"/>
                  </a:cubicBezTo>
                  <a:cubicBezTo>
                    <a:pt x="575590" y="711830"/>
                    <a:pt x="561613" y="719427"/>
                    <a:pt x="560342" y="720693"/>
                  </a:cubicBezTo>
                  <a:cubicBezTo>
                    <a:pt x="560342" y="720693"/>
                    <a:pt x="560342" y="720693"/>
                    <a:pt x="560342" y="720693"/>
                  </a:cubicBezTo>
                  <a:cubicBezTo>
                    <a:pt x="562883" y="718160"/>
                    <a:pt x="551448" y="697902"/>
                    <a:pt x="551448" y="697902"/>
                  </a:cubicBezTo>
                  <a:lnTo>
                    <a:pt x="536201" y="701701"/>
                  </a:lnTo>
                  <a:cubicBezTo>
                    <a:pt x="536201" y="701701"/>
                    <a:pt x="526036" y="690305"/>
                    <a:pt x="520953" y="685240"/>
                  </a:cubicBezTo>
                  <a:cubicBezTo>
                    <a:pt x="517141" y="680176"/>
                    <a:pt x="513330" y="658651"/>
                    <a:pt x="513330" y="654852"/>
                  </a:cubicBezTo>
                  <a:cubicBezTo>
                    <a:pt x="513330" y="652320"/>
                    <a:pt x="523494" y="648522"/>
                    <a:pt x="523494" y="648522"/>
                  </a:cubicBezTo>
                  <a:lnTo>
                    <a:pt x="518412" y="635860"/>
                  </a:lnTo>
                  <a:cubicBezTo>
                    <a:pt x="518412" y="635860"/>
                    <a:pt x="486646" y="637126"/>
                    <a:pt x="477752" y="638393"/>
                  </a:cubicBezTo>
                  <a:cubicBezTo>
                    <a:pt x="468858" y="639659"/>
                    <a:pt x="459964" y="630796"/>
                    <a:pt x="457422" y="626997"/>
                  </a:cubicBezTo>
                  <a:cubicBezTo>
                    <a:pt x="456152" y="623199"/>
                    <a:pt x="451069" y="601674"/>
                    <a:pt x="451069" y="601674"/>
                  </a:cubicBezTo>
                  <a:cubicBezTo>
                    <a:pt x="451069" y="601674"/>
                    <a:pt x="428198" y="580149"/>
                    <a:pt x="421845" y="576351"/>
                  </a:cubicBezTo>
                  <a:cubicBezTo>
                    <a:pt x="415492" y="572552"/>
                    <a:pt x="371020" y="533301"/>
                    <a:pt x="360856" y="524438"/>
                  </a:cubicBezTo>
                  <a:cubicBezTo>
                    <a:pt x="349420" y="515575"/>
                    <a:pt x="327819" y="510510"/>
                    <a:pt x="322737" y="509244"/>
                  </a:cubicBezTo>
                  <a:cubicBezTo>
                    <a:pt x="317654" y="507978"/>
                    <a:pt x="307490" y="502913"/>
                    <a:pt x="307490" y="502913"/>
                  </a:cubicBezTo>
                  <a:lnTo>
                    <a:pt x="303678" y="510510"/>
                  </a:lnTo>
                  <a:lnTo>
                    <a:pt x="285889" y="529503"/>
                  </a:lnTo>
                  <a:lnTo>
                    <a:pt x="278266" y="538366"/>
                  </a:lnTo>
                  <a:lnTo>
                    <a:pt x="266830" y="540898"/>
                  </a:lnTo>
                  <a:lnTo>
                    <a:pt x="210922" y="582681"/>
                  </a:lnTo>
                  <a:cubicBezTo>
                    <a:pt x="210922" y="582681"/>
                    <a:pt x="216005" y="597875"/>
                    <a:pt x="214735" y="605472"/>
                  </a:cubicBezTo>
                  <a:cubicBezTo>
                    <a:pt x="213464" y="614335"/>
                    <a:pt x="191863" y="640925"/>
                    <a:pt x="191863" y="640925"/>
                  </a:cubicBezTo>
                  <a:lnTo>
                    <a:pt x="161369" y="642191"/>
                  </a:lnTo>
                  <a:cubicBezTo>
                    <a:pt x="161369" y="642191"/>
                    <a:pt x="148662" y="626997"/>
                    <a:pt x="141038" y="615602"/>
                  </a:cubicBezTo>
                  <a:cubicBezTo>
                    <a:pt x="132145" y="604206"/>
                    <a:pt x="109273" y="583948"/>
                    <a:pt x="109273" y="583948"/>
                  </a:cubicBezTo>
                  <a:lnTo>
                    <a:pt x="105461" y="571286"/>
                  </a:lnTo>
                  <a:cubicBezTo>
                    <a:pt x="105461" y="571286"/>
                    <a:pt x="114356" y="558625"/>
                    <a:pt x="119438" y="556092"/>
                  </a:cubicBezTo>
                  <a:cubicBezTo>
                    <a:pt x="124520" y="553560"/>
                    <a:pt x="132145" y="545963"/>
                    <a:pt x="132145" y="545963"/>
                  </a:cubicBezTo>
                  <a:lnTo>
                    <a:pt x="177886" y="505446"/>
                  </a:lnTo>
                  <a:lnTo>
                    <a:pt x="180428" y="486453"/>
                  </a:lnTo>
                  <a:cubicBezTo>
                    <a:pt x="180428" y="486453"/>
                    <a:pt x="177886" y="472526"/>
                    <a:pt x="175345" y="468727"/>
                  </a:cubicBezTo>
                  <a:cubicBezTo>
                    <a:pt x="172804" y="464929"/>
                    <a:pt x="162639" y="426944"/>
                    <a:pt x="162639" y="426944"/>
                  </a:cubicBezTo>
                  <a:lnTo>
                    <a:pt x="153744" y="419347"/>
                  </a:lnTo>
                  <a:cubicBezTo>
                    <a:pt x="153744" y="419347"/>
                    <a:pt x="147391" y="364902"/>
                    <a:pt x="146121" y="359838"/>
                  </a:cubicBezTo>
                  <a:cubicBezTo>
                    <a:pt x="146121" y="354773"/>
                    <a:pt x="135956" y="340845"/>
                    <a:pt x="133415" y="338313"/>
                  </a:cubicBezTo>
                  <a:cubicBezTo>
                    <a:pt x="130873" y="334514"/>
                    <a:pt x="124520" y="318054"/>
                    <a:pt x="123250" y="315522"/>
                  </a:cubicBezTo>
                  <a:cubicBezTo>
                    <a:pt x="121979" y="312990"/>
                    <a:pt x="109273" y="299062"/>
                    <a:pt x="99108" y="291465"/>
                  </a:cubicBezTo>
                  <a:cubicBezTo>
                    <a:pt x="90214" y="283868"/>
                    <a:pt x="80049" y="283868"/>
                    <a:pt x="74967" y="281336"/>
                  </a:cubicBezTo>
                  <a:cubicBezTo>
                    <a:pt x="71154" y="278803"/>
                    <a:pt x="64801" y="268674"/>
                    <a:pt x="54636" y="264876"/>
                  </a:cubicBezTo>
                  <a:cubicBezTo>
                    <a:pt x="45742" y="261077"/>
                    <a:pt x="29224" y="266142"/>
                    <a:pt x="24142" y="268674"/>
                  </a:cubicBezTo>
                  <a:cubicBezTo>
                    <a:pt x="20330" y="271206"/>
                    <a:pt x="1270" y="271206"/>
                    <a:pt x="1270" y="271206"/>
                  </a:cubicBezTo>
                  <a:lnTo>
                    <a:pt x="0" y="268674"/>
                  </a:lnTo>
                  <a:lnTo>
                    <a:pt x="6353" y="253480"/>
                  </a:lnTo>
                  <a:cubicBezTo>
                    <a:pt x="6353" y="253480"/>
                    <a:pt x="5083" y="197769"/>
                    <a:pt x="5083" y="190172"/>
                  </a:cubicBezTo>
                  <a:cubicBezTo>
                    <a:pt x="5083" y="182575"/>
                    <a:pt x="0" y="133195"/>
                    <a:pt x="0" y="133195"/>
                  </a:cubicBezTo>
                  <a:lnTo>
                    <a:pt x="5083" y="123066"/>
                  </a:lnTo>
                  <a:lnTo>
                    <a:pt x="6353" y="99009"/>
                  </a:lnTo>
                  <a:lnTo>
                    <a:pt x="10165" y="99009"/>
                  </a:lnTo>
                  <a:lnTo>
                    <a:pt x="13976" y="104073"/>
                  </a:lnTo>
                  <a:lnTo>
                    <a:pt x="17789" y="102807"/>
                  </a:lnTo>
                  <a:cubicBezTo>
                    <a:pt x="17789" y="102807"/>
                    <a:pt x="19059" y="96476"/>
                    <a:pt x="21601" y="93944"/>
                  </a:cubicBezTo>
                  <a:cubicBezTo>
                    <a:pt x="22871" y="91412"/>
                    <a:pt x="40660" y="74952"/>
                    <a:pt x="40660" y="74952"/>
                  </a:cubicBezTo>
                  <a:lnTo>
                    <a:pt x="43201" y="62290"/>
                  </a:lnTo>
                  <a:lnTo>
                    <a:pt x="36848" y="48362"/>
                  </a:lnTo>
                  <a:lnTo>
                    <a:pt x="38119" y="38233"/>
                  </a:lnTo>
                  <a:cubicBezTo>
                    <a:pt x="38119" y="38233"/>
                    <a:pt x="66072" y="28104"/>
                    <a:pt x="68614" y="28104"/>
                  </a:cubicBezTo>
                  <a:cubicBezTo>
                    <a:pt x="71154" y="28104"/>
                    <a:pt x="72425" y="38233"/>
                    <a:pt x="72425" y="42032"/>
                  </a:cubicBezTo>
                  <a:cubicBezTo>
                    <a:pt x="72425" y="47096"/>
                    <a:pt x="73696" y="52161"/>
                    <a:pt x="76237" y="57225"/>
                  </a:cubicBezTo>
                  <a:cubicBezTo>
                    <a:pt x="78778" y="62290"/>
                    <a:pt x="109273" y="90146"/>
                    <a:pt x="124520" y="102807"/>
                  </a:cubicBezTo>
                  <a:cubicBezTo>
                    <a:pt x="139768" y="115469"/>
                    <a:pt x="170263" y="131929"/>
                    <a:pt x="174075" y="131929"/>
                  </a:cubicBezTo>
                  <a:cubicBezTo>
                    <a:pt x="176616" y="131929"/>
                    <a:pt x="185510" y="112937"/>
                    <a:pt x="191863" y="106606"/>
                  </a:cubicBezTo>
                  <a:cubicBezTo>
                    <a:pt x="198216" y="100275"/>
                    <a:pt x="208382" y="78750"/>
                    <a:pt x="212193" y="73686"/>
                  </a:cubicBezTo>
                  <a:cubicBezTo>
                    <a:pt x="216005" y="68621"/>
                    <a:pt x="223628" y="53427"/>
                    <a:pt x="224899" y="52161"/>
                  </a:cubicBezTo>
                  <a:cubicBezTo>
                    <a:pt x="226170" y="50895"/>
                    <a:pt x="228711" y="52161"/>
                    <a:pt x="229981" y="52161"/>
                  </a:cubicBezTo>
                  <a:cubicBezTo>
                    <a:pt x="231253" y="52161"/>
                    <a:pt x="256665" y="69887"/>
                    <a:pt x="256665" y="69887"/>
                  </a:cubicBezTo>
                  <a:lnTo>
                    <a:pt x="265559" y="61024"/>
                  </a:lnTo>
                  <a:lnTo>
                    <a:pt x="287159" y="82549"/>
                  </a:lnTo>
                  <a:lnTo>
                    <a:pt x="329090" y="53427"/>
                  </a:lnTo>
                  <a:lnTo>
                    <a:pt x="360856" y="78750"/>
                  </a:lnTo>
                  <a:cubicBezTo>
                    <a:pt x="360856" y="78750"/>
                    <a:pt x="364667" y="74952"/>
                    <a:pt x="368479" y="72419"/>
                  </a:cubicBezTo>
                  <a:cubicBezTo>
                    <a:pt x="371020" y="69887"/>
                    <a:pt x="379915" y="62290"/>
                    <a:pt x="384997" y="58492"/>
                  </a:cubicBezTo>
                  <a:cubicBezTo>
                    <a:pt x="390080" y="54693"/>
                    <a:pt x="396433" y="49629"/>
                    <a:pt x="402786" y="47096"/>
                  </a:cubicBezTo>
                  <a:cubicBezTo>
                    <a:pt x="409139" y="44564"/>
                    <a:pt x="418033" y="35701"/>
                    <a:pt x="423115" y="30636"/>
                  </a:cubicBezTo>
                  <a:cubicBezTo>
                    <a:pt x="428198" y="25572"/>
                    <a:pt x="437093" y="11644"/>
                    <a:pt x="439633" y="9111"/>
                  </a:cubicBezTo>
                  <a:cubicBezTo>
                    <a:pt x="442175" y="6579"/>
                    <a:pt x="443446" y="1515"/>
                    <a:pt x="448528" y="248"/>
                  </a:cubicBezTo>
                  <a:cubicBezTo>
                    <a:pt x="453611" y="-1018"/>
                    <a:pt x="454881" y="2781"/>
                    <a:pt x="459964" y="6579"/>
                  </a:cubicBezTo>
                  <a:cubicBezTo>
                    <a:pt x="465046" y="10378"/>
                    <a:pt x="471399" y="11644"/>
                    <a:pt x="476481" y="15442"/>
                  </a:cubicBezTo>
                  <a:cubicBezTo>
                    <a:pt x="481564" y="19241"/>
                    <a:pt x="492999" y="31902"/>
                    <a:pt x="496811" y="35701"/>
                  </a:cubicBezTo>
                  <a:cubicBezTo>
                    <a:pt x="500624" y="39499"/>
                    <a:pt x="500624" y="45830"/>
                    <a:pt x="504435" y="50895"/>
                  </a:cubicBezTo>
                  <a:cubicBezTo>
                    <a:pt x="509517" y="55959"/>
                    <a:pt x="518412" y="52161"/>
                    <a:pt x="522223" y="50895"/>
                  </a:cubicBezTo>
                  <a:cubicBezTo>
                    <a:pt x="526036" y="49629"/>
                    <a:pt x="528577" y="54693"/>
                    <a:pt x="532389" y="54693"/>
                  </a:cubicBezTo>
                  <a:cubicBezTo>
                    <a:pt x="536201" y="54693"/>
                    <a:pt x="540012" y="49629"/>
                    <a:pt x="543824" y="47096"/>
                  </a:cubicBezTo>
                  <a:cubicBezTo>
                    <a:pt x="547636" y="44564"/>
                    <a:pt x="551448" y="43298"/>
                    <a:pt x="557801" y="42032"/>
                  </a:cubicBezTo>
                  <a:cubicBezTo>
                    <a:pt x="564154" y="39499"/>
                    <a:pt x="571778" y="38233"/>
                    <a:pt x="579401" y="38233"/>
                  </a:cubicBezTo>
                  <a:cubicBezTo>
                    <a:pt x="588296" y="36967"/>
                    <a:pt x="601002" y="36967"/>
                    <a:pt x="611167" y="34435"/>
                  </a:cubicBezTo>
                  <a:cubicBezTo>
                    <a:pt x="622602" y="33169"/>
                    <a:pt x="626414" y="28104"/>
                    <a:pt x="632767" y="26838"/>
                  </a:cubicBezTo>
                  <a:cubicBezTo>
                    <a:pt x="637850" y="25572"/>
                    <a:pt x="649285" y="38233"/>
                    <a:pt x="651827" y="40765"/>
                  </a:cubicBezTo>
                  <a:cubicBezTo>
                    <a:pt x="654368" y="42032"/>
                    <a:pt x="659451" y="38233"/>
                    <a:pt x="661991" y="36967"/>
                  </a:cubicBezTo>
                  <a:cubicBezTo>
                    <a:pt x="665804" y="35701"/>
                    <a:pt x="669615" y="34435"/>
                    <a:pt x="675969" y="34435"/>
                  </a:cubicBezTo>
                  <a:cubicBezTo>
                    <a:pt x="682322" y="34435"/>
                    <a:pt x="683592" y="30636"/>
                    <a:pt x="686133" y="28104"/>
                  </a:cubicBezTo>
                  <a:cubicBezTo>
                    <a:pt x="688675" y="25572"/>
                    <a:pt x="692486" y="25572"/>
                    <a:pt x="697569" y="25572"/>
                  </a:cubicBezTo>
                  <a:cubicBezTo>
                    <a:pt x="698840" y="25572"/>
                    <a:pt x="698840" y="25572"/>
                    <a:pt x="700110" y="24305"/>
                  </a:cubicBezTo>
                  <a:lnTo>
                    <a:pt x="710275" y="31902"/>
                  </a:lnTo>
                  <a:lnTo>
                    <a:pt x="706463" y="38233"/>
                  </a:lnTo>
                  <a:lnTo>
                    <a:pt x="729335" y="63556"/>
                  </a:lnTo>
                  <a:lnTo>
                    <a:pt x="724252" y="69887"/>
                  </a:lnTo>
                  <a:lnTo>
                    <a:pt x="724252" y="73686"/>
                  </a:lnTo>
                  <a:lnTo>
                    <a:pt x="729335" y="77484"/>
                  </a:lnTo>
                  <a:cubicBezTo>
                    <a:pt x="729335" y="77484"/>
                    <a:pt x="733146" y="93944"/>
                    <a:pt x="733146" y="99009"/>
                  </a:cubicBezTo>
                  <a:cubicBezTo>
                    <a:pt x="733146" y="102807"/>
                    <a:pt x="734417" y="109138"/>
                    <a:pt x="731875" y="110404"/>
                  </a:cubicBezTo>
                  <a:cubicBezTo>
                    <a:pt x="729335" y="112937"/>
                    <a:pt x="724252" y="112937"/>
                    <a:pt x="724252" y="112937"/>
                  </a:cubicBezTo>
                  <a:lnTo>
                    <a:pt x="739499" y="131929"/>
                  </a:lnTo>
                  <a:cubicBezTo>
                    <a:pt x="739499" y="131929"/>
                    <a:pt x="743311" y="148389"/>
                    <a:pt x="744581" y="153454"/>
                  </a:cubicBezTo>
                  <a:cubicBezTo>
                    <a:pt x="745853" y="158518"/>
                    <a:pt x="748394" y="169914"/>
                    <a:pt x="749664" y="173712"/>
                  </a:cubicBezTo>
                  <a:cubicBezTo>
                    <a:pt x="750935" y="177511"/>
                    <a:pt x="749664" y="178777"/>
                    <a:pt x="748394" y="178777"/>
                  </a:cubicBezTo>
                  <a:cubicBezTo>
                    <a:pt x="747123" y="180043"/>
                    <a:pt x="745853" y="181309"/>
                    <a:pt x="745853" y="181309"/>
                  </a:cubicBezTo>
                  <a:lnTo>
                    <a:pt x="745853" y="190172"/>
                  </a:lnTo>
                  <a:cubicBezTo>
                    <a:pt x="745853" y="190172"/>
                    <a:pt x="757288" y="195237"/>
                    <a:pt x="759829" y="200301"/>
                  </a:cubicBezTo>
                  <a:cubicBezTo>
                    <a:pt x="762370" y="205366"/>
                    <a:pt x="763641" y="214229"/>
                    <a:pt x="766182" y="219294"/>
                  </a:cubicBezTo>
                  <a:cubicBezTo>
                    <a:pt x="768723" y="224358"/>
                    <a:pt x="769994" y="229423"/>
                    <a:pt x="769994" y="233222"/>
                  </a:cubicBezTo>
                  <a:cubicBezTo>
                    <a:pt x="769994" y="237020"/>
                    <a:pt x="772535" y="250948"/>
                    <a:pt x="773806" y="256012"/>
                  </a:cubicBezTo>
                  <a:cubicBezTo>
                    <a:pt x="775077" y="261077"/>
                    <a:pt x="777618" y="268674"/>
                    <a:pt x="776347" y="272473"/>
                  </a:cubicBezTo>
                  <a:cubicBezTo>
                    <a:pt x="775077" y="276271"/>
                    <a:pt x="772535" y="277537"/>
                    <a:pt x="771265" y="277537"/>
                  </a:cubicBezTo>
                  <a:cubicBezTo>
                    <a:pt x="769994" y="277537"/>
                    <a:pt x="766182" y="280070"/>
                    <a:pt x="766182" y="280070"/>
                  </a:cubicBezTo>
                  <a:lnTo>
                    <a:pt x="766182" y="283868"/>
                  </a:lnTo>
                  <a:lnTo>
                    <a:pt x="780159" y="288933"/>
                  </a:lnTo>
                  <a:cubicBezTo>
                    <a:pt x="780159" y="288933"/>
                    <a:pt x="785241" y="295263"/>
                    <a:pt x="783971" y="299062"/>
                  </a:cubicBezTo>
                  <a:cubicBezTo>
                    <a:pt x="782700" y="302860"/>
                    <a:pt x="782700" y="315522"/>
                    <a:pt x="780159" y="321853"/>
                  </a:cubicBezTo>
                  <a:cubicBezTo>
                    <a:pt x="777618" y="326917"/>
                    <a:pt x="777618" y="333248"/>
                    <a:pt x="776347" y="334514"/>
                  </a:cubicBezTo>
                  <a:cubicBezTo>
                    <a:pt x="776347" y="337047"/>
                    <a:pt x="771265" y="337047"/>
                    <a:pt x="771265" y="337047"/>
                  </a:cubicBezTo>
                  <a:lnTo>
                    <a:pt x="769994" y="343377"/>
                  </a:lnTo>
                  <a:lnTo>
                    <a:pt x="761100" y="344644"/>
                  </a:lnTo>
                  <a:lnTo>
                    <a:pt x="762370" y="359838"/>
                  </a:lnTo>
                  <a:lnTo>
                    <a:pt x="776347" y="361104"/>
                  </a:lnTo>
                  <a:lnTo>
                    <a:pt x="776347" y="358571"/>
                  </a:lnTo>
                  <a:lnTo>
                    <a:pt x="781430" y="358571"/>
                  </a:lnTo>
                  <a:cubicBezTo>
                    <a:pt x="781430" y="358571"/>
                    <a:pt x="781430" y="376298"/>
                    <a:pt x="782700" y="378830"/>
                  </a:cubicBezTo>
                  <a:cubicBezTo>
                    <a:pt x="783971" y="381362"/>
                    <a:pt x="786512" y="385161"/>
                    <a:pt x="786512" y="388959"/>
                  </a:cubicBezTo>
                  <a:cubicBezTo>
                    <a:pt x="786512" y="392758"/>
                    <a:pt x="787783" y="402887"/>
                    <a:pt x="787783" y="402887"/>
                  </a:cubicBezTo>
                  <a:lnTo>
                    <a:pt x="797948" y="410484"/>
                  </a:lnTo>
                  <a:cubicBezTo>
                    <a:pt x="797948" y="410484"/>
                    <a:pt x="801759" y="438339"/>
                    <a:pt x="801759" y="440872"/>
                  </a:cubicBezTo>
                  <a:cubicBezTo>
                    <a:pt x="801759" y="443404"/>
                    <a:pt x="804301" y="457332"/>
                    <a:pt x="805572" y="461130"/>
                  </a:cubicBezTo>
                  <a:cubicBezTo>
                    <a:pt x="809383" y="466195"/>
                    <a:pt x="811925" y="471259"/>
                    <a:pt x="811925" y="471259"/>
                  </a:cubicBezTo>
                </a:path>
              </a:pathLst>
            </a:custGeom>
            <a:solidFill>
              <a:srgbClr val="CA4D91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6" name="Freeform 25">
              <a:extLst>
                <a:ext uri="{FF2B5EF4-FFF2-40B4-BE49-F238E27FC236}">
                  <a16:creationId xmlns:a16="http://schemas.microsoft.com/office/drawing/2014/main" id="{1CC30FDE-B2F1-8621-5941-FACB397A622D}"/>
                </a:ext>
              </a:extLst>
            </p:cNvPr>
            <p:cNvSpPr/>
            <p:nvPr/>
          </p:nvSpPr>
          <p:spPr>
            <a:xfrm>
              <a:off x="12135297" y="9794759"/>
              <a:ext cx="817007" cy="730910"/>
            </a:xfrm>
            <a:custGeom>
              <a:avLst/>
              <a:gdLst>
                <a:gd name="connsiteX0" fmla="*/ 550178 w 817007"/>
                <a:gd name="connsiteY0" fmla="*/ 697990 h 730910"/>
                <a:gd name="connsiteX1" fmla="*/ 550178 w 817007"/>
                <a:gd name="connsiteY1" fmla="*/ 697990 h 730910"/>
                <a:gd name="connsiteX2" fmla="*/ 560343 w 817007"/>
                <a:gd name="connsiteY2" fmla="*/ 719515 h 730910"/>
                <a:gd name="connsiteX3" fmla="*/ 574319 w 817007"/>
                <a:gd name="connsiteY3" fmla="*/ 711918 h 730910"/>
                <a:gd name="connsiteX4" fmla="*/ 575590 w 817007"/>
                <a:gd name="connsiteY4" fmla="*/ 710652 h 730910"/>
                <a:gd name="connsiteX5" fmla="*/ 583214 w 817007"/>
                <a:gd name="connsiteY5" fmla="*/ 706853 h 730910"/>
                <a:gd name="connsiteX6" fmla="*/ 583214 w 817007"/>
                <a:gd name="connsiteY6" fmla="*/ 706853 h 730910"/>
                <a:gd name="connsiteX7" fmla="*/ 587025 w 817007"/>
                <a:gd name="connsiteY7" fmla="*/ 709386 h 730910"/>
                <a:gd name="connsiteX8" fmla="*/ 594650 w 817007"/>
                <a:gd name="connsiteY8" fmla="*/ 714451 h 730910"/>
                <a:gd name="connsiteX9" fmla="*/ 602273 w 817007"/>
                <a:gd name="connsiteY9" fmla="*/ 713184 h 730910"/>
                <a:gd name="connsiteX10" fmla="*/ 611167 w 817007"/>
                <a:gd name="connsiteY10" fmla="*/ 710652 h 730910"/>
                <a:gd name="connsiteX11" fmla="*/ 627685 w 817007"/>
                <a:gd name="connsiteY11" fmla="*/ 700523 h 730910"/>
                <a:gd name="connsiteX12" fmla="*/ 628956 w 817007"/>
                <a:gd name="connsiteY12" fmla="*/ 699256 h 730910"/>
                <a:gd name="connsiteX13" fmla="*/ 630227 w 817007"/>
                <a:gd name="connsiteY13" fmla="*/ 690393 h 730910"/>
                <a:gd name="connsiteX14" fmla="*/ 630227 w 817007"/>
                <a:gd name="connsiteY14" fmla="*/ 685329 h 730910"/>
                <a:gd name="connsiteX15" fmla="*/ 632768 w 817007"/>
                <a:gd name="connsiteY15" fmla="*/ 680264 h 730910"/>
                <a:gd name="connsiteX16" fmla="*/ 634038 w 817007"/>
                <a:gd name="connsiteY16" fmla="*/ 676466 h 730910"/>
                <a:gd name="connsiteX17" fmla="*/ 614979 w 817007"/>
                <a:gd name="connsiteY17" fmla="*/ 660006 h 730910"/>
                <a:gd name="connsiteX18" fmla="*/ 601003 w 817007"/>
                <a:gd name="connsiteY18" fmla="*/ 648610 h 730910"/>
                <a:gd name="connsiteX19" fmla="*/ 602273 w 817007"/>
                <a:gd name="connsiteY19" fmla="*/ 646078 h 730910"/>
                <a:gd name="connsiteX20" fmla="*/ 604814 w 817007"/>
                <a:gd name="connsiteY20" fmla="*/ 644812 h 730910"/>
                <a:gd name="connsiteX21" fmla="*/ 606085 w 817007"/>
                <a:gd name="connsiteY21" fmla="*/ 644812 h 730910"/>
                <a:gd name="connsiteX22" fmla="*/ 608626 w 817007"/>
                <a:gd name="connsiteY22" fmla="*/ 644812 h 730910"/>
                <a:gd name="connsiteX23" fmla="*/ 608626 w 817007"/>
                <a:gd name="connsiteY23" fmla="*/ 644812 h 730910"/>
                <a:gd name="connsiteX24" fmla="*/ 611167 w 817007"/>
                <a:gd name="connsiteY24" fmla="*/ 642279 h 730910"/>
                <a:gd name="connsiteX25" fmla="*/ 617520 w 817007"/>
                <a:gd name="connsiteY25" fmla="*/ 638481 h 730910"/>
                <a:gd name="connsiteX26" fmla="*/ 632768 w 817007"/>
                <a:gd name="connsiteY26" fmla="*/ 630884 h 730910"/>
                <a:gd name="connsiteX27" fmla="*/ 634038 w 817007"/>
                <a:gd name="connsiteY27" fmla="*/ 629618 h 730910"/>
                <a:gd name="connsiteX28" fmla="*/ 630227 w 817007"/>
                <a:gd name="connsiteY28" fmla="*/ 623287 h 730910"/>
                <a:gd name="connsiteX29" fmla="*/ 627685 w 817007"/>
                <a:gd name="connsiteY29" fmla="*/ 619489 h 730910"/>
                <a:gd name="connsiteX30" fmla="*/ 625144 w 817007"/>
                <a:gd name="connsiteY30" fmla="*/ 606827 h 730910"/>
                <a:gd name="connsiteX31" fmla="*/ 623874 w 817007"/>
                <a:gd name="connsiteY31" fmla="*/ 594165 h 730910"/>
                <a:gd name="connsiteX32" fmla="*/ 621332 w 817007"/>
                <a:gd name="connsiteY32" fmla="*/ 586568 h 730910"/>
                <a:gd name="connsiteX33" fmla="*/ 618791 w 817007"/>
                <a:gd name="connsiteY33" fmla="*/ 575173 h 730910"/>
                <a:gd name="connsiteX34" fmla="*/ 616249 w 817007"/>
                <a:gd name="connsiteY34" fmla="*/ 565044 h 730910"/>
                <a:gd name="connsiteX35" fmla="*/ 614979 w 817007"/>
                <a:gd name="connsiteY35" fmla="*/ 562511 h 730910"/>
                <a:gd name="connsiteX36" fmla="*/ 613709 w 817007"/>
                <a:gd name="connsiteY36" fmla="*/ 547317 h 730910"/>
                <a:gd name="connsiteX37" fmla="*/ 620062 w 817007"/>
                <a:gd name="connsiteY37" fmla="*/ 544785 h 730910"/>
                <a:gd name="connsiteX38" fmla="*/ 626415 w 817007"/>
                <a:gd name="connsiteY38" fmla="*/ 543519 h 730910"/>
                <a:gd name="connsiteX39" fmla="*/ 632768 w 817007"/>
                <a:gd name="connsiteY39" fmla="*/ 537188 h 730910"/>
                <a:gd name="connsiteX40" fmla="*/ 634038 w 817007"/>
                <a:gd name="connsiteY40" fmla="*/ 534656 h 730910"/>
                <a:gd name="connsiteX41" fmla="*/ 635309 w 817007"/>
                <a:gd name="connsiteY41" fmla="*/ 532124 h 730910"/>
                <a:gd name="connsiteX42" fmla="*/ 637850 w 817007"/>
                <a:gd name="connsiteY42" fmla="*/ 527059 h 730910"/>
                <a:gd name="connsiteX43" fmla="*/ 635309 w 817007"/>
                <a:gd name="connsiteY43" fmla="*/ 520728 h 730910"/>
                <a:gd name="connsiteX44" fmla="*/ 632768 w 817007"/>
                <a:gd name="connsiteY44" fmla="*/ 514397 h 730910"/>
                <a:gd name="connsiteX45" fmla="*/ 641662 w 817007"/>
                <a:gd name="connsiteY45" fmla="*/ 506800 h 730910"/>
                <a:gd name="connsiteX46" fmla="*/ 648015 w 817007"/>
                <a:gd name="connsiteY46" fmla="*/ 503002 h 730910"/>
                <a:gd name="connsiteX47" fmla="*/ 655639 w 817007"/>
                <a:gd name="connsiteY47" fmla="*/ 497937 h 730910"/>
                <a:gd name="connsiteX48" fmla="*/ 681051 w 817007"/>
                <a:gd name="connsiteY48" fmla="*/ 486542 h 730910"/>
                <a:gd name="connsiteX49" fmla="*/ 687404 w 817007"/>
                <a:gd name="connsiteY49" fmla="*/ 487808 h 730910"/>
                <a:gd name="connsiteX50" fmla="*/ 691216 w 817007"/>
                <a:gd name="connsiteY50" fmla="*/ 489074 h 730910"/>
                <a:gd name="connsiteX51" fmla="*/ 701381 w 817007"/>
                <a:gd name="connsiteY51" fmla="*/ 489074 h 730910"/>
                <a:gd name="connsiteX52" fmla="*/ 705193 w 817007"/>
                <a:gd name="connsiteY52" fmla="*/ 484009 h 730910"/>
                <a:gd name="connsiteX53" fmla="*/ 706464 w 817007"/>
                <a:gd name="connsiteY53" fmla="*/ 481477 h 730910"/>
                <a:gd name="connsiteX54" fmla="*/ 711546 w 817007"/>
                <a:gd name="connsiteY54" fmla="*/ 477679 h 730910"/>
                <a:gd name="connsiteX55" fmla="*/ 715358 w 817007"/>
                <a:gd name="connsiteY55" fmla="*/ 475146 h 730910"/>
                <a:gd name="connsiteX56" fmla="*/ 726793 w 817007"/>
                <a:gd name="connsiteY56" fmla="*/ 468816 h 730910"/>
                <a:gd name="connsiteX57" fmla="*/ 730605 w 817007"/>
                <a:gd name="connsiteY57" fmla="*/ 463751 h 730910"/>
                <a:gd name="connsiteX58" fmla="*/ 733146 w 817007"/>
                <a:gd name="connsiteY58" fmla="*/ 459952 h 730910"/>
                <a:gd name="connsiteX59" fmla="*/ 743311 w 817007"/>
                <a:gd name="connsiteY59" fmla="*/ 462485 h 730910"/>
                <a:gd name="connsiteX60" fmla="*/ 744582 w 817007"/>
                <a:gd name="connsiteY60" fmla="*/ 472614 h 730910"/>
                <a:gd name="connsiteX61" fmla="*/ 744582 w 817007"/>
                <a:gd name="connsiteY61" fmla="*/ 481477 h 730910"/>
                <a:gd name="connsiteX62" fmla="*/ 745853 w 817007"/>
                <a:gd name="connsiteY62" fmla="*/ 482743 h 730910"/>
                <a:gd name="connsiteX63" fmla="*/ 748394 w 817007"/>
                <a:gd name="connsiteY63" fmla="*/ 482743 h 730910"/>
                <a:gd name="connsiteX64" fmla="*/ 749664 w 817007"/>
                <a:gd name="connsiteY64" fmla="*/ 482743 h 730910"/>
                <a:gd name="connsiteX65" fmla="*/ 754747 w 817007"/>
                <a:gd name="connsiteY65" fmla="*/ 481477 h 730910"/>
                <a:gd name="connsiteX66" fmla="*/ 761100 w 817007"/>
                <a:gd name="connsiteY66" fmla="*/ 478945 h 730910"/>
                <a:gd name="connsiteX67" fmla="*/ 792866 w 817007"/>
                <a:gd name="connsiteY67" fmla="*/ 475146 h 730910"/>
                <a:gd name="connsiteX68" fmla="*/ 794136 w 817007"/>
                <a:gd name="connsiteY68" fmla="*/ 475146 h 730910"/>
                <a:gd name="connsiteX69" fmla="*/ 795407 w 817007"/>
                <a:gd name="connsiteY69" fmla="*/ 478945 h 730910"/>
                <a:gd name="connsiteX70" fmla="*/ 803030 w 817007"/>
                <a:gd name="connsiteY70" fmla="*/ 478945 h 730910"/>
                <a:gd name="connsiteX71" fmla="*/ 804301 w 817007"/>
                <a:gd name="connsiteY71" fmla="*/ 471348 h 730910"/>
                <a:gd name="connsiteX72" fmla="*/ 800489 w 817007"/>
                <a:gd name="connsiteY72" fmla="*/ 462485 h 730910"/>
                <a:gd name="connsiteX73" fmla="*/ 796677 w 817007"/>
                <a:gd name="connsiteY73" fmla="*/ 442226 h 730910"/>
                <a:gd name="connsiteX74" fmla="*/ 792866 w 817007"/>
                <a:gd name="connsiteY74" fmla="*/ 413105 h 730910"/>
                <a:gd name="connsiteX75" fmla="*/ 782701 w 817007"/>
                <a:gd name="connsiteY75" fmla="*/ 405508 h 730910"/>
                <a:gd name="connsiteX76" fmla="*/ 782701 w 817007"/>
                <a:gd name="connsiteY76" fmla="*/ 404242 h 730910"/>
                <a:gd name="connsiteX77" fmla="*/ 781430 w 817007"/>
                <a:gd name="connsiteY77" fmla="*/ 390314 h 730910"/>
                <a:gd name="connsiteX78" fmla="*/ 778889 w 817007"/>
                <a:gd name="connsiteY78" fmla="*/ 382717 h 730910"/>
                <a:gd name="connsiteX79" fmla="*/ 777618 w 817007"/>
                <a:gd name="connsiteY79" fmla="*/ 380184 h 730910"/>
                <a:gd name="connsiteX80" fmla="*/ 776348 w 817007"/>
                <a:gd name="connsiteY80" fmla="*/ 361192 h 730910"/>
                <a:gd name="connsiteX81" fmla="*/ 775077 w 817007"/>
                <a:gd name="connsiteY81" fmla="*/ 361192 h 730910"/>
                <a:gd name="connsiteX82" fmla="*/ 775077 w 817007"/>
                <a:gd name="connsiteY82" fmla="*/ 363724 h 730910"/>
                <a:gd name="connsiteX83" fmla="*/ 758559 w 817007"/>
                <a:gd name="connsiteY83" fmla="*/ 362458 h 730910"/>
                <a:gd name="connsiteX84" fmla="*/ 757288 w 817007"/>
                <a:gd name="connsiteY84" fmla="*/ 343466 h 730910"/>
                <a:gd name="connsiteX85" fmla="*/ 766183 w 817007"/>
                <a:gd name="connsiteY85" fmla="*/ 342200 h 730910"/>
                <a:gd name="connsiteX86" fmla="*/ 767453 w 817007"/>
                <a:gd name="connsiteY86" fmla="*/ 335869 h 730910"/>
                <a:gd name="connsiteX87" fmla="*/ 768723 w 817007"/>
                <a:gd name="connsiteY87" fmla="*/ 335869 h 730910"/>
                <a:gd name="connsiteX88" fmla="*/ 772536 w 817007"/>
                <a:gd name="connsiteY88" fmla="*/ 334603 h 730910"/>
                <a:gd name="connsiteX89" fmla="*/ 772536 w 817007"/>
                <a:gd name="connsiteY89" fmla="*/ 333337 h 730910"/>
                <a:gd name="connsiteX90" fmla="*/ 776348 w 817007"/>
                <a:gd name="connsiteY90" fmla="*/ 320675 h 730910"/>
                <a:gd name="connsiteX91" fmla="*/ 778889 w 817007"/>
                <a:gd name="connsiteY91" fmla="*/ 305481 h 730910"/>
                <a:gd name="connsiteX92" fmla="*/ 780159 w 817007"/>
                <a:gd name="connsiteY92" fmla="*/ 299150 h 730910"/>
                <a:gd name="connsiteX93" fmla="*/ 776348 w 817007"/>
                <a:gd name="connsiteY93" fmla="*/ 290287 h 730910"/>
                <a:gd name="connsiteX94" fmla="*/ 761100 w 817007"/>
                <a:gd name="connsiteY94" fmla="*/ 285223 h 730910"/>
                <a:gd name="connsiteX95" fmla="*/ 761100 w 817007"/>
                <a:gd name="connsiteY95" fmla="*/ 278892 h 730910"/>
                <a:gd name="connsiteX96" fmla="*/ 762370 w 817007"/>
                <a:gd name="connsiteY96" fmla="*/ 278892 h 730910"/>
                <a:gd name="connsiteX97" fmla="*/ 767453 w 817007"/>
                <a:gd name="connsiteY97" fmla="*/ 276359 h 730910"/>
                <a:gd name="connsiteX98" fmla="*/ 771265 w 817007"/>
                <a:gd name="connsiteY98" fmla="*/ 272561 h 730910"/>
                <a:gd name="connsiteX99" fmla="*/ 769995 w 817007"/>
                <a:gd name="connsiteY99" fmla="*/ 259899 h 730910"/>
                <a:gd name="connsiteX100" fmla="*/ 768723 w 817007"/>
                <a:gd name="connsiteY100" fmla="*/ 257367 h 730910"/>
                <a:gd name="connsiteX101" fmla="*/ 764912 w 817007"/>
                <a:gd name="connsiteY101" fmla="*/ 233310 h 730910"/>
                <a:gd name="connsiteX102" fmla="*/ 761100 w 817007"/>
                <a:gd name="connsiteY102" fmla="*/ 220649 h 730910"/>
                <a:gd name="connsiteX103" fmla="*/ 757288 w 817007"/>
                <a:gd name="connsiteY103" fmla="*/ 209253 h 730910"/>
                <a:gd name="connsiteX104" fmla="*/ 754747 w 817007"/>
                <a:gd name="connsiteY104" fmla="*/ 202922 h 730910"/>
                <a:gd name="connsiteX105" fmla="*/ 742041 w 817007"/>
                <a:gd name="connsiteY105" fmla="*/ 194059 h 730910"/>
                <a:gd name="connsiteX106" fmla="*/ 740771 w 817007"/>
                <a:gd name="connsiteY106" fmla="*/ 194059 h 730910"/>
                <a:gd name="connsiteX107" fmla="*/ 740771 w 817007"/>
                <a:gd name="connsiteY107" fmla="*/ 182664 h 730910"/>
                <a:gd name="connsiteX108" fmla="*/ 740771 w 817007"/>
                <a:gd name="connsiteY108" fmla="*/ 182664 h 730910"/>
                <a:gd name="connsiteX109" fmla="*/ 744582 w 817007"/>
                <a:gd name="connsiteY109" fmla="*/ 180131 h 730910"/>
                <a:gd name="connsiteX110" fmla="*/ 745853 w 817007"/>
                <a:gd name="connsiteY110" fmla="*/ 176333 h 730910"/>
                <a:gd name="connsiteX111" fmla="*/ 740771 w 817007"/>
                <a:gd name="connsiteY111" fmla="*/ 158607 h 730910"/>
                <a:gd name="connsiteX112" fmla="*/ 740771 w 817007"/>
                <a:gd name="connsiteY112" fmla="*/ 156074 h 730910"/>
                <a:gd name="connsiteX113" fmla="*/ 735688 w 817007"/>
                <a:gd name="connsiteY113" fmla="*/ 134550 h 730910"/>
                <a:gd name="connsiteX114" fmla="*/ 719170 w 817007"/>
                <a:gd name="connsiteY114" fmla="*/ 113025 h 730910"/>
                <a:gd name="connsiteX115" fmla="*/ 722982 w 817007"/>
                <a:gd name="connsiteY115" fmla="*/ 113025 h 730910"/>
                <a:gd name="connsiteX116" fmla="*/ 729335 w 817007"/>
                <a:gd name="connsiteY116" fmla="*/ 110493 h 730910"/>
                <a:gd name="connsiteX117" fmla="*/ 730605 w 817007"/>
                <a:gd name="connsiteY117" fmla="*/ 102896 h 730910"/>
                <a:gd name="connsiteX118" fmla="*/ 730605 w 817007"/>
                <a:gd name="connsiteY118" fmla="*/ 99097 h 730910"/>
                <a:gd name="connsiteX119" fmla="*/ 726793 w 817007"/>
                <a:gd name="connsiteY119" fmla="*/ 78839 h 730910"/>
                <a:gd name="connsiteX120" fmla="*/ 721711 w 817007"/>
                <a:gd name="connsiteY120" fmla="*/ 75040 h 730910"/>
                <a:gd name="connsiteX121" fmla="*/ 721711 w 817007"/>
                <a:gd name="connsiteY121" fmla="*/ 69975 h 730910"/>
                <a:gd name="connsiteX122" fmla="*/ 726793 w 817007"/>
                <a:gd name="connsiteY122" fmla="*/ 63645 h 730910"/>
                <a:gd name="connsiteX123" fmla="*/ 703922 w 817007"/>
                <a:gd name="connsiteY123" fmla="*/ 39588 h 730910"/>
                <a:gd name="connsiteX124" fmla="*/ 707734 w 817007"/>
                <a:gd name="connsiteY124" fmla="*/ 33257 h 730910"/>
                <a:gd name="connsiteX125" fmla="*/ 700111 w 817007"/>
                <a:gd name="connsiteY125" fmla="*/ 26926 h 730910"/>
                <a:gd name="connsiteX126" fmla="*/ 697569 w 817007"/>
                <a:gd name="connsiteY126" fmla="*/ 26926 h 730910"/>
                <a:gd name="connsiteX127" fmla="*/ 687404 w 817007"/>
                <a:gd name="connsiteY127" fmla="*/ 29458 h 730910"/>
                <a:gd name="connsiteX128" fmla="*/ 684863 w 817007"/>
                <a:gd name="connsiteY128" fmla="*/ 30725 h 730910"/>
                <a:gd name="connsiteX129" fmla="*/ 675969 w 817007"/>
                <a:gd name="connsiteY129" fmla="*/ 34523 h 730910"/>
                <a:gd name="connsiteX130" fmla="*/ 674698 w 817007"/>
                <a:gd name="connsiteY130" fmla="*/ 34523 h 730910"/>
                <a:gd name="connsiteX131" fmla="*/ 661992 w 817007"/>
                <a:gd name="connsiteY131" fmla="*/ 37055 h 730910"/>
                <a:gd name="connsiteX132" fmla="*/ 659451 w 817007"/>
                <a:gd name="connsiteY132" fmla="*/ 38322 h 730910"/>
                <a:gd name="connsiteX133" fmla="*/ 653098 w 817007"/>
                <a:gd name="connsiteY133" fmla="*/ 40854 h 730910"/>
                <a:gd name="connsiteX134" fmla="*/ 650556 w 817007"/>
                <a:gd name="connsiteY134" fmla="*/ 40854 h 730910"/>
                <a:gd name="connsiteX135" fmla="*/ 645474 w 817007"/>
                <a:gd name="connsiteY135" fmla="*/ 37055 h 730910"/>
                <a:gd name="connsiteX136" fmla="*/ 632768 w 817007"/>
                <a:gd name="connsiteY136" fmla="*/ 28192 h 730910"/>
                <a:gd name="connsiteX137" fmla="*/ 626415 w 817007"/>
                <a:gd name="connsiteY137" fmla="*/ 30725 h 730910"/>
                <a:gd name="connsiteX138" fmla="*/ 611167 w 817007"/>
                <a:gd name="connsiteY138" fmla="*/ 35789 h 730910"/>
                <a:gd name="connsiteX139" fmla="*/ 587025 w 817007"/>
                <a:gd name="connsiteY139" fmla="*/ 38322 h 730910"/>
                <a:gd name="connsiteX140" fmla="*/ 578131 w 817007"/>
                <a:gd name="connsiteY140" fmla="*/ 39588 h 730910"/>
                <a:gd name="connsiteX141" fmla="*/ 556531 w 817007"/>
                <a:gd name="connsiteY141" fmla="*/ 43386 h 730910"/>
                <a:gd name="connsiteX142" fmla="*/ 552719 w 817007"/>
                <a:gd name="connsiteY142" fmla="*/ 44652 h 730910"/>
                <a:gd name="connsiteX143" fmla="*/ 542554 w 817007"/>
                <a:gd name="connsiteY143" fmla="*/ 48451 h 730910"/>
                <a:gd name="connsiteX144" fmla="*/ 540012 w 817007"/>
                <a:gd name="connsiteY144" fmla="*/ 50983 h 730910"/>
                <a:gd name="connsiteX145" fmla="*/ 529848 w 817007"/>
                <a:gd name="connsiteY145" fmla="*/ 57314 h 730910"/>
                <a:gd name="connsiteX146" fmla="*/ 529848 w 817007"/>
                <a:gd name="connsiteY146" fmla="*/ 57314 h 730910"/>
                <a:gd name="connsiteX147" fmla="*/ 524766 w 817007"/>
                <a:gd name="connsiteY147" fmla="*/ 56048 h 730910"/>
                <a:gd name="connsiteX148" fmla="*/ 519683 w 817007"/>
                <a:gd name="connsiteY148" fmla="*/ 54782 h 730910"/>
                <a:gd name="connsiteX149" fmla="*/ 517141 w 817007"/>
                <a:gd name="connsiteY149" fmla="*/ 56048 h 730910"/>
                <a:gd name="connsiteX150" fmla="*/ 508247 w 817007"/>
                <a:gd name="connsiteY150" fmla="*/ 57314 h 730910"/>
                <a:gd name="connsiteX151" fmla="*/ 500624 w 817007"/>
                <a:gd name="connsiteY151" fmla="*/ 54782 h 730910"/>
                <a:gd name="connsiteX152" fmla="*/ 495541 w 817007"/>
                <a:gd name="connsiteY152" fmla="*/ 45919 h 730910"/>
                <a:gd name="connsiteX153" fmla="*/ 491729 w 817007"/>
                <a:gd name="connsiteY153" fmla="*/ 39588 h 730910"/>
                <a:gd name="connsiteX154" fmla="*/ 484106 w 817007"/>
                <a:gd name="connsiteY154" fmla="*/ 31991 h 730910"/>
                <a:gd name="connsiteX155" fmla="*/ 471399 w 817007"/>
                <a:gd name="connsiteY155" fmla="*/ 19329 h 730910"/>
                <a:gd name="connsiteX156" fmla="*/ 463775 w 817007"/>
                <a:gd name="connsiteY156" fmla="*/ 15531 h 730910"/>
                <a:gd name="connsiteX157" fmla="*/ 454882 w 817007"/>
                <a:gd name="connsiteY157" fmla="*/ 11732 h 730910"/>
                <a:gd name="connsiteX158" fmla="*/ 449799 w 817007"/>
                <a:gd name="connsiteY158" fmla="*/ 7934 h 730910"/>
                <a:gd name="connsiteX159" fmla="*/ 443446 w 817007"/>
                <a:gd name="connsiteY159" fmla="*/ 5401 h 730910"/>
                <a:gd name="connsiteX160" fmla="*/ 437093 w 817007"/>
                <a:gd name="connsiteY160" fmla="*/ 11732 h 730910"/>
                <a:gd name="connsiteX161" fmla="*/ 435822 w 817007"/>
                <a:gd name="connsiteY161" fmla="*/ 14265 h 730910"/>
                <a:gd name="connsiteX162" fmla="*/ 432010 w 817007"/>
                <a:gd name="connsiteY162" fmla="*/ 19329 h 730910"/>
                <a:gd name="connsiteX163" fmla="*/ 419304 w 817007"/>
                <a:gd name="connsiteY163" fmla="*/ 35789 h 730910"/>
                <a:gd name="connsiteX164" fmla="*/ 398974 w 817007"/>
                <a:gd name="connsiteY164" fmla="*/ 52249 h 730910"/>
                <a:gd name="connsiteX165" fmla="*/ 382456 w 817007"/>
                <a:gd name="connsiteY165" fmla="*/ 62379 h 730910"/>
                <a:gd name="connsiteX166" fmla="*/ 381185 w 817007"/>
                <a:gd name="connsiteY166" fmla="*/ 63645 h 730910"/>
                <a:gd name="connsiteX167" fmla="*/ 371020 w 817007"/>
                <a:gd name="connsiteY167" fmla="*/ 72508 h 730910"/>
                <a:gd name="connsiteX168" fmla="*/ 364667 w 817007"/>
                <a:gd name="connsiteY168" fmla="*/ 78839 h 730910"/>
                <a:gd name="connsiteX169" fmla="*/ 358314 w 817007"/>
                <a:gd name="connsiteY169" fmla="*/ 83903 h 730910"/>
                <a:gd name="connsiteX170" fmla="*/ 357044 w 817007"/>
                <a:gd name="connsiteY170" fmla="*/ 85169 h 730910"/>
                <a:gd name="connsiteX171" fmla="*/ 325279 w 817007"/>
                <a:gd name="connsiteY171" fmla="*/ 59846 h 730910"/>
                <a:gd name="connsiteX172" fmla="*/ 282077 w 817007"/>
                <a:gd name="connsiteY172" fmla="*/ 90234 h 730910"/>
                <a:gd name="connsiteX173" fmla="*/ 261748 w 817007"/>
                <a:gd name="connsiteY173" fmla="*/ 68709 h 730910"/>
                <a:gd name="connsiteX174" fmla="*/ 252853 w 817007"/>
                <a:gd name="connsiteY174" fmla="*/ 77573 h 730910"/>
                <a:gd name="connsiteX175" fmla="*/ 251583 w 817007"/>
                <a:gd name="connsiteY175" fmla="*/ 76306 h 730910"/>
                <a:gd name="connsiteX176" fmla="*/ 224899 w 817007"/>
                <a:gd name="connsiteY176" fmla="*/ 58580 h 730910"/>
                <a:gd name="connsiteX177" fmla="*/ 223629 w 817007"/>
                <a:gd name="connsiteY177" fmla="*/ 58580 h 730910"/>
                <a:gd name="connsiteX178" fmla="*/ 222358 w 817007"/>
                <a:gd name="connsiteY178" fmla="*/ 58580 h 730910"/>
                <a:gd name="connsiteX179" fmla="*/ 218546 w 817007"/>
                <a:gd name="connsiteY179" fmla="*/ 64911 h 730910"/>
                <a:gd name="connsiteX180" fmla="*/ 209652 w 817007"/>
                <a:gd name="connsiteY180" fmla="*/ 80105 h 730910"/>
                <a:gd name="connsiteX181" fmla="*/ 203299 w 817007"/>
                <a:gd name="connsiteY181" fmla="*/ 91500 h 730910"/>
                <a:gd name="connsiteX182" fmla="*/ 189322 w 817007"/>
                <a:gd name="connsiteY182" fmla="*/ 113025 h 730910"/>
                <a:gd name="connsiteX183" fmla="*/ 179158 w 817007"/>
                <a:gd name="connsiteY183" fmla="*/ 128219 h 730910"/>
                <a:gd name="connsiteX184" fmla="*/ 170263 w 817007"/>
                <a:gd name="connsiteY184" fmla="*/ 139614 h 730910"/>
                <a:gd name="connsiteX185" fmla="*/ 120709 w 817007"/>
                <a:gd name="connsiteY185" fmla="*/ 109226 h 730910"/>
                <a:gd name="connsiteX186" fmla="*/ 72425 w 817007"/>
                <a:gd name="connsiteY186" fmla="*/ 63645 h 730910"/>
                <a:gd name="connsiteX187" fmla="*/ 68614 w 817007"/>
                <a:gd name="connsiteY187" fmla="*/ 48451 h 730910"/>
                <a:gd name="connsiteX188" fmla="*/ 67343 w 817007"/>
                <a:gd name="connsiteY188" fmla="*/ 35789 h 730910"/>
                <a:gd name="connsiteX189" fmla="*/ 38119 w 817007"/>
                <a:gd name="connsiteY189" fmla="*/ 45919 h 730910"/>
                <a:gd name="connsiteX190" fmla="*/ 38119 w 817007"/>
                <a:gd name="connsiteY190" fmla="*/ 54782 h 730910"/>
                <a:gd name="connsiteX191" fmla="*/ 44472 w 817007"/>
                <a:gd name="connsiteY191" fmla="*/ 68709 h 730910"/>
                <a:gd name="connsiteX192" fmla="*/ 41931 w 817007"/>
                <a:gd name="connsiteY192" fmla="*/ 82637 h 730910"/>
                <a:gd name="connsiteX193" fmla="*/ 41931 w 817007"/>
                <a:gd name="connsiteY193" fmla="*/ 82637 h 730910"/>
                <a:gd name="connsiteX194" fmla="*/ 22872 w 817007"/>
                <a:gd name="connsiteY194" fmla="*/ 101629 h 730910"/>
                <a:gd name="connsiteX195" fmla="*/ 19059 w 817007"/>
                <a:gd name="connsiteY195" fmla="*/ 109226 h 730910"/>
                <a:gd name="connsiteX196" fmla="*/ 19059 w 817007"/>
                <a:gd name="connsiteY196" fmla="*/ 110493 h 730910"/>
                <a:gd name="connsiteX197" fmla="*/ 13977 w 817007"/>
                <a:gd name="connsiteY197" fmla="*/ 111759 h 730910"/>
                <a:gd name="connsiteX198" fmla="*/ 10166 w 817007"/>
                <a:gd name="connsiteY198" fmla="*/ 106694 h 730910"/>
                <a:gd name="connsiteX199" fmla="*/ 8894 w 817007"/>
                <a:gd name="connsiteY199" fmla="*/ 106694 h 730910"/>
                <a:gd name="connsiteX200" fmla="*/ 7624 w 817007"/>
                <a:gd name="connsiteY200" fmla="*/ 129485 h 730910"/>
                <a:gd name="connsiteX201" fmla="*/ 2541 w 817007"/>
                <a:gd name="connsiteY201" fmla="*/ 139614 h 730910"/>
                <a:gd name="connsiteX202" fmla="*/ 7624 w 817007"/>
                <a:gd name="connsiteY202" fmla="*/ 196591 h 730910"/>
                <a:gd name="connsiteX203" fmla="*/ 8894 w 817007"/>
                <a:gd name="connsiteY203" fmla="*/ 259899 h 730910"/>
                <a:gd name="connsiteX204" fmla="*/ 8894 w 817007"/>
                <a:gd name="connsiteY204" fmla="*/ 259899 h 730910"/>
                <a:gd name="connsiteX205" fmla="*/ 2541 w 817007"/>
                <a:gd name="connsiteY205" fmla="*/ 273827 h 730910"/>
                <a:gd name="connsiteX206" fmla="*/ 2541 w 817007"/>
                <a:gd name="connsiteY206" fmla="*/ 273827 h 730910"/>
                <a:gd name="connsiteX207" fmla="*/ 22872 w 817007"/>
                <a:gd name="connsiteY207" fmla="*/ 271295 h 730910"/>
                <a:gd name="connsiteX208" fmla="*/ 45743 w 817007"/>
                <a:gd name="connsiteY208" fmla="*/ 266230 h 730910"/>
                <a:gd name="connsiteX209" fmla="*/ 54637 w 817007"/>
                <a:gd name="connsiteY209" fmla="*/ 267496 h 730910"/>
                <a:gd name="connsiteX210" fmla="*/ 69884 w 817007"/>
                <a:gd name="connsiteY210" fmla="*/ 278892 h 730910"/>
                <a:gd name="connsiteX211" fmla="*/ 74967 w 817007"/>
                <a:gd name="connsiteY211" fmla="*/ 283956 h 730910"/>
                <a:gd name="connsiteX212" fmla="*/ 80050 w 817007"/>
                <a:gd name="connsiteY212" fmla="*/ 285223 h 730910"/>
                <a:gd name="connsiteX213" fmla="*/ 99109 w 817007"/>
                <a:gd name="connsiteY213" fmla="*/ 294086 h 730910"/>
                <a:gd name="connsiteX214" fmla="*/ 123250 w 817007"/>
                <a:gd name="connsiteY214" fmla="*/ 319409 h 730910"/>
                <a:gd name="connsiteX215" fmla="*/ 133415 w 817007"/>
                <a:gd name="connsiteY215" fmla="*/ 340934 h 730910"/>
                <a:gd name="connsiteX216" fmla="*/ 146121 w 817007"/>
                <a:gd name="connsiteY216" fmla="*/ 363724 h 730910"/>
                <a:gd name="connsiteX217" fmla="*/ 152474 w 817007"/>
                <a:gd name="connsiteY217" fmla="*/ 423234 h 730910"/>
                <a:gd name="connsiteX218" fmla="*/ 160098 w 817007"/>
                <a:gd name="connsiteY218" fmla="*/ 429565 h 730910"/>
                <a:gd name="connsiteX219" fmla="*/ 160098 w 817007"/>
                <a:gd name="connsiteY219" fmla="*/ 429565 h 730910"/>
                <a:gd name="connsiteX220" fmla="*/ 172804 w 817007"/>
                <a:gd name="connsiteY220" fmla="*/ 471348 h 730910"/>
                <a:gd name="connsiteX221" fmla="*/ 177886 w 817007"/>
                <a:gd name="connsiteY221" fmla="*/ 490340 h 730910"/>
                <a:gd name="connsiteX222" fmla="*/ 177886 w 817007"/>
                <a:gd name="connsiteY222" fmla="*/ 490340 h 730910"/>
                <a:gd name="connsiteX223" fmla="*/ 175346 w 817007"/>
                <a:gd name="connsiteY223" fmla="*/ 509333 h 730910"/>
                <a:gd name="connsiteX224" fmla="*/ 129603 w 817007"/>
                <a:gd name="connsiteY224" fmla="*/ 549850 h 730910"/>
                <a:gd name="connsiteX225" fmla="*/ 115627 w 817007"/>
                <a:gd name="connsiteY225" fmla="*/ 559979 h 730910"/>
                <a:gd name="connsiteX226" fmla="*/ 102920 w 817007"/>
                <a:gd name="connsiteY226" fmla="*/ 573907 h 730910"/>
                <a:gd name="connsiteX227" fmla="*/ 106732 w 817007"/>
                <a:gd name="connsiteY227" fmla="*/ 585302 h 730910"/>
                <a:gd name="connsiteX228" fmla="*/ 138498 w 817007"/>
                <a:gd name="connsiteY228" fmla="*/ 616956 h 730910"/>
                <a:gd name="connsiteX229" fmla="*/ 158827 w 817007"/>
                <a:gd name="connsiteY229" fmla="*/ 643546 h 730910"/>
                <a:gd name="connsiteX230" fmla="*/ 186781 w 817007"/>
                <a:gd name="connsiteY230" fmla="*/ 642279 h 730910"/>
                <a:gd name="connsiteX231" fmla="*/ 209652 w 817007"/>
                <a:gd name="connsiteY231" fmla="*/ 608093 h 730910"/>
                <a:gd name="connsiteX232" fmla="*/ 205840 w 817007"/>
                <a:gd name="connsiteY232" fmla="*/ 586568 h 730910"/>
                <a:gd name="connsiteX233" fmla="*/ 205840 w 817007"/>
                <a:gd name="connsiteY233" fmla="*/ 585302 h 730910"/>
                <a:gd name="connsiteX234" fmla="*/ 263018 w 817007"/>
                <a:gd name="connsiteY234" fmla="*/ 543519 h 730910"/>
                <a:gd name="connsiteX235" fmla="*/ 273183 w 817007"/>
                <a:gd name="connsiteY235" fmla="*/ 540987 h 730910"/>
                <a:gd name="connsiteX236" fmla="*/ 279536 w 817007"/>
                <a:gd name="connsiteY236" fmla="*/ 532124 h 730910"/>
                <a:gd name="connsiteX237" fmla="*/ 297325 w 817007"/>
                <a:gd name="connsiteY237" fmla="*/ 513131 h 730910"/>
                <a:gd name="connsiteX238" fmla="*/ 302408 w 817007"/>
                <a:gd name="connsiteY238" fmla="*/ 503002 h 730910"/>
                <a:gd name="connsiteX239" fmla="*/ 303678 w 817007"/>
                <a:gd name="connsiteY239" fmla="*/ 504268 h 730910"/>
                <a:gd name="connsiteX240" fmla="*/ 318925 w 817007"/>
                <a:gd name="connsiteY240" fmla="*/ 510599 h 730910"/>
                <a:gd name="connsiteX241" fmla="*/ 358314 w 817007"/>
                <a:gd name="connsiteY241" fmla="*/ 525793 h 730910"/>
                <a:gd name="connsiteX242" fmla="*/ 374832 w 817007"/>
                <a:gd name="connsiteY242" fmla="*/ 539721 h 730910"/>
                <a:gd name="connsiteX243" fmla="*/ 419304 w 817007"/>
                <a:gd name="connsiteY243" fmla="*/ 577705 h 730910"/>
                <a:gd name="connsiteX244" fmla="*/ 448529 w 817007"/>
                <a:gd name="connsiteY244" fmla="*/ 604295 h 730910"/>
                <a:gd name="connsiteX245" fmla="*/ 448529 w 817007"/>
                <a:gd name="connsiteY245" fmla="*/ 604295 h 730910"/>
                <a:gd name="connsiteX246" fmla="*/ 448529 w 817007"/>
                <a:gd name="connsiteY246" fmla="*/ 604295 h 730910"/>
                <a:gd name="connsiteX247" fmla="*/ 454882 w 817007"/>
                <a:gd name="connsiteY247" fmla="*/ 629618 h 730910"/>
                <a:gd name="connsiteX248" fmla="*/ 472670 w 817007"/>
                <a:gd name="connsiteY248" fmla="*/ 641013 h 730910"/>
                <a:gd name="connsiteX249" fmla="*/ 513330 w 817007"/>
                <a:gd name="connsiteY249" fmla="*/ 638481 h 730910"/>
                <a:gd name="connsiteX250" fmla="*/ 514600 w 817007"/>
                <a:gd name="connsiteY250" fmla="*/ 638481 h 730910"/>
                <a:gd name="connsiteX251" fmla="*/ 520953 w 817007"/>
                <a:gd name="connsiteY251" fmla="*/ 654941 h 730910"/>
                <a:gd name="connsiteX252" fmla="*/ 519683 w 817007"/>
                <a:gd name="connsiteY252" fmla="*/ 656207 h 730910"/>
                <a:gd name="connsiteX253" fmla="*/ 510788 w 817007"/>
                <a:gd name="connsiteY253" fmla="*/ 661272 h 730910"/>
                <a:gd name="connsiteX254" fmla="*/ 518412 w 817007"/>
                <a:gd name="connsiteY254" fmla="*/ 690393 h 730910"/>
                <a:gd name="connsiteX255" fmla="*/ 532389 w 817007"/>
                <a:gd name="connsiteY255" fmla="*/ 706853 h 730910"/>
                <a:gd name="connsiteX256" fmla="*/ 550178 w 817007"/>
                <a:gd name="connsiteY256" fmla="*/ 697990 h 730910"/>
                <a:gd name="connsiteX257" fmla="*/ 548907 w 817007"/>
                <a:gd name="connsiteY257" fmla="*/ 730910 h 730910"/>
                <a:gd name="connsiteX258" fmla="*/ 557801 w 817007"/>
                <a:gd name="connsiteY258" fmla="*/ 722047 h 730910"/>
                <a:gd name="connsiteX259" fmla="*/ 548907 w 817007"/>
                <a:gd name="connsiteY259" fmla="*/ 703055 h 730910"/>
                <a:gd name="connsiteX260" fmla="*/ 533659 w 817007"/>
                <a:gd name="connsiteY260" fmla="*/ 706853 h 730910"/>
                <a:gd name="connsiteX261" fmla="*/ 532389 w 817007"/>
                <a:gd name="connsiteY261" fmla="*/ 705587 h 730910"/>
                <a:gd name="connsiteX262" fmla="*/ 517141 w 817007"/>
                <a:gd name="connsiteY262" fmla="*/ 689127 h 730910"/>
                <a:gd name="connsiteX263" fmla="*/ 509518 w 817007"/>
                <a:gd name="connsiteY263" fmla="*/ 658739 h 730910"/>
                <a:gd name="connsiteX264" fmla="*/ 518412 w 817007"/>
                <a:gd name="connsiteY264" fmla="*/ 651143 h 730910"/>
                <a:gd name="connsiteX265" fmla="*/ 514600 w 817007"/>
                <a:gd name="connsiteY265" fmla="*/ 641013 h 730910"/>
                <a:gd name="connsiteX266" fmla="*/ 475211 w 817007"/>
                <a:gd name="connsiteY266" fmla="*/ 643546 h 730910"/>
                <a:gd name="connsiteX267" fmla="*/ 473941 w 817007"/>
                <a:gd name="connsiteY267" fmla="*/ 643546 h 730910"/>
                <a:gd name="connsiteX268" fmla="*/ 453611 w 817007"/>
                <a:gd name="connsiteY268" fmla="*/ 630884 h 730910"/>
                <a:gd name="connsiteX269" fmla="*/ 447257 w 817007"/>
                <a:gd name="connsiteY269" fmla="*/ 605561 h 730910"/>
                <a:gd name="connsiteX270" fmla="*/ 418033 w 817007"/>
                <a:gd name="connsiteY270" fmla="*/ 580238 h 730910"/>
                <a:gd name="connsiteX271" fmla="*/ 372291 w 817007"/>
                <a:gd name="connsiteY271" fmla="*/ 542253 h 730910"/>
                <a:gd name="connsiteX272" fmla="*/ 355773 w 817007"/>
                <a:gd name="connsiteY272" fmla="*/ 528325 h 730910"/>
                <a:gd name="connsiteX273" fmla="*/ 317654 w 817007"/>
                <a:gd name="connsiteY273" fmla="*/ 513131 h 730910"/>
                <a:gd name="connsiteX274" fmla="*/ 303678 w 817007"/>
                <a:gd name="connsiteY274" fmla="*/ 506800 h 730910"/>
                <a:gd name="connsiteX275" fmla="*/ 299866 w 817007"/>
                <a:gd name="connsiteY275" fmla="*/ 513131 h 730910"/>
                <a:gd name="connsiteX276" fmla="*/ 282077 w 817007"/>
                <a:gd name="connsiteY276" fmla="*/ 532124 h 730910"/>
                <a:gd name="connsiteX277" fmla="*/ 274454 w 817007"/>
                <a:gd name="connsiteY277" fmla="*/ 540987 h 730910"/>
                <a:gd name="connsiteX278" fmla="*/ 263018 w 817007"/>
                <a:gd name="connsiteY278" fmla="*/ 543519 h 730910"/>
                <a:gd name="connsiteX279" fmla="*/ 208382 w 817007"/>
                <a:gd name="connsiteY279" fmla="*/ 584036 h 730910"/>
                <a:gd name="connsiteX280" fmla="*/ 212193 w 817007"/>
                <a:gd name="connsiteY280" fmla="*/ 606827 h 730910"/>
                <a:gd name="connsiteX281" fmla="*/ 189322 w 817007"/>
                <a:gd name="connsiteY281" fmla="*/ 643546 h 730910"/>
                <a:gd name="connsiteX282" fmla="*/ 189322 w 817007"/>
                <a:gd name="connsiteY282" fmla="*/ 643546 h 730910"/>
                <a:gd name="connsiteX283" fmla="*/ 157557 w 817007"/>
                <a:gd name="connsiteY283" fmla="*/ 644812 h 730910"/>
                <a:gd name="connsiteX284" fmla="*/ 157557 w 817007"/>
                <a:gd name="connsiteY284" fmla="*/ 643546 h 730910"/>
                <a:gd name="connsiteX285" fmla="*/ 137227 w 817007"/>
                <a:gd name="connsiteY285" fmla="*/ 615690 h 730910"/>
                <a:gd name="connsiteX286" fmla="*/ 105462 w 817007"/>
                <a:gd name="connsiteY286" fmla="*/ 584036 h 730910"/>
                <a:gd name="connsiteX287" fmla="*/ 105462 w 817007"/>
                <a:gd name="connsiteY287" fmla="*/ 584036 h 730910"/>
                <a:gd name="connsiteX288" fmla="*/ 101649 w 817007"/>
                <a:gd name="connsiteY288" fmla="*/ 570108 h 730910"/>
                <a:gd name="connsiteX289" fmla="*/ 101649 w 817007"/>
                <a:gd name="connsiteY289" fmla="*/ 568842 h 730910"/>
                <a:gd name="connsiteX290" fmla="*/ 115627 w 817007"/>
                <a:gd name="connsiteY290" fmla="*/ 552382 h 730910"/>
                <a:gd name="connsiteX291" fmla="*/ 128333 w 817007"/>
                <a:gd name="connsiteY291" fmla="*/ 543519 h 730910"/>
                <a:gd name="connsiteX292" fmla="*/ 172804 w 817007"/>
                <a:gd name="connsiteY292" fmla="*/ 504268 h 730910"/>
                <a:gd name="connsiteX293" fmla="*/ 175346 w 817007"/>
                <a:gd name="connsiteY293" fmla="*/ 486542 h 730910"/>
                <a:gd name="connsiteX294" fmla="*/ 170263 w 817007"/>
                <a:gd name="connsiteY294" fmla="*/ 468816 h 730910"/>
                <a:gd name="connsiteX295" fmla="*/ 157557 w 817007"/>
                <a:gd name="connsiteY295" fmla="*/ 427032 h 730910"/>
                <a:gd name="connsiteX296" fmla="*/ 148662 w 817007"/>
                <a:gd name="connsiteY296" fmla="*/ 419435 h 730910"/>
                <a:gd name="connsiteX297" fmla="*/ 148662 w 817007"/>
                <a:gd name="connsiteY297" fmla="*/ 418169 h 730910"/>
                <a:gd name="connsiteX298" fmla="*/ 141039 w 817007"/>
                <a:gd name="connsiteY298" fmla="*/ 358660 h 730910"/>
                <a:gd name="connsiteX299" fmla="*/ 128333 w 817007"/>
                <a:gd name="connsiteY299" fmla="*/ 338401 h 730910"/>
                <a:gd name="connsiteX300" fmla="*/ 118168 w 817007"/>
                <a:gd name="connsiteY300" fmla="*/ 315610 h 730910"/>
                <a:gd name="connsiteX301" fmla="*/ 95296 w 817007"/>
                <a:gd name="connsiteY301" fmla="*/ 291553 h 730910"/>
                <a:gd name="connsiteX302" fmla="*/ 77508 w 817007"/>
                <a:gd name="connsiteY302" fmla="*/ 283956 h 730910"/>
                <a:gd name="connsiteX303" fmla="*/ 72425 w 817007"/>
                <a:gd name="connsiteY303" fmla="*/ 282690 h 730910"/>
                <a:gd name="connsiteX304" fmla="*/ 66072 w 817007"/>
                <a:gd name="connsiteY304" fmla="*/ 277626 h 730910"/>
                <a:gd name="connsiteX305" fmla="*/ 53366 w 817007"/>
                <a:gd name="connsiteY305" fmla="*/ 267496 h 730910"/>
                <a:gd name="connsiteX306" fmla="*/ 45743 w 817007"/>
                <a:gd name="connsiteY306" fmla="*/ 266230 h 730910"/>
                <a:gd name="connsiteX307" fmla="*/ 25412 w 817007"/>
                <a:gd name="connsiteY307" fmla="*/ 270029 h 730910"/>
                <a:gd name="connsiteX308" fmla="*/ 2541 w 817007"/>
                <a:gd name="connsiteY308" fmla="*/ 272561 h 730910"/>
                <a:gd name="connsiteX309" fmla="*/ 1271 w 817007"/>
                <a:gd name="connsiteY309" fmla="*/ 272561 h 730910"/>
                <a:gd name="connsiteX310" fmla="*/ 0 w 817007"/>
                <a:gd name="connsiteY310" fmla="*/ 268762 h 730910"/>
                <a:gd name="connsiteX311" fmla="*/ 6353 w 817007"/>
                <a:gd name="connsiteY311" fmla="*/ 253569 h 730910"/>
                <a:gd name="connsiteX312" fmla="*/ 5083 w 817007"/>
                <a:gd name="connsiteY312" fmla="*/ 190261 h 730910"/>
                <a:gd name="connsiteX313" fmla="*/ 0 w 817007"/>
                <a:gd name="connsiteY313" fmla="*/ 133283 h 730910"/>
                <a:gd name="connsiteX314" fmla="*/ 0 w 817007"/>
                <a:gd name="connsiteY314" fmla="*/ 133283 h 730910"/>
                <a:gd name="connsiteX315" fmla="*/ 5083 w 817007"/>
                <a:gd name="connsiteY315" fmla="*/ 123154 h 730910"/>
                <a:gd name="connsiteX316" fmla="*/ 6353 w 817007"/>
                <a:gd name="connsiteY316" fmla="*/ 97831 h 730910"/>
                <a:gd name="connsiteX317" fmla="*/ 11436 w 817007"/>
                <a:gd name="connsiteY317" fmla="*/ 97831 h 730910"/>
                <a:gd name="connsiteX318" fmla="*/ 15248 w 817007"/>
                <a:gd name="connsiteY318" fmla="*/ 102896 h 730910"/>
                <a:gd name="connsiteX319" fmla="*/ 16519 w 817007"/>
                <a:gd name="connsiteY319" fmla="*/ 102896 h 730910"/>
                <a:gd name="connsiteX320" fmla="*/ 20330 w 817007"/>
                <a:gd name="connsiteY320" fmla="*/ 94033 h 730910"/>
                <a:gd name="connsiteX321" fmla="*/ 39390 w 817007"/>
                <a:gd name="connsiteY321" fmla="*/ 75040 h 730910"/>
                <a:gd name="connsiteX322" fmla="*/ 41931 w 817007"/>
                <a:gd name="connsiteY322" fmla="*/ 63645 h 730910"/>
                <a:gd name="connsiteX323" fmla="*/ 35578 w 817007"/>
                <a:gd name="connsiteY323" fmla="*/ 49717 h 730910"/>
                <a:gd name="connsiteX324" fmla="*/ 36848 w 817007"/>
                <a:gd name="connsiteY324" fmla="*/ 37055 h 730910"/>
                <a:gd name="connsiteX325" fmla="*/ 38119 w 817007"/>
                <a:gd name="connsiteY325" fmla="*/ 37055 h 730910"/>
                <a:gd name="connsiteX326" fmla="*/ 69884 w 817007"/>
                <a:gd name="connsiteY326" fmla="*/ 26926 h 730910"/>
                <a:gd name="connsiteX327" fmla="*/ 74967 w 817007"/>
                <a:gd name="connsiteY327" fmla="*/ 43386 h 730910"/>
                <a:gd name="connsiteX328" fmla="*/ 78778 w 817007"/>
                <a:gd name="connsiteY328" fmla="*/ 57314 h 730910"/>
                <a:gd name="connsiteX329" fmla="*/ 125791 w 817007"/>
                <a:gd name="connsiteY329" fmla="*/ 102896 h 730910"/>
                <a:gd name="connsiteX330" fmla="*/ 174075 w 817007"/>
                <a:gd name="connsiteY330" fmla="*/ 132017 h 730910"/>
                <a:gd name="connsiteX331" fmla="*/ 180428 w 817007"/>
                <a:gd name="connsiteY331" fmla="*/ 123154 h 730910"/>
                <a:gd name="connsiteX332" fmla="*/ 191864 w 817007"/>
                <a:gd name="connsiteY332" fmla="*/ 107960 h 730910"/>
                <a:gd name="connsiteX333" fmla="*/ 205840 w 817007"/>
                <a:gd name="connsiteY333" fmla="*/ 86436 h 730910"/>
                <a:gd name="connsiteX334" fmla="*/ 212193 w 817007"/>
                <a:gd name="connsiteY334" fmla="*/ 75040 h 730910"/>
                <a:gd name="connsiteX335" fmla="*/ 221088 w 817007"/>
                <a:gd name="connsiteY335" fmla="*/ 61112 h 730910"/>
                <a:gd name="connsiteX336" fmla="*/ 224899 w 817007"/>
                <a:gd name="connsiteY336" fmla="*/ 54782 h 730910"/>
                <a:gd name="connsiteX337" fmla="*/ 228711 w 817007"/>
                <a:gd name="connsiteY337" fmla="*/ 53515 h 730910"/>
                <a:gd name="connsiteX338" fmla="*/ 232524 w 817007"/>
                <a:gd name="connsiteY338" fmla="*/ 54782 h 730910"/>
                <a:gd name="connsiteX339" fmla="*/ 259206 w 817007"/>
                <a:gd name="connsiteY339" fmla="*/ 72508 h 730910"/>
                <a:gd name="connsiteX340" fmla="*/ 268101 w 817007"/>
                <a:gd name="connsiteY340" fmla="*/ 63645 h 730910"/>
                <a:gd name="connsiteX341" fmla="*/ 289701 w 817007"/>
                <a:gd name="connsiteY341" fmla="*/ 85169 h 730910"/>
                <a:gd name="connsiteX342" fmla="*/ 331632 w 817007"/>
                <a:gd name="connsiteY342" fmla="*/ 56048 h 730910"/>
                <a:gd name="connsiteX343" fmla="*/ 363397 w 817007"/>
                <a:gd name="connsiteY343" fmla="*/ 80105 h 730910"/>
                <a:gd name="connsiteX344" fmla="*/ 369750 w 817007"/>
                <a:gd name="connsiteY344" fmla="*/ 75040 h 730910"/>
                <a:gd name="connsiteX345" fmla="*/ 376103 w 817007"/>
                <a:gd name="connsiteY345" fmla="*/ 69975 h 730910"/>
                <a:gd name="connsiteX346" fmla="*/ 386268 w 817007"/>
                <a:gd name="connsiteY346" fmla="*/ 61112 h 730910"/>
                <a:gd name="connsiteX347" fmla="*/ 387538 w 817007"/>
                <a:gd name="connsiteY347" fmla="*/ 59846 h 730910"/>
                <a:gd name="connsiteX348" fmla="*/ 405327 w 817007"/>
                <a:gd name="connsiteY348" fmla="*/ 48451 h 730910"/>
                <a:gd name="connsiteX349" fmla="*/ 424386 w 817007"/>
                <a:gd name="connsiteY349" fmla="*/ 31991 h 730910"/>
                <a:gd name="connsiteX350" fmla="*/ 437093 w 817007"/>
                <a:gd name="connsiteY350" fmla="*/ 15531 h 730910"/>
                <a:gd name="connsiteX351" fmla="*/ 440904 w 817007"/>
                <a:gd name="connsiteY351" fmla="*/ 10466 h 730910"/>
                <a:gd name="connsiteX352" fmla="*/ 442175 w 817007"/>
                <a:gd name="connsiteY352" fmla="*/ 7934 h 730910"/>
                <a:gd name="connsiteX353" fmla="*/ 449799 w 817007"/>
                <a:gd name="connsiteY353" fmla="*/ 337 h 730910"/>
                <a:gd name="connsiteX354" fmla="*/ 458693 w 817007"/>
                <a:gd name="connsiteY354" fmla="*/ 4135 h 730910"/>
                <a:gd name="connsiteX355" fmla="*/ 462505 w 817007"/>
                <a:gd name="connsiteY355" fmla="*/ 7934 h 730910"/>
                <a:gd name="connsiteX356" fmla="*/ 470128 w 817007"/>
                <a:gd name="connsiteY356" fmla="*/ 11732 h 730910"/>
                <a:gd name="connsiteX357" fmla="*/ 479023 w 817007"/>
                <a:gd name="connsiteY357" fmla="*/ 16797 h 730910"/>
                <a:gd name="connsiteX358" fmla="*/ 493000 w 817007"/>
                <a:gd name="connsiteY358" fmla="*/ 30725 h 730910"/>
                <a:gd name="connsiteX359" fmla="*/ 500624 w 817007"/>
                <a:gd name="connsiteY359" fmla="*/ 38322 h 730910"/>
                <a:gd name="connsiteX360" fmla="*/ 504435 w 817007"/>
                <a:gd name="connsiteY360" fmla="*/ 45919 h 730910"/>
                <a:gd name="connsiteX361" fmla="*/ 508247 w 817007"/>
                <a:gd name="connsiteY361" fmla="*/ 53515 h 730910"/>
                <a:gd name="connsiteX362" fmla="*/ 513330 w 817007"/>
                <a:gd name="connsiteY362" fmla="*/ 54782 h 730910"/>
                <a:gd name="connsiteX363" fmla="*/ 522224 w 817007"/>
                <a:gd name="connsiteY363" fmla="*/ 53515 h 730910"/>
                <a:gd name="connsiteX364" fmla="*/ 524766 w 817007"/>
                <a:gd name="connsiteY364" fmla="*/ 52249 h 730910"/>
                <a:gd name="connsiteX365" fmla="*/ 532389 w 817007"/>
                <a:gd name="connsiteY365" fmla="*/ 54782 h 730910"/>
                <a:gd name="connsiteX366" fmla="*/ 536201 w 817007"/>
                <a:gd name="connsiteY366" fmla="*/ 56048 h 730910"/>
                <a:gd name="connsiteX367" fmla="*/ 543825 w 817007"/>
                <a:gd name="connsiteY367" fmla="*/ 50983 h 730910"/>
                <a:gd name="connsiteX368" fmla="*/ 546365 w 817007"/>
                <a:gd name="connsiteY368" fmla="*/ 48451 h 730910"/>
                <a:gd name="connsiteX369" fmla="*/ 557801 w 817007"/>
                <a:gd name="connsiteY369" fmla="*/ 43386 h 730910"/>
                <a:gd name="connsiteX370" fmla="*/ 561613 w 817007"/>
                <a:gd name="connsiteY370" fmla="*/ 42120 h 730910"/>
                <a:gd name="connsiteX371" fmla="*/ 584484 w 817007"/>
                <a:gd name="connsiteY371" fmla="*/ 38322 h 730910"/>
                <a:gd name="connsiteX372" fmla="*/ 593378 w 817007"/>
                <a:gd name="connsiteY372" fmla="*/ 37055 h 730910"/>
                <a:gd name="connsiteX373" fmla="*/ 616249 w 817007"/>
                <a:gd name="connsiteY373" fmla="*/ 34523 h 730910"/>
                <a:gd name="connsiteX374" fmla="*/ 630227 w 817007"/>
                <a:gd name="connsiteY374" fmla="*/ 29458 h 730910"/>
                <a:gd name="connsiteX375" fmla="*/ 637850 w 817007"/>
                <a:gd name="connsiteY375" fmla="*/ 26926 h 730910"/>
                <a:gd name="connsiteX376" fmla="*/ 654368 w 817007"/>
                <a:gd name="connsiteY376" fmla="*/ 37055 h 730910"/>
                <a:gd name="connsiteX377" fmla="*/ 658180 w 817007"/>
                <a:gd name="connsiteY377" fmla="*/ 40854 h 730910"/>
                <a:gd name="connsiteX378" fmla="*/ 663262 w 817007"/>
                <a:gd name="connsiteY378" fmla="*/ 38322 h 730910"/>
                <a:gd name="connsiteX379" fmla="*/ 667074 w 817007"/>
                <a:gd name="connsiteY379" fmla="*/ 35789 h 730910"/>
                <a:gd name="connsiteX380" fmla="*/ 681051 w 817007"/>
                <a:gd name="connsiteY380" fmla="*/ 33257 h 730910"/>
                <a:gd name="connsiteX381" fmla="*/ 682322 w 817007"/>
                <a:gd name="connsiteY381" fmla="*/ 33257 h 730910"/>
                <a:gd name="connsiteX382" fmla="*/ 689946 w 817007"/>
                <a:gd name="connsiteY382" fmla="*/ 29458 h 730910"/>
                <a:gd name="connsiteX383" fmla="*/ 692486 w 817007"/>
                <a:gd name="connsiteY383" fmla="*/ 26926 h 730910"/>
                <a:gd name="connsiteX384" fmla="*/ 705193 w 817007"/>
                <a:gd name="connsiteY384" fmla="*/ 23128 h 730910"/>
                <a:gd name="connsiteX385" fmla="*/ 707734 w 817007"/>
                <a:gd name="connsiteY385" fmla="*/ 21861 h 730910"/>
                <a:gd name="connsiteX386" fmla="*/ 709005 w 817007"/>
                <a:gd name="connsiteY386" fmla="*/ 21861 h 730910"/>
                <a:gd name="connsiteX387" fmla="*/ 720440 w 817007"/>
                <a:gd name="connsiteY387" fmla="*/ 30725 h 730910"/>
                <a:gd name="connsiteX388" fmla="*/ 716628 w 817007"/>
                <a:gd name="connsiteY388" fmla="*/ 38322 h 730910"/>
                <a:gd name="connsiteX389" fmla="*/ 739499 w 817007"/>
                <a:gd name="connsiteY389" fmla="*/ 63645 h 730910"/>
                <a:gd name="connsiteX390" fmla="*/ 733146 w 817007"/>
                <a:gd name="connsiteY390" fmla="*/ 71242 h 730910"/>
                <a:gd name="connsiteX391" fmla="*/ 733146 w 817007"/>
                <a:gd name="connsiteY391" fmla="*/ 72508 h 730910"/>
                <a:gd name="connsiteX392" fmla="*/ 738229 w 817007"/>
                <a:gd name="connsiteY392" fmla="*/ 76306 h 730910"/>
                <a:gd name="connsiteX393" fmla="*/ 738229 w 817007"/>
                <a:gd name="connsiteY393" fmla="*/ 76306 h 730910"/>
                <a:gd name="connsiteX394" fmla="*/ 742041 w 817007"/>
                <a:gd name="connsiteY394" fmla="*/ 97831 h 730910"/>
                <a:gd name="connsiteX395" fmla="*/ 742041 w 817007"/>
                <a:gd name="connsiteY395" fmla="*/ 101629 h 730910"/>
                <a:gd name="connsiteX396" fmla="*/ 739499 w 817007"/>
                <a:gd name="connsiteY396" fmla="*/ 111759 h 730910"/>
                <a:gd name="connsiteX397" fmla="*/ 734417 w 817007"/>
                <a:gd name="connsiteY397" fmla="*/ 114291 h 730910"/>
                <a:gd name="connsiteX398" fmla="*/ 747124 w 817007"/>
                <a:gd name="connsiteY398" fmla="*/ 132017 h 730910"/>
                <a:gd name="connsiteX399" fmla="*/ 752206 w 817007"/>
                <a:gd name="connsiteY399" fmla="*/ 153542 h 730910"/>
                <a:gd name="connsiteX400" fmla="*/ 752206 w 817007"/>
                <a:gd name="connsiteY400" fmla="*/ 156074 h 730910"/>
                <a:gd name="connsiteX401" fmla="*/ 757288 w 817007"/>
                <a:gd name="connsiteY401" fmla="*/ 173800 h 730910"/>
                <a:gd name="connsiteX402" fmla="*/ 754747 w 817007"/>
                <a:gd name="connsiteY402" fmla="*/ 181398 h 730910"/>
                <a:gd name="connsiteX403" fmla="*/ 752206 w 817007"/>
                <a:gd name="connsiteY403" fmla="*/ 182664 h 730910"/>
                <a:gd name="connsiteX404" fmla="*/ 752206 w 817007"/>
                <a:gd name="connsiteY404" fmla="*/ 190261 h 730910"/>
                <a:gd name="connsiteX405" fmla="*/ 766183 w 817007"/>
                <a:gd name="connsiteY405" fmla="*/ 200390 h 730910"/>
                <a:gd name="connsiteX406" fmla="*/ 768723 w 817007"/>
                <a:gd name="connsiteY406" fmla="*/ 207987 h 730910"/>
                <a:gd name="connsiteX407" fmla="*/ 772536 w 817007"/>
                <a:gd name="connsiteY407" fmla="*/ 219382 h 730910"/>
                <a:gd name="connsiteX408" fmla="*/ 776348 w 817007"/>
                <a:gd name="connsiteY408" fmla="*/ 234576 h 730910"/>
                <a:gd name="connsiteX409" fmla="*/ 780159 w 817007"/>
                <a:gd name="connsiteY409" fmla="*/ 257367 h 730910"/>
                <a:gd name="connsiteX410" fmla="*/ 781430 w 817007"/>
                <a:gd name="connsiteY410" fmla="*/ 259899 h 730910"/>
                <a:gd name="connsiteX411" fmla="*/ 782701 w 817007"/>
                <a:gd name="connsiteY411" fmla="*/ 273827 h 730910"/>
                <a:gd name="connsiteX412" fmla="*/ 777618 w 817007"/>
                <a:gd name="connsiteY412" fmla="*/ 280158 h 730910"/>
                <a:gd name="connsiteX413" fmla="*/ 773806 w 817007"/>
                <a:gd name="connsiteY413" fmla="*/ 281424 h 730910"/>
                <a:gd name="connsiteX414" fmla="*/ 773806 w 817007"/>
                <a:gd name="connsiteY414" fmla="*/ 282690 h 730910"/>
                <a:gd name="connsiteX415" fmla="*/ 787783 w 817007"/>
                <a:gd name="connsiteY415" fmla="*/ 286489 h 730910"/>
                <a:gd name="connsiteX416" fmla="*/ 787783 w 817007"/>
                <a:gd name="connsiteY416" fmla="*/ 286489 h 730910"/>
                <a:gd name="connsiteX417" fmla="*/ 791595 w 817007"/>
                <a:gd name="connsiteY417" fmla="*/ 297884 h 730910"/>
                <a:gd name="connsiteX418" fmla="*/ 791595 w 817007"/>
                <a:gd name="connsiteY418" fmla="*/ 304215 h 730910"/>
                <a:gd name="connsiteX419" fmla="*/ 789054 w 817007"/>
                <a:gd name="connsiteY419" fmla="*/ 320675 h 730910"/>
                <a:gd name="connsiteX420" fmla="*/ 786512 w 817007"/>
                <a:gd name="connsiteY420" fmla="*/ 332070 h 730910"/>
                <a:gd name="connsiteX421" fmla="*/ 786512 w 817007"/>
                <a:gd name="connsiteY421" fmla="*/ 333337 h 730910"/>
                <a:gd name="connsiteX422" fmla="*/ 781430 w 817007"/>
                <a:gd name="connsiteY422" fmla="*/ 337135 h 730910"/>
                <a:gd name="connsiteX423" fmla="*/ 780159 w 817007"/>
                <a:gd name="connsiteY423" fmla="*/ 343466 h 730910"/>
                <a:gd name="connsiteX424" fmla="*/ 771265 w 817007"/>
                <a:gd name="connsiteY424" fmla="*/ 344732 h 730910"/>
                <a:gd name="connsiteX425" fmla="*/ 772536 w 817007"/>
                <a:gd name="connsiteY425" fmla="*/ 357394 h 730910"/>
                <a:gd name="connsiteX426" fmla="*/ 782701 w 817007"/>
                <a:gd name="connsiteY426" fmla="*/ 358660 h 730910"/>
                <a:gd name="connsiteX427" fmla="*/ 782701 w 817007"/>
                <a:gd name="connsiteY427" fmla="*/ 356127 h 730910"/>
                <a:gd name="connsiteX428" fmla="*/ 790324 w 817007"/>
                <a:gd name="connsiteY428" fmla="*/ 356127 h 730910"/>
                <a:gd name="connsiteX429" fmla="*/ 790324 w 817007"/>
                <a:gd name="connsiteY429" fmla="*/ 357394 h 730910"/>
                <a:gd name="connsiteX430" fmla="*/ 790324 w 817007"/>
                <a:gd name="connsiteY430" fmla="*/ 376386 h 730910"/>
                <a:gd name="connsiteX431" fmla="*/ 791595 w 817007"/>
                <a:gd name="connsiteY431" fmla="*/ 378918 h 730910"/>
                <a:gd name="connsiteX432" fmla="*/ 794136 w 817007"/>
                <a:gd name="connsiteY432" fmla="*/ 387781 h 730910"/>
                <a:gd name="connsiteX433" fmla="*/ 795407 w 817007"/>
                <a:gd name="connsiteY433" fmla="*/ 401709 h 730910"/>
                <a:gd name="connsiteX434" fmla="*/ 805572 w 817007"/>
                <a:gd name="connsiteY434" fmla="*/ 409306 h 730910"/>
                <a:gd name="connsiteX435" fmla="*/ 805572 w 817007"/>
                <a:gd name="connsiteY435" fmla="*/ 410572 h 730910"/>
                <a:gd name="connsiteX436" fmla="*/ 809383 w 817007"/>
                <a:gd name="connsiteY436" fmla="*/ 440960 h 730910"/>
                <a:gd name="connsiteX437" fmla="*/ 813195 w 817007"/>
                <a:gd name="connsiteY437" fmla="*/ 461219 h 730910"/>
                <a:gd name="connsiteX438" fmla="*/ 817008 w 817007"/>
                <a:gd name="connsiteY438" fmla="*/ 470082 h 730910"/>
                <a:gd name="connsiteX439" fmla="*/ 817008 w 817007"/>
                <a:gd name="connsiteY439" fmla="*/ 470082 h 730910"/>
                <a:gd name="connsiteX440" fmla="*/ 815736 w 817007"/>
                <a:gd name="connsiteY440" fmla="*/ 482743 h 730910"/>
                <a:gd name="connsiteX441" fmla="*/ 803030 w 817007"/>
                <a:gd name="connsiteY441" fmla="*/ 481477 h 730910"/>
                <a:gd name="connsiteX442" fmla="*/ 801760 w 817007"/>
                <a:gd name="connsiteY442" fmla="*/ 478945 h 730910"/>
                <a:gd name="connsiteX443" fmla="*/ 771265 w 817007"/>
                <a:gd name="connsiteY443" fmla="*/ 482743 h 730910"/>
                <a:gd name="connsiteX444" fmla="*/ 764912 w 817007"/>
                <a:gd name="connsiteY444" fmla="*/ 485276 h 730910"/>
                <a:gd name="connsiteX445" fmla="*/ 759830 w 817007"/>
                <a:gd name="connsiteY445" fmla="*/ 487808 h 730910"/>
                <a:gd name="connsiteX446" fmla="*/ 758559 w 817007"/>
                <a:gd name="connsiteY446" fmla="*/ 487808 h 730910"/>
                <a:gd name="connsiteX447" fmla="*/ 754747 w 817007"/>
                <a:gd name="connsiteY447" fmla="*/ 487808 h 730910"/>
                <a:gd name="connsiteX448" fmla="*/ 749664 w 817007"/>
                <a:gd name="connsiteY448" fmla="*/ 484009 h 730910"/>
                <a:gd name="connsiteX449" fmla="*/ 748394 w 817007"/>
                <a:gd name="connsiteY449" fmla="*/ 473880 h 730910"/>
                <a:gd name="connsiteX450" fmla="*/ 748394 w 817007"/>
                <a:gd name="connsiteY450" fmla="*/ 465017 h 730910"/>
                <a:gd name="connsiteX451" fmla="*/ 743311 w 817007"/>
                <a:gd name="connsiteY451" fmla="*/ 462485 h 730910"/>
                <a:gd name="connsiteX452" fmla="*/ 742041 w 817007"/>
                <a:gd name="connsiteY452" fmla="*/ 465017 h 730910"/>
                <a:gd name="connsiteX453" fmla="*/ 735688 w 817007"/>
                <a:gd name="connsiteY453" fmla="*/ 472614 h 730910"/>
                <a:gd name="connsiteX454" fmla="*/ 725523 w 817007"/>
                <a:gd name="connsiteY454" fmla="*/ 477679 h 730910"/>
                <a:gd name="connsiteX455" fmla="*/ 721711 w 817007"/>
                <a:gd name="connsiteY455" fmla="*/ 480211 h 730910"/>
                <a:gd name="connsiteX456" fmla="*/ 717899 w 817007"/>
                <a:gd name="connsiteY456" fmla="*/ 482743 h 730910"/>
                <a:gd name="connsiteX457" fmla="*/ 716628 w 817007"/>
                <a:gd name="connsiteY457" fmla="*/ 485276 h 730910"/>
                <a:gd name="connsiteX458" fmla="*/ 710275 w 817007"/>
                <a:gd name="connsiteY458" fmla="*/ 492873 h 730910"/>
                <a:gd name="connsiteX459" fmla="*/ 698840 w 817007"/>
                <a:gd name="connsiteY459" fmla="*/ 492873 h 730910"/>
                <a:gd name="connsiteX460" fmla="*/ 695028 w 817007"/>
                <a:gd name="connsiteY460" fmla="*/ 491606 h 730910"/>
                <a:gd name="connsiteX461" fmla="*/ 689946 w 817007"/>
                <a:gd name="connsiteY461" fmla="*/ 490340 h 730910"/>
                <a:gd name="connsiteX462" fmla="*/ 665804 w 817007"/>
                <a:gd name="connsiteY462" fmla="*/ 500470 h 730910"/>
                <a:gd name="connsiteX463" fmla="*/ 658180 w 817007"/>
                <a:gd name="connsiteY463" fmla="*/ 505534 h 730910"/>
                <a:gd name="connsiteX464" fmla="*/ 650556 w 817007"/>
                <a:gd name="connsiteY464" fmla="*/ 510599 h 730910"/>
                <a:gd name="connsiteX465" fmla="*/ 642933 w 817007"/>
                <a:gd name="connsiteY465" fmla="*/ 516930 h 730910"/>
                <a:gd name="connsiteX466" fmla="*/ 645474 w 817007"/>
                <a:gd name="connsiteY466" fmla="*/ 520728 h 730910"/>
                <a:gd name="connsiteX467" fmla="*/ 648015 w 817007"/>
                <a:gd name="connsiteY467" fmla="*/ 528325 h 730910"/>
                <a:gd name="connsiteX468" fmla="*/ 645474 w 817007"/>
                <a:gd name="connsiteY468" fmla="*/ 535922 h 730910"/>
                <a:gd name="connsiteX469" fmla="*/ 644203 w 817007"/>
                <a:gd name="connsiteY469" fmla="*/ 538454 h 730910"/>
                <a:gd name="connsiteX470" fmla="*/ 642933 w 817007"/>
                <a:gd name="connsiteY470" fmla="*/ 539721 h 730910"/>
                <a:gd name="connsiteX471" fmla="*/ 634038 w 817007"/>
                <a:gd name="connsiteY471" fmla="*/ 548584 h 730910"/>
                <a:gd name="connsiteX472" fmla="*/ 623874 w 817007"/>
                <a:gd name="connsiteY472" fmla="*/ 549850 h 730910"/>
                <a:gd name="connsiteX473" fmla="*/ 625144 w 817007"/>
                <a:gd name="connsiteY473" fmla="*/ 562511 h 730910"/>
                <a:gd name="connsiteX474" fmla="*/ 626415 w 817007"/>
                <a:gd name="connsiteY474" fmla="*/ 565044 h 730910"/>
                <a:gd name="connsiteX475" fmla="*/ 628956 w 817007"/>
                <a:gd name="connsiteY475" fmla="*/ 576439 h 730910"/>
                <a:gd name="connsiteX476" fmla="*/ 631497 w 817007"/>
                <a:gd name="connsiteY476" fmla="*/ 586568 h 730910"/>
                <a:gd name="connsiteX477" fmla="*/ 634038 w 817007"/>
                <a:gd name="connsiteY477" fmla="*/ 595431 h 730910"/>
                <a:gd name="connsiteX478" fmla="*/ 635309 w 817007"/>
                <a:gd name="connsiteY478" fmla="*/ 608093 h 730910"/>
                <a:gd name="connsiteX479" fmla="*/ 637850 w 817007"/>
                <a:gd name="connsiteY479" fmla="*/ 619489 h 730910"/>
                <a:gd name="connsiteX480" fmla="*/ 640391 w 817007"/>
                <a:gd name="connsiteY480" fmla="*/ 623287 h 730910"/>
                <a:gd name="connsiteX481" fmla="*/ 644203 w 817007"/>
                <a:gd name="connsiteY481" fmla="*/ 628352 h 730910"/>
                <a:gd name="connsiteX482" fmla="*/ 646745 w 817007"/>
                <a:gd name="connsiteY482" fmla="*/ 630884 h 730910"/>
                <a:gd name="connsiteX483" fmla="*/ 642933 w 817007"/>
                <a:gd name="connsiteY483" fmla="*/ 634682 h 730910"/>
                <a:gd name="connsiteX484" fmla="*/ 626415 w 817007"/>
                <a:gd name="connsiteY484" fmla="*/ 642279 h 730910"/>
                <a:gd name="connsiteX485" fmla="*/ 621332 w 817007"/>
                <a:gd name="connsiteY485" fmla="*/ 646078 h 730910"/>
                <a:gd name="connsiteX486" fmla="*/ 616249 w 817007"/>
                <a:gd name="connsiteY486" fmla="*/ 648610 h 730910"/>
                <a:gd name="connsiteX487" fmla="*/ 616249 w 817007"/>
                <a:gd name="connsiteY487" fmla="*/ 648610 h 730910"/>
                <a:gd name="connsiteX488" fmla="*/ 613709 w 817007"/>
                <a:gd name="connsiteY488" fmla="*/ 648610 h 730910"/>
                <a:gd name="connsiteX489" fmla="*/ 613709 w 817007"/>
                <a:gd name="connsiteY489" fmla="*/ 648610 h 730910"/>
                <a:gd name="connsiteX490" fmla="*/ 625144 w 817007"/>
                <a:gd name="connsiteY490" fmla="*/ 656207 h 730910"/>
                <a:gd name="connsiteX491" fmla="*/ 645474 w 817007"/>
                <a:gd name="connsiteY491" fmla="*/ 673933 h 730910"/>
                <a:gd name="connsiteX492" fmla="*/ 644203 w 817007"/>
                <a:gd name="connsiteY492" fmla="*/ 680264 h 730910"/>
                <a:gd name="connsiteX493" fmla="*/ 642933 w 817007"/>
                <a:gd name="connsiteY493" fmla="*/ 684063 h 730910"/>
                <a:gd name="connsiteX494" fmla="*/ 642933 w 817007"/>
                <a:gd name="connsiteY494" fmla="*/ 687861 h 730910"/>
                <a:gd name="connsiteX495" fmla="*/ 640391 w 817007"/>
                <a:gd name="connsiteY495" fmla="*/ 699256 h 730910"/>
                <a:gd name="connsiteX496" fmla="*/ 639121 w 817007"/>
                <a:gd name="connsiteY496" fmla="*/ 700523 h 730910"/>
                <a:gd name="connsiteX497" fmla="*/ 621332 w 817007"/>
                <a:gd name="connsiteY497" fmla="*/ 711918 h 730910"/>
                <a:gd name="connsiteX498" fmla="*/ 612438 w 817007"/>
                <a:gd name="connsiteY498" fmla="*/ 714451 h 730910"/>
                <a:gd name="connsiteX499" fmla="*/ 602273 w 817007"/>
                <a:gd name="connsiteY499" fmla="*/ 715717 h 730910"/>
                <a:gd name="connsiteX500" fmla="*/ 593378 w 817007"/>
                <a:gd name="connsiteY500" fmla="*/ 710652 h 730910"/>
                <a:gd name="connsiteX501" fmla="*/ 592108 w 817007"/>
                <a:gd name="connsiteY501" fmla="*/ 709386 h 730910"/>
                <a:gd name="connsiteX502" fmla="*/ 587025 w 817007"/>
                <a:gd name="connsiteY502" fmla="*/ 713184 h 730910"/>
                <a:gd name="connsiteX503" fmla="*/ 584484 w 817007"/>
                <a:gd name="connsiteY503" fmla="*/ 714451 h 730910"/>
                <a:gd name="connsiteX504" fmla="*/ 566696 w 817007"/>
                <a:gd name="connsiteY504" fmla="*/ 724580 h 730910"/>
                <a:gd name="connsiteX505" fmla="*/ 548907 w 817007"/>
                <a:gd name="connsiteY505" fmla="*/ 730910 h 7309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</a:cxnLst>
              <a:rect l="l" t="t" r="r" b="b"/>
              <a:pathLst>
                <a:path w="817007" h="730910">
                  <a:moveTo>
                    <a:pt x="550178" y="697990"/>
                  </a:moveTo>
                  <a:lnTo>
                    <a:pt x="550178" y="697990"/>
                  </a:lnTo>
                  <a:cubicBezTo>
                    <a:pt x="555260" y="705587"/>
                    <a:pt x="560343" y="714451"/>
                    <a:pt x="560343" y="719515"/>
                  </a:cubicBezTo>
                  <a:cubicBezTo>
                    <a:pt x="570507" y="713184"/>
                    <a:pt x="574319" y="711918"/>
                    <a:pt x="574319" y="711918"/>
                  </a:cubicBezTo>
                  <a:cubicBezTo>
                    <a:pt x="574319" y="711918"/>
                    <a:pt x="575590" y="710652"/>
                    <a:pt x="575590" y="710652"/>
                  </a:cubicBezTo>
                  <a:cubicBezTo>
                    <a:pt x="578131" y="708120"/>
                    <a:pt x="580672" y="706853"/>
                    <a:pt x="583214" y="706853"/>
                  </a:cubicBezTo>
                  <a:lnTo>
                    <a:pt x="583214" y="706853"/>
                  </a:lnTo>
                  <a:cubicBezTo>
                    <a:pt x="584484" y="706853"/>
                    <a:pt x="585755" y="708120"/>
                    <a:pt x="587025" y="709386"/>
                  </a:cubicBezTo>
                  <a:cubicBezTo>
                    <a:pt x="588296" y="710652"/>
                    <a:pt x="590837" y="713184"/>
                    <a:pt x="594650" y="714451"/>
                  </a:cubicBezTo>
                  <a:cubicBezTo>
                    <a:pt x="597190" y="715717"/>
                    <a:pt x="599732" y="714451"/>
                    <a:pt x="602273" y="713184"/>
                  </a:cubicBezTo>
                  <a:cubicBezTo>
                    <a:pt x="604814" y="711918"/>
                    <a:pt x="607356" y="710652"/>
                    <a:pt x="611167" y="710652"/>
                  </a:cubicBezTo>
                  <a:cubicBezTo>
                    <a:pt x="618791" y="709386"/>
                    <a:pt x="623874" y="703055"/>
                    <a:pt x="627685" y="700523"/>
                  </a:cubicBezTo>
                  <a:cubicBezTo>
                    <a:pt x="627685" y="700523"/>
                    <a:pt x="628956" y="699256"/>
                    <a:pt x="628956" y="699256"/>
                  </a:cubicBezTo>
                  <a:cubicBezTo>
                    <a:pt x="630227" y="697990"/>
                    <a:pt x="630227" y="692926"/>
                    <a:pt x="630227" y="690393"/>
                  </a:cubicBezTo>
                  <a:cubicBezTo>
                    <a:pt x="630227" y="687861"/>
                    <a:pt x="630227" y="686595"/>
                    <a:pt x="630227" y="685329"/>
                  </a:cubicBezTo>
                  <a:cubicBezTo>
                    <a:pt x="630227" y="684063"/>
                    <a:pt x="631497" y="682797"/>
                    <a:pt x="632768" y="680264"/>
                  </a:cubicBezTo>
                  <a:cubicBezTo>
                    <a:pt x="634038" y="678998"/>
                    <a:pt x="634038" y="677732"/>
                    <a:pt x="634038" y="676466"/>
                  </a:cubicBezTo>
                  <a:cubicBezTo>
                    <a:pt x="632768" y="673933"/>
                    <a:pt x="620062" y="662538"/>
                    <a:pt x="614979" y="660006"/>
                  </a:cubicBezTo>
                  <a:cubicBezTo>
                    <a:pt x="612438" y="658739"/>
                    <a:pt x="601003" y="652409"/>
                    <a:pt x="601003" y="648610"/>
                  </a:cubicBezTo>
                  <a:cubicBezTo>
                    <a:pt x="601003" y="647344"/>
                    <a:pt x="601003" y="647344"/>
                    <a:pt x="602273" y="646078"/>
                  </a:cubicBezTo>
                  <a:cubicBezTo>
                    <a:pt x="603543" y="644812"/>
                    <a:pt x="604814" y="644812"/>
                    <a:pt x="604814" y="644812"/>
                  </a:cubicBezTo>
                  <a:cubicBezTo>
                    <a:pt x="604814" y="644812"/>
                    <a:pt x="606085" y="644812"/>
                    <a:pt x="606085" y="644812"/>
                  </a:cubicBezTo>
                  <a:cubicBezTo>
                    <a:pt x="606085" y="644812"/>
                    <a:pt x="607356" y="644812"/>
                    <a:pt x="608626" y="644812"/>
                  </a:cubicBezTo>
                  <a:lnTo>
                    <a:pt x="608626" y="644812"/>
                  </a:lnTo>
                  <a:cubicBezTo>
                    <a:pt x="609896" y="644812"/>
                    <a:pt x="609896" y="643546"/>
                    <a:pt x="611167" y="642279"/>
                  </a:cubicBezTo>
                  <a:cubicBezTo>
                    <a:pt x="612438" y="641013"/>
                    <a:pt x="614979" y="638481"/>
                    <a:pt x="617520" y="638481"/>
                  </a:cubicBezTo>
                  <a:cubicBezTo>
                    <a:pt x="622602" y="635949"/>
                    <a:pt x="630227" y="633416"/>
                    <a:pt x="632768" y="630884"/>
                  </a:cubicBezTo>
                  <a:cubicBezTo>
                    <a:pt x="634038" y="630884"/>
                    <a:pt x="634038" y="629618"/>
                    <a:pt x="634038" y="629618"/>
                  </a:cubicBezTo>
                  <a:cubicBezTo>
                    <a:pt x="632768" y="628352"/>
                    <a:pt x="631497" y="625819"/>
                    <a:pt x="630227" y="623287"/>
                  </a:cubicBezTo>
                  <a:cubicBezTo>
                    <a:pt x="628956" y="622021"/>
                    <a:pt x="628956" y="620755"/>
                    <a:pt x="627685" y="619489"/>
                  </a:cubicBezTo>
                  <a:cubicBezTo>
                    <a:pt x="626415" y="616956"/>
                    <a:pt x="625144" y="611892"/>
                    <a:pt x="625144" y="606827"/>
                  </a:cubicBezTo>
                  <a:cubicBezTo>
                    <a:pt x="625144" y="603028"/>
                    <a:pt x="623874" y="597964"/>
                    <a:pt x="623874" y="594165"/>
                  </a:cubicBezTo>
                  <a:cubicBezTo>
                    <a:pt x="622602" y="591633"/>
                    <a:pt x="622602" y="589101"/>
                    <a:pt x="621332" y="586568"/>
                  </a:cubicBezTo>
                  <a:cubicBezTo>
                    <a:pt x="620062" y="581504"/>
                    <a:pt x="618791" y="577705"/>
                    <a:pt x="618791" y="575173"/>
                  </a:cubicBezTo>
                  <a:cubicBezTo>
                    <a:pt x="618791" y="571375"/>
                    <a:pt x="617520" y="568842"/>
                    <a:pt x="616249" y="565044"/>
                  </a:cubicBezTo>
                  <a:cubicBezTo>
                    <a:pt x="616249" y="563777"/>
                    <a:pt x="616249" y="562511"/>
                    <a:pt x="614979" y="562511"/>
                  </a:cubicBezTo>
                  <a:cubicBezTo>
                    <a:pt x="614979" y="562511"/>
                    <a:pt x="612438" y="551116"/>
                    <a:pt x="613709" y="547317"/>
                  </a:cubicBezTo>
                  <a:cubicBezTo>
                    <a:pt x="614979" y="544785"/>
                    <a:pt x="617520" y="544785"/>
                    <a:pt x="620062" y="544785"/>
                  </a:cubicBezTo>
                  <a:cubicBezTo>
                    <a:pt x="621332" y="544785"/>
                    <a:pt x="623874" y="544785"/>
                    <a:pt x="626415" y="543519"/>
                  </a:cubicBezTo>
                  <a:cubicBezTo>
                    <a:pt x="630227" y="542253"/>
                    <a:pt x="631497" y="539721"/>
                    <a:pt x="632768" y="537188"/>
                  </a:cubicBezTo>
                  <a:cubicBezTo>
                    <a:pt x="632768" y="535922"/>
                    <a:pt x="632768" y="535922"/>
                    <a:pt x="634038" y="534656"/>
                  </a:cubicBezTo>
                  <a:cubicBezTo>
                    <a:pt x="634038" y="533390"/>
                    <a:pt x="635309" y="533390"/>
                    <a:pt x="635309" y="532124"/>
                  </a:cubicBezTo>
                  <a:cubicBezTo>
                    <a:pt x="636580" y="530857"/>
                    <a:pt x="637850" y="528325"/>
                    <a:pt x="637850" y="527059"/>
                  </a:cubicBezTo>
                  <a:cubicBezTo>
                    <a:pt x="637850" y="525793"/>
                    <a:pt x="636580" y="523260"/>
                    <a:pt x="635309" y="520728"/>
                  </a:cubicBezTo>
                  <a:cubicBezTo>
                    <a:pt x="634038" y="516930"/>
                    <a:pt x="632768" y="515663"/>
                    <a:pt x="632768" y="514397"/>
                  </a:cubicBezTo>
                  <a:cubicBezTo>
                    <a:pt x="632768" y="511865"/>
                    <a:pt x="636580" y="509333"/>
                    <a:pt x="641662" y="506800"/>
                  </a:cubicBezTo>
                  <a:cubicBezTo>
                    <a:pt x="644203" y="505534"/>
                    <a:pt x="645474" y="504268"/>
                    <a:pt x="648015" y="503002"/>
                  </a:cubicBezTo>
                  <a:cubicBezTo>
                    <a:pt x="649286" y="501736"/>
                    <a:pt x="651827" y="500470"/>
                    <a:pt x="655639" y="497937"/>
                  </a:cubicBezTo>
                  <a:cubicBezTo>
                    <a:pt x="663262" y="492873"/>
                    <a:pt x="675969" y="487808"/>
                    <a:pt x="681051" y="486542"/>
                  </a:cubicBezTo>
                  <a:cubicBezTo>
                    <a:pt x="684863" y="486542"/>
                    <a:pt x="686133" y="486542"/>
                    <a:pt x="687404" y="487808"/>
                  </a:cubicBezTo>
                  <a:cubicBezTo>
                    <a:pt x="688675" y="487808"/>
                    <a:pt x="689946" y="489074"/>
                    <a:pt x="691216" y="489074"/>
                  </a:cubicBezTo>
                  <a:cubicBezTo>
                    <a:pt x="696299" y="490340"/>
                    <a:pt x="696299" y="490340"/>
                    <a:pt x="701381" y="489074"/>
                  </a:cubicBezTo>
                  <a:cubicBezTo>
                    <a:pt x="703922" y="489074"/>
                    <a:pt x="703922" y="486542"/>
                    <a:pt x="705193" y="484009"/>
                  </a:cubicBezTo>
                  <a:cubicBezTo>
                    <a:pt x="705193" y="482743"/>
                    <a:pt x="706464" y="481477"/>
                    <a:pt x="706464" y="481477"/>
                  </a:cubicBezTo>
                  <a:cubicBezTo>
                    <a:pt x="707734" y="478945"/>
                    <a:pt x="710275" y="478945"/>
                    <a:pt x="711546" y="477679"/>
                  </a:cubicBezTo>
                  <a:cubicBezTo>
                    <a:pt x="712817" y="477679"/>
                    <a:pt x="714087" y="476413"/>
                    <a:pt x="715358" y="475146"/>
                  </a:cubicBezTo>
                  <a:cubicBezTo>
                    <a:pt x="717899" y="472614"/>
                    <a:pt x="721711" y="470082"/>
                    <a:pt x="726793" y="468816"/>
                  </a:cubicBezTo>
                  <a:cubicBezTo>
                    <a:pt x="729335" y="468816"/>
                    <a:pt x="729335" y="466283"/>
                    <a:pt x="730605" y="463751"/>
                  </a:cubicBezTo>
                  <a:cubicBezTo>
                    <a:pt x="731876" y="462485"/>
                    <a:pt x="731876" y="459952"/>
                    <a:pt x="733146" y="459952"/>
                  </a:cubicBezTo>
                  <a:cubicBezTo>
                    <a:pt x="735688" y="457420"/>
                    <a:pt x="740771" y="458686"/>
                    <a:pt x="743311" y="462485"/>
                  </a:cubicBezTo>
                  <a:cubicBezTo>
                    <a:pt x="744582" y="463751"/>
                    <a:pt x="744582" y="467550"/>
                    <a:pt x="744582" y="472614"/>
                  </a:cubicBezTo>
                  <a:cubicBezTo>
                    <a:pt x="744582" y="476413"/>
                    <a:pt x="744582" y="480211"/>
                    <a:pt x="744582" y="481477"/>
                  </a:cubicBezTo>
                  <a:cubicBezTo>
                    <a:pt x="744582" y="482743"/>
                    <a:pt x="745853" y="482743"/>
                    <a:pt x="745853" y="482743"/>
                  </a:cubicBezTo>
                  <a:cubicBezTo>
                    <a:pt x="747124" y="482743"/>
                    <a:pt x="747124" y="482743"/>
                    <a:pt x="748394" y="482743"/>
                  </a:cubicBezTo>
                  <a:cubicBezTo>
                    <a:pt x="748394" y="482743"/>
                    <a:pt x="749664" y="482743"/>
                    <a:pt x="749664" y="482743"/>
                  </a:cubicBezTo>
                  <a:cubicBezTo>
                    <a:pt x="750935" y="482743"/>
                    <a:pt x="752206" y="481477"/>
                    <a:pt x="754747" y="481477"/>
                  </a:cubicBezTo>
                  <a:cubicBezTo>
                    <a:pt x="757288" y="480211"/>
                    <a:pt x="759830" y="478945"/>
                    <a:pt x="761100" y="478945"/>
                  </a:cubicBezTo>
                  <a:cubicBezTo>
                    <a:pt x="763641" y="478945"/>
                    <a:pt x="791595" y="475146"/>
                    <a:pt x="792866" y="475146"/>
                  </a:cubicBezTo>
                  <a:lnTo>
                    <a:pt x="794136" y="475146"/>
                  </a:lnTo>
                  <a:lnTo>
                    <a:pt x="795407" y="478945"/>
                  </a:lnTo>
                  <a:lnTo>
                    <a:pt x="803030" y="478945"/>
                  </a:lnTo>
                  <a:lnTo>
                    <a:pt x="804301" y="471348"/>
                  </a:lnTo>
                  <a:cubicBezTo>
                    <a:pt x="803030" y="470082"/>
                    <a:pt x="801760" y="465017"/>
                    <a:pt x="800489" y="462485"/>
                  </a:cubicBezTo>
                  <a:cubicBezTo>
                    <a:pt x="799219" y="458686"/>
                    <a:pt x="796677" y="444759"/>
                    <a:pt x="796677" y="442226"/>
                  </a:cubicBezTo>
                  <a:cubicBezTo>
                    <a:pt x="796677" y="439694"/>
                    <a:pt x="794136" y="416903"/>
                    <a:pt x="792866" y="413105"/>
                  </a:cubicBezTo>
                  <a:lnTo>
                    <a:pt x="782701" y="405508"/>
                  </a:lnTo>
                  <a:lnTo>
                    <a:pt x="782701" y="404242"/>
                  </a:lnTo>
                  <a:cubicBezTo>
                    <a:pt x="782701" y="404242"/>
                    <a:pt x="781430" y="394112"/>
                    <a:pt x="781430" y="390314"/>
                  </a:cubicBezTo>
                  <a:cubicBezTo>
                    <a:pt x="781430" y="387781"/>
                    <a:pt x="780159" y="385249"/>
                    <a:pt x="778889" y="382717"/>
                  </a:cubicBezTo>
                  <a:cubicBezTo>
                    <a:pt x="778889" y="381451"/>
                    <a:pt x="777618" y="380184"/>
                    <a:pt x="777618" y="380184"/>
                  </a:cubicBezTo>
                  <a:cubicBezTo>
                    <a:pt x="776348" y="377652"/>
                    <a:pt x="776348" y="366257"/>
                    <a:pt x="776348" y="361192"/>
                  </a:cubicBezTo>
                  <a:lnTo>
                    <a:pt x="775077" y="361192"/>
                  </a:lnTo>
                  <a:lnTo>
                    <a:pt x="775077" y="363724"/>
                  </a:lnTo>
                  <a:lnTo>
                    <a:pt x="758559" y="362458"/>
                  </a:lnTo>
                  <a:lnTo>
                    <a:pt x="757288" y="343466"/>
                  </a:lnTo>
                  <a:lnTo>
                    <a:pt x="766183" y="342200"/>
                  </a:lnTo>
                  <a:lnTo>
                    <a:pt x="767453" y="335869"/>
                  </a:lnTo>
                  <a:lnTo>
                    <a:pt x="768723" y="335869"/>
                  </a:lnTo>
                  <a:cubicBezTo>
                    <a:pt x="769995" y="335869"/>
                    <a:pt x="772536" y="334603"/>
                    <a:pt x="772536" y="334603"/>
                  </a:cubicBezTo>
                  <a:cubicBezTo>
                    <a:pt x="772536" y="334603"/>
                    <a:pt x="772536" y="333337"/>
                    <a:pt x="772536" y="333337"/>
                  </a:cubicBezTo>
                  <a:cubicBezTo>
                    <a:pt x="772536" y="330804"/>
                    <a:pt x="773806" y="325740"/>
                    <a:pt x="776348" y="320675"/>
                  </a:cubicBezTo>
                  <a:cubicBezTo>
                    <a:pt x="777618" y="316876"/>
                    <a:pt x="778889" y="310546"/>
                    <a:pt x="778889" y="305481"/>
                  </a:cubicBezTo>
                  <a:cubicBezTo>
                    <a:pt x="778889" y="302949"/>
                    <a:pt x="778889" y="300416"/>
                    <a:pt x="780159" y="299150"/>
                  </a:cubicBezTo>
                  <a:cubicBezTo>
                    <a:pt x="780159" y="296618"/>
                    <a:pt x="777618" y="292820"/>
                    <a:pt x="776348" y="290287"/>
                  </a:cubicBezTo>
                  <a:lnTo>
                    <a:pt x="761100" y="285223"/>
                  </a:lnTo>
                  <a:lnTo>
                    <a:pt x="761100" y="278892"/>
                  </a:lnTo>
                  <a:lnTo>
                    <a:pt x="762370" y="278892"/>
                  </a:lnTo>
                  <a:cubicBezTo>
                    <a:pt x="762370" y="278892"/>
                    <a:pt x="766183" y="276359"/>
                    <a:pt x="767453" y="276359"/>
                  </a:cubicBezTo>
                  <a:cubicBezTo>
                    <a:pt x="767453" y="276359"/>
                    <a:pt x="769995" y="275093"/>
                    <a:pt x="771265" y="272561"/>
                  </a:cubicBezTo>
                  <a:cubicBezTo>
                    <a:pt x="772536" y="270029"/>
                    <a:pt x="771265" y="263698"/>
                    <a:pt x="769995" y="259899"/>
                  </a:cubicBezTo>
                  <a:cubicBezTo>
                    <a:pt x="769995" y="258633"/>
                    <a:pt x="769995" y="257367"/>
                    <a:pt x="768723" y="257367"/>
                  </a:cubicBezTo>
                  <a:cubicBezTo>
                    <a:pt x="768723" y="257367"/>
                    <a:pt x="764912" y="238375"/>
                    <a:pt x="764912" y="233310"/>
                  </a:cubicBezTo>
                  <a:cubicBezTo>
                    <a:pt x="764912" y="230778"/>
                    <a:pt x="763641" y="224447"/>
                    <a:pt x="761100" y="220649"/>
                  </a:cubicBezTo>
                  <a:cubicBezTo>
                    <a:pt x="759830" y="218116"/>
                    <a:pt x="758559" y="213051"/>
                    <a:pt x="757288" y="209253"/>
                  </a:cubicBezTo>
                  <a:cubicBezTo>
                    <a:pt x="756017" y="206721"/>
                    <a:pt x="756017" y="204188"/>
                    <a:pt x="754747" y="202922"/>
                  </a:cubicBezTo>
                  <a:cubicBezTo>
                    <a:pt x="753477" y="200390"/>
                    <a:pt x="745853" y="195325"/>
                    <a:pt x="742041" y="194059"/>
                  </a:cubicBezTo>
                  <a:lnTo>
                    <a:pt x="740771" y="194059"/>
                  </a:lnTo>
                  <a:lnTo>
                    <a:pt x="740771" y="182664"/>
                  </a:lnTo>
                  <a:lnTo>
                    <a:pt x="740771" y="182664"/>
                  </a:lnTo>
                  <a:cubicBezTo>
                    <a:pt x="740771" y="182664"/>
                    <a:pt x="742041" y="180131"/>
                    <a:pt x="744582" y="180131"/>
                  </a:cubicBezTo>
                  <a:cubicBezTo>
                    <a:pt x="745853" y="180131"/>
                    <a:pt x="747124" y="178865"/>
                    <a:pt x="745853" y="176333"/>
                  </a:cubicBezTo>
                  <a:cubicBezTo>
                    <a:pt x="744582" y="173800"/>
                    <a:pt x="742041" y="163671"/>
                    <a:pt x="740771" y="158607"/>
                  </a:cubicBezTo>
                  <a:lnTo>
                    <a:pt x="740771" y="156074"/>
                  </a:lnTo>
                  <a:cubicBezTo>
                    <a:pt x="739499" y="151010"/>
                    <a:pt x="735688" y="137082"/>
                    <a:pt x="735688" y="134550"/>
                  </a:cubicBezTo>
                  <a:lnTo>
                    <a:pt x="719170" y="113025"/>
                  </a:lnTo>
                  <a:lnTo>
                    <a:pt x="722982" y="113025"/>
                  </a:lnTo>
                  <a:cubicBezTo>
                    <a:pt x="722982" y="113025"/>
                    <a:pt x="726793" y="113025"/>
                    <a:pt x="729335" y="110493"/>
                  </a:cubicBezTo>
                  <a:cubicBezTo>
                    <a:pt x="730605" y="109226"/>
                    <a:pt x="730605" y="106694"/>
                    <a:pt x="730605" y="102896"/>
                  </a:cubicBezTo>
                  <a:cubicBezTo>
                    <a:pt x="730605" y="101629"/>
                    <a:pt x="730605" y="100363"/>
                    <a:pt x="730605" y="99097"/>
                  </a:cubicBezTo>
                  <a:cubicBezTo>
                    <a:pt x="730605" y="96565"/>
                    <a:pt x="728064" y="85169"/>
                    <a:pt x="726793" y="78839"/>
                  </a:cubicBezTo>
                  <a:lnTo>
                    <a:pt x="721711" y="75040"/>
                  </a:lnTo>
                  <a:lnTo>
                    <a:pt x="721711" y="69975"/>
                  </a:lnTo>
                  <a:lnTo>
                    <a:pt x="726793" y="63645"/>
                  </a:lnTo>
                  <a:lnTo>
                    <a:pt x="703922" y="39588"/>
                  </a:lnTo>
                  <a:lnTo>
                    <a:pt x="707734" y="33257"/>
                  </a:lnTo>
                  <a:lnTo>
                    <a:pt x="700111" y="26926"/>
                  </a:lnTo>
                  <a:cubicBezTo>
                    <a:pt x="698840" y="26926"/>
                    <a:pt x="698840" y="26926"/>
                    <a:pt x="697569" y="26926"/>
                  </a:cubicBezTo>
                  <a:cubicBezTo>
                    <a:pt x="692486" y="26926"/>
                    <a:pt x="689946" y="28192"/>
                    <a:pt x="687404" y="29458"/>
                  </a:cubicBezTo>
                  <a:cubicBezTo>
                    <a:pt x="686133" y="29458"/>
                    <a:pt x="686133" y="30725"/>
                    <a:pt x="684863" y="30725"/>
                  </a:cubicBezTo>
                  <a:cubicBezTo>
                    <a:pt x="682322" y="31991"/>
                    <a:pt x="681051" y="34523"/>
                    <a:pt x="675969" y="34523"/>
                  </a:cubicBezTo>
                  <a:lnTo>
                    <a:pt x="674698" y="34523"/>
                  </a:lnTo>
                  <a:cubicBezTo>
                    <a:pt x="668345" y="34523"/>
                    <a:pt x="664533" y="35789"/>
                    <a:pt x="661992" y="37055"/>
                  </a:cubicBezTo>
                  <a:cubicBezTo>
                    <a:pt x="660721" y="37055"/>
                    <a:pt x="659451" y="38322"/>
                    <a:pt x="659451" y="38322"/>
                  </a:cubicBezTo>
                  <a:cubicBezTo>
                    <a:pt x="656909" y="39588"/>
                    <a:pt x="654368" y="40854"/>
                    <a:pt x="653098" y="40854"/>
                  </a:cubicBezTo>
                  <a:cubicBezTo>
                    <a:pt x="651827" y="40854"/>
                    <a:pt x="651827" y="40854"/>
                    <a:pt x="650556" y="40854"/>
                  </a:cubicBezTo>
                  <a:cubicBezTo>
                    <a:pt x="649286" y="40854"/>
                    <a:pt x="648015" y="39588"/>
                    <a:pt x="645474" y="37055"/>
                  </a:cubicBezTo>
                  <a:cubicBezTo>
                    <a:pt x="641662" y="33257"/>
                    <a:pt x="635309" y="28192"/>
                    <a:pt x="632768" y="28192"/>
                  </a:cubicBezTo>
                  <a:cubicBezTo>
                    <a:pt x="630227" y="28192"/>
                    <a:pt x="628956" y="29458"/>
                    <a:pt x="626415" y="30725"/>
                  </a:cubicBezTo>
                  <a:cubicBezTo>
                    <a:pt x="622602" y="31991"/>
                    <a:pt x="618791" y="34523"/>
                    <a:pt x="611167" y="35789"/>
                  </a:cubicBezTo>
                  <a:cubicBezTo>
                    <a:pt x="603543" y="37055"/>
                    <a:pt x="594650" y="38322"/>
                    <a:pt x="587025" y="38322"/>
                  </a:cubicBezTo>
                  <a:cubicBezTo>
                    <a:pt x="583214" y="38322"/>
                    <a:pt x="580672" y="38322"/>
                    <a:pt x="578131" y="39588"/>
                  </a:cubicBezTo>
                  <a:cubicBezTo>
                    <a:pt x="570507" y="40854"/>
                    <a:pt x="564154" y="42120"/>
                    <a:pt x="556531" y="43386"/>
                  </a:cubicBezTo>
                  <a:cubicBezTo>
                    <a:pt x="555260" y="43386"/>
                    <a:pt x="553990" y="44652"/>
                    <a:pt x="552719" y="44652"/>
                  </a:cubicBezTo>
                  <a:cubicBezTo>
                    <a:pt x="547637" y="45919"/>
                    <a:pt x="545095" y="47185"/>
                    <a:pt x="542554" y="48451"/>
                  </a:cubicBezTo>
                  <a:cubicBezTo>
                    <a:pt x="541283" y="49717"/>
                    <a:pt x="541283" y="49717"/>
                    <a:pt x="540012" y="50983"/>
                  </a:cubicBezTo>
                  <a:cubicBezTo>
                    <a:pt x="536201" y="53515"/>
                    <a:pt x="533659" y="57314"/>
                    <a:pt x="529848" y="57314"/>
                  </a:cubicBezTo>
                  <a:lnTo>
                    <a:pt x="529848" y="57314"/>
                  </a:lnTo>
                  <a:cubicBezTo>
                    <a:pt x="527306" y="57314"/>
                    <a:pt x="526036" y="56048"/>
                    <a:pt x="524766" y="56048"/>
                  </a:cubicBezTo>
                  <a:cubicBezTo>
                    <a:pt x="523494" y="54782"/>
                    <a:pt x="522224" y="54782"/>
                    <a:pt x="519683" y="54782"/>
                  </a:cubicBezTo>
                  <a:cubicBezTo>
                    <a:pt x="518412" y="54782"/>
                    <a:pt x="518412" y="54782"/>
                    <a:pt x="517141" y="56048"/>
                  </a:cubicBezTo>
                  <a:cubicBezTo>
                    <a:pt x="514600" y="57314"/>
                    <a:pt x="510788" y="57314"/>
                    <a:pt x="508247" y="57314"/>
                  </a:cubicBezTo>
                  <a:cubicBezTo>
                    <a:pt x="504435" y="57314"/>
                    <a:pt x="501894" y="56048"/>
                    <a:pt x="500624" y="54782"/>
                  </a:cubicBezTo>
                  <a:cubicBezTo>
                    <a:pt x="498082" y="52249"/>
                    <a:pt x="496812" y="48451"/>
                    <a:pt x="495541" y="45919"/>
                  </a:cubicBezTo>
                  <a:cubicBezTo>
                    <a:pt x="494270" y="43386"/>
                    <a:pt x="494270" y="40854"/>
                    <a:pt x="491729" y="39588"/>
                  </a:cubicBezTo>
                  <a:cubicBezTo>
                    <a:pt x="490459" y="38322"/>
                    <a:pt x="487917" y="35789"/>
                    <a:pt x="484106" y="31991"/>
                  </a:cubicBezTo>
                  <a:cubicBezTo>
                    <a:pt x="479023" y="26926"/>
                    <a:pt x="473941" y="20595"/>
                    <a:pt x="471399" y="19329"/>
                  </a:cubicBezTo>
                  <a:cubicBezTo>
                    <a:pt x="468858" y="18063"/>
                    <a:pt x="466317" y="16797"/>
                    <a:pt x="463775" y="15531"/>
                  </a:cubicBezTo>
                  <a:cubicBezTo>
                    <a:pt x="461235" y="14265"/>
                    <a:pt x="458693" y="12998"/>
                    <a:pt x="454882" y="11732"/>
                  </a:cubicBezTo>
                  <a:cubicBezTo>
                    <a:pt x="452340" y="10466"/>
                    <a:pt x="451069" y="9200"/>
                    <a:pt x="449799" y="7934"/>
                  </a:cubicBezTo>
                  <a:cubicBezTo>
                    <a:pt x="447257" y="5401"/>
                    <a:pt x="445987" y="5401"/>
                    <a:pt x="443446" y="5401"/>
                  </a:cubicBezTo>
                  <a:cubicBezTo>
                    <a:pt x="440904" y="6668"/>
                    <a:pt x="438363" y="9200"/>
                    <a:pt x="437093" y="11732"/>
                  </a:cubicBezTo>
                  <a:cubicBezTo>
                    <a:pt x="437093" y="12998"/>
                    <a:pt x="435822" y="14265"/>
                    <a:pt x="435822" y="14265"/>
                  </a:cubicBezTo>
                  <a:cubicBezTo>
                    <a:pt x="435822" y="15531"/>
                    <a:pt x="434551" y="16797"/>
                    <a:pt x="432010" y="19329"/>
                  </a:cubicBezTo>
                  <a:cubicBezTo>
                    <a:pt x="428198" y="24394"/>
                    <a:pt x="421845" y="31991"/>
                    <a:pt x="419304" y="35789"/>
                  </a:cubicBezTo>
                  <a:cubicBezTo>
                    <a:pt x="410410" y="44652"/>
                    <a:pt x="404057" y="49717"/>
                    <a:pt x="398974" y="52249"/>
                  </a:cubicBezTo>
                  <a:cubicBezTo>
                    <a:pt x="392621" y="54782"/>
                    <a:pt x="387538" y="59846"/>
                    <a:pt x="382456" y="62379"/>
                  </a:cubicBezTo>
                  <a:lnTo>
                    <a:pt x="381185" y="63645"/>
                  </a:lnTo>
                  <a:cubicBezTo>
                    <a:pt x="378645" y="66177"/>
                    <a:pt x="374832" y="68709"/>
                    <a:pt x="371020" y="72508"/>
                  </a:cubicBezTo>
                  <a:cubicBezTo>
                    <a:pt x="368479" y="75040"/>
                    <a:pt x="365938" y="77573"/>
                    <a:pt x="364667" y="78839"/>
                  </a:cubicBezTo>
                  <a:cubicBezTo>
                    <a:pt x="362126" y="81371"/>
                    <a:pt x="358314" y="83903"/>
                    <a:pt x="358314" y="83903"/>
                  </a:cubicBezTo>
                  <a:lnTo>
                    <a:pt x="357044" y="85169"/>
                  </a:lnTo>
                  <a:lnTo>
                    <a:pt x="325279" y="59846"/>
                  </a:lnTo>
                  <a:lnTo>
                    <a:pt x="282077" y="90234"/>
                  </a:lnTo>
                  <a:lnTo>
                    <a:pt x="261748" y="68709"/>
                  </a:lnTo>
                  <a:lnTo>
                    <a:pt x="252853" y="77573"/>
                  </a:lnTo>
                  <a:lnTo>
                    <a:pt x="251583" y="76306"/>
                  </a:lnTo>
                  <a:cubicBezTo>
                    <a:pt x="241417" y="68709"/>
                    <a:pt x="226171" y="58580"/>
                    <a:pt x="224899" y="58580"/>
                  </a:cubicBezTo>
                  <a:cubicBezTo>
                    <a:pt x="224899" y="58580"/>
                    <a:pt x="223629" y="58580"/>
                    <a:pt x="223629" y="58580"/>
                  </a:cubicBezTo>
                  <a:cubicBezTo>
                    <a:pt x="222358" y="58580"/>
                    <a:pt x="222358" y="58580"/>
                    <a:pt x="222358" y="58580"/>
                  </a:cubicBezTo>
                  <a:cubicBezTo>
                    <a:pt x="222358" y="58580"/>
                    <a:pt x="219817" y="62379"/>
                    <a:pt x="218546" y="64911"/>
                  </a:cubicBezTo>
                  <a:cubicBezTo>
                    <a:pt x="216005" y="69975"/>
                    <a:pt x="212193" y="76306"/>
                    <a:pt x="209652" y="80105"/>
                  </a:cubicBezTo>
                  <a:cubicBezTo>
                    <a:pt x="208382" y="81371"/>
                    <a:pt x="205840" y="86436"/>
                    <a:pt x="203299" y="91500"/>
                  </a:cubicBezTo>
                  <a:cubicBezTo>
                    <a:pt x="198217" y="100363"/>
                    <a:pt x="193134" y="109226"/>
                    <a:pt x="189322" y="113025"/>
                  </a:cubicBezTo>
                  <a:cubicBezTo>
                    <a:pt x="185511" y="115557"/>
                    <a:pt x="181699" y="121888"/>
                    <a:pt x="179158" y="128219"/>
                  </a:cubicBezTo>
                  <a:cubicBezTo>
                    <a:pt x="174075" y="135816"/>
                    <a:pt x="172804" y="139614"/>
                    <a:pt x="170263" y="139614"/>
                  </a:cubicBezTo>
                  <a:cubicBezTo>
                    <a:pt x="166451" y="139614"/>
                    <a:pt x="135956" y="121888"/>
                    <a:pt x="120709" y="109226"/>
                  </a:cubicBezTo>
                  <a:cubicBezTo>
                    <a:pt x="106732" y="97831"/>
                    <a:pt x="74967" y="68709"/>
                    <a:pt x="72425" y="63645"/>
                  </a:cubicBezTo>
                  <a:cubicBezTo>
                    <a:pt x="69884" y="58580"/>
                    <a:pt x="68614" y="53515"/>
                    <a:pt x="68614" y="48451"/>
                  </a:cubicBezTo>
                  <a:cubicBezTo>
                    <a:pt x="68614" y="37055"/>
                    <a:pt x="67343" y="35789"/>
                    <a:pt x="67343" y="35789"/>
                  </a:cubicBezTo>
                  <a:cubicBezTo>
                    <a:pt x="66072" y="35789"/>
                    <a:pt x="52096" y="40854"/>
                    <a:pt x="38119" y="45919"/>
                  </a:cubicBezTo>
                  <a:lnTo>
                    <a:pt x="38119" y="54782"/>
                  </a:lnTo>
                  <a:lnTo>
                    <a:pt x="44472" y="68709"/>
                  </a:lnTo>
                  <a:lnTo>
                    <a:pt x="41931" y="82637"/>
                  </a:lnTo>
                  <a:lnTo>
                    <a:pt x="41931" y="82637"/>
                  </a:lnTo>
                  <a:cubicBezTo>
                    <a:pt x="34307" y="88968"/>
                    <a:pt x="24142" y="99097"/>
                    <a:pt x="22872" y="101629"/>
                  </a:cubicBezTo>
                  <a:cubicBezTo>
                    <a:pt x="21601" y="102896"/>
                    <a:pt x="20330" y="107960"/>
                    <a:pt x="19059" y="109226"/>
                  </a:cubicBezTo>
                  <a:lnTo>
                    <a:pt x="19059" y="110493"/>
                  </a:lnTo>
                  <a:lnTo>
                    <a:pt x="13977" y="111759"/>
                  </a:lnTo>
                  <a:lnTo>
                    <a:pt x="10166" y="106694"/>
                  </a:lnTo>
                  <a:lnTo>
                    <a:pt x="8894" y="106694"/>
                  </a:lnTo>
                  <a:lnTo>
                    <a:pt x="7624" y="129485"/>
                  </a:lnTo>
                  <a:lnTo>
                    <a:pt x="2541" y="139614"/>
                  </a:lnTo>
                  <a:cubicBezTo>
                    <a:pt x="2541" y="144679"/>
                    <a:pt x="6353" y="187728"/>
                    <a:pt x="7624" y="196591"/>
                  </a:cubicBezTo>
                  <a:cubicBezTo>
                    <a:pt x="7624" y="204188"/>
                    <a:pt x="8894" y="257367"/>
                    <a:pt x="8894" y="259899"/>
                  </a:cubicBezTo>
                  <a:lnTo>
                    <a:pt x="8894" y="259899"/>
                  </a:lnTo>
                  <a:lnTo>
                    <a:pt x="2541" y="273827"/>
                  </a:lnTo>
                  <a:lnTo>
                    <a:pt x="2541" y="273827"/>
                  </a:lnTo>
                  <a:cubicBezTo>
                    <a:pt x="8894" y="273827"/>
                    <a:pt x="20330" y="272561"/>
                    <a:pt x="22872" y="271295"/>
                  </a:cubicBezTo>
                  <a:cubicBezTo>
                    <a:pt x="26683" y="268762"/>
                    <a:pt x="36848" y="266230"/>
                    <a:pt x="45743" y="266230"/>
                  </a:cubicBezTo>
                  <a:cubicBezTo>
                    <a:pt x="49554" y="266230"/>
                    <a:pt x="52096" y="266230"/>
                    <a:pt x="54637" y="267496"/>
                  </a:cubicBezTo>
                  <a:cubicBezTo>
                    <a:pt x="60990" y="270029"/>
                    <a:pt x="66072" y="275093"/>
                    <a:pt x="69884" y="278892"/>
                  </a:cubicBezTo>
                  <a:cubicBezTo>
                    <a:pt x="72425" y="281424"/>
                    <a:pt x="73696" y="282690"/>
                    <a:pt x="74967" y="283956"/>
                  </a:cubicBezTo>
                  <a:cubicBezTo>
                    <a:pt x="76237" y="283956"/>
                    <a:pt x="77508" y="285223"/>
                    <a:pt x="80050" y="285223"/>
                  </a:cubicBezTo>
                  <a:cubicBezTo>
                    <a:pt x="85132" y="286489"/>
                    <a:pt x="92756" y="287755"/>
                    <a:pt x="99109" y="294086"/>
                  </a:cubicBezTo>
                  <a:cubicBezTo>
                    <a:pt x="108002" y="301683"/>
                    <a:pt x="121980" y="315610"/>
                    <a:pt x="123250" y="319409"/>
                  </a:cubicBezTo>
                  <a:cubicBezTo>
                    <a:pt x="124521" y="321941"/>
                    <a:pt x="130874" y="338401"/>
                    <a:pt x="133415" y="340934"/>
                  </a:cubicBezTo>
                  <a:cubicBezTo>
                    <a:pt x="134686" y="342200"/>
                    <a:pt x="146121" y="357394"/>
                    <a:pt x="146121" y="363724"/>
                  </a:cubicBezTo>
                  <a:cubicBezTo>
                    <a:pt x="146121" y="368789"/>
                    <a:pt x="152474" y="416903"/>
                    <a:pt x="152474" y="423234"/>
                  </a:cubicBezTo>
                  <a:lnTo>
                    <a:pt x="160098" y="429565"/>
                  </a:lnTo>
                  <a:lnTo>
                    <a:pt x="160098" y="429565"/>
                  </a:lnTo>
                  <a:cubicBezTo>
                    <a:pt x="163910" y="444759"/>
                    <a:pt x="170263" y="467550"/>
                    <a:pt x="172804" y="471348"/>
                  </a:cubicBezTo>
                  <a:cubicBezTo>
                    <a:pt x="175346" y="475146"/>
                    <a:pt x="177886" y="489074"/>
                    <a:pt x="177886" y="490340"/>
                  </a:cubicBezTo>
                  <a:lnTo>
                    <a:pt x="177886" y="490340"/>
                  </a:lnTo>
                  <a:lnTo>
                    <a:pt x="175346" y="509333"/>
                  </a:lnTo>
                  <a:lnTo>
                    <a:pt x="129603" y="549850"/>
                  </a:lnTo>
                  <a:cubicBezTo>
                    <a:pt x="129603" y="549850"/>
                    <a:pt x="120709" y="557447"/>
                    <a:pt x="115627" y="559979"/>
                  </a:cubicBezTo>
                  <a:cubicBezTo>
                    <a:pt x="111815" y="561245"/>
                    <a:pt x="105462" y="570108"/>
                    <a:pt x="102920" y="573907"/>
                  </a:cubicBezTo>
                  <a:lnTo>
                    <a:pt x="106732" y="585302"/>
                  </a:lnTo>
                  <a:cubicBezTo>
                    <a:pt x="110544" y="587835"/>
                    <a:pt x="130874" y="605561"/>
                    <a:pt x="138498" y="616956"/>
                  </a:cubicBezTo>
                  <a:cubicBezTo>
                    <a:pt x="146121" y="627085"/>
                    <a:pt x="156287" y="639747"/>
                    <a:pt x="158827" y="643546"/>
                  </a:cubicBezTo>
                  <a:lnTo>
                    <a:pt x="186781" y="642279"/>
                  </a:lnTo>
                  <a:cubicBezTo>
                    <a:pt x="193134" y="634682"/>
                    <a:pt x="208382" y="614424"/>
                    <a:pt x="209652" y="608093"/>
                  </a:cubicBezTo>
                  <a:cubicBezTo>
                    <a:pt x="210923" y="600496"/>
                    <a:pt x="205840" y="586568"/>
                    <a:pt x="205840" y="586568"/>
                  </a:cubicBezTo>
                  <a:lnTo>
                    <a:pt x="205840" y="585302"/>
                  </a:lnTo>
                  <a:lnTo>
                    <a:pt x="263018" y="543519"/>
                  </a:lnTo>
                  <a:lnTo>
                    <a:pt x="273183" y="540987"/>
                  </a:lnTo>
                  <a:lnTo>
                    <a:pt x="279536" y="532124"/>
                  </a:lnTo>
                  <a:lnTo>
                    <a:pt x="297325" y="513131"/>
                  </a:lnTo>
                  <a:lnTo>
                    <a:pt x="302408" y="503002"/>
                  </a:lnTo>
                  <a:lnTo>
                    <a:pt x="303678" y="504268"/>
                  </a:lnTo>
                  <a:cubicBezTo>
                    <a:pt x="303678" y="504268"/>
                    <a:pt x="313843" y="509333"/>
                    <a:pt x="318925" y="510599"/>
                  </a:cubicBezTo>
                  <a:cubicBezTo>
                    <a:pt x="321467" y="510599"/>
                    <a:pt x="345608" y="515663"/>
                    <a:pt x="358314" y="525793"/>
                  </a:cubicBezTo>
                  <a:cubicBezTo>
                    <a:pt x="362126" y="528325"/>
                    <a:pt x="367209" y="533390"/>
                    <a:pt x="374832" y="539721"/>
                  </a:cubicBezTo>
                  <a:cubicBezTo>
                    <a:pt x="392621" y="554914"/>
                    <a:pt x="415492" y="573907"/>
                    <a:pt x="419304" y="577705"/>
                  </a:cubicBezTo>
                  <a:cubicBezTo>
                    <a:pt x="425657" y="581504"/>
                    <a:pt x="447257" y="603028"/>
                    <a:pt x="448529" y="604295"/>
                  </a:cubicBezTo>
                  <a:lnTo>
                    <a:pt x="448529" y="604295"/>
                  </a:lnTo>
                  <a:lnTo>
                    <a:pt x="448529" y="604295"/>
                  </a:lnTo>
                  <a:cubicBezTo>
                    <a:pt x="449799" y="610625"/>
                    <a:pt x="453611" y="627085"/>
                    <a:pt x="454882" y="629618"/>
                  </a:cubicBezTo>
                  <a:cubicBezTo>
                    <a:pt x="456152" y="633416"/>
                    <a:pt x="465046" y="641013"/>
                    <a:pt x="472670" y="641013"/>
                  </a:cubicBezTo>
                  <a:cubicBezTo>
                    <a:pt x="481564" y="639747"/>
                    <a:pt x="513330" y="638481"/>
                    <a:pt x="513330" y="638481"/>
                  </a:cubicBezTo>
                  <a:lnTo>
                    <a:pt x="514600" y="638481"/>
                  </a:lnTo>
                  <a:lnTo>
                    <a:pt x="520953" y="654941"/>
                  </a:lnTo>
                  <a:lnTo>
                    <a:pt x="519683" y="656207"/>
                  </a:lnTo>
                  <a:cubicBezTo>
                    <a:pt x="515871" y="657473"/>
                    <a:pt x="510788" y="660006"/>
                    <a:pt x="510788" y="661272"/>
                  </a:cubicBezTo>
                  <a:cubicBezTo>
                    <a:pt x="510788" y="663804"/>
                    <a:pt x="514600" y="685329"/>
                    <a:pt x="518412" y="690393"/>
                  </a:cubicBezTo>
                  <a:cubicBezTo>
                    <a:pt x="522224" y="695458"/>
                    <a:pt x="529848" y="704321"/>
                    <a:pt x="532389" y="706853"/>
                  </a:cubicBezTo>
                  <a:lnTo>
                    <a:pt x="550178" y="697990"/>
                  </a:lnTo>
                  <a:close/>
                  <a:moveTo>
                    <a:pt x="548907" y="730910"/>
                  </a:moveTo>
                  <a:lnTo>
                    <a:pt x="557801" y="722047"/>
                  </a:lnTo>
                  <a:cubicBezTo>
                    <a:pt x="557801" y="720781"/>
                    <a:pt x="553990" y="711918"/>
                    <a:pt x="548907" y="703055"/>
                  </a:cubicBezTo>
                  <a:lnTo>
                    <a:pt x="533659" y="706853"/>
                  </a:lnTo>
                  <a:lnTo>
                    <a:pt x="532389" y="705587"/>
                  </a:lnTo>
                  <a:cubicBezTo>
                    <a:pt x="532389" y="705587"/>
                    <a:pt x="520953" y="694192"/>
                    <a:pt x="517141" y="689127"/>
                  </a:cubicBezTo>
                  <a:cubicBezTo>
                    <a:pt x="513330" y="682797"/>
                    <a:pt x="508247" y="661272"/>
                    <a:pt x="509518" y="658739"/>
                  </a:cubicBezTo>
                  <a:cubicBezTo>
                    <a:pt x="509518" y="656207"/>
                    <a:pt x="514600" y="652409"/>
                    <a:pt x="518412" y="651143"/>
                  </a:cubicBezTo>
                  <a:lnTo>
                    <a:pt x="514600" y="641013"/>
                  </a:lnTo>
                  <a:cubicBezTo>
                    <a:pt x="508247" y="641013"/>
                    <a:pt x="482835" y="642279"/>
                    <a:pt x="475211" y="643546"/>
                  </a:cubicBezTo>
                  <a:cubicBezTo>
                    <a:pt x="475211" y="643546"/>
                    <a:pt x="473941" y="643546"/>
                    <a:pt x="473941" y="643546"/>
                  </a:cubicBezTo>
                  <a:cubicBezTo>
                    <a:pt x="465046" y="643546"/>
                    <a:pt x="454882" y="634682"/>
                    <a:pt x="453611" y="630884"/>
                  </a:cubicBezTo>
                  <a:cubicBezTo>
                    <a:pt x="452340" y="627085"/>
                    <a:pt x="447257" y="608093"/>
                    <a:pt x="447257" y="605561"/>
                  </a:cubicBezTo>
                  <a:cubicBezTo>
                    <a:pt x="444716" y="603028"/>
                    <a:pt x="424386" y="584036"/>
                    <a:pt x="418033" y="580238"/>
                  </a:cubicBezTo>
                  <a:cubicBezTo>
                    <a:pt x="412951" y="577705"/>
                    <a:pt x="390080" y="557447"/>
                    <a:pt x="372291" y="542253"/>
                  </a:cubicBezTo>
                  <a:cubicBezTo>
                    <a:pt x="364667" y="535922"/>
                    <a:pt x="359585" y="530857"/>
                    <a:pt x="355773" y="528325"/>
                  </a:cubicBezTo>
                  <a:cubicBezTo>
                    <a:pt x="346879" y="520728"/>
                    <a:pt x="327820" y="515663"/>
                    <a:pt x="317654" y="513131"/>
                  </a:cubicBezTo>
                  <a:cubicBezTo>
                    <a:pt x="313843" y="511865"/>
                    <a:pt x="306219" y="509333"/>
                    <a:pt x="303678" y="506800"/>
                  </a:cubicBezTo>
                  <a:lnTo>
                    <a:pt x="299866" y="513131"/>
                  </a:lnTo>
                  <a:lnTo>
                    <a:pt x="282077" y="532124"/>
                  </a:lnTo>
                  <a:lnTo>
                    <a:pt x="274454" y="540987"/>
                  </a:lnTo>
                  <a:lnTo>
                    <a:pt x="263018" y="543519"/>
                  </a:lnTo>
                  <a:lnTo>
                    <a:pt x="208382" y="584036"/>
                  </a:lnTo>
                  <a:cubicBezTo>
                    <a:pt x="209652" y="587835"/>
                    <a:pt x="213464" y="599230"/>
                    <a:pt x="212193" y="606827"/>
                  </a:cubicBezTo>
                  <a:cubicBezTo>
                    <a:pt x="210923" y="615690"/>
                    <a:pt x="190593" y="639747"/>
                    <a:pt x="189322" y="643546"/>
                  </a:cubicBezTo>
                  <a:lnTo>
                    <a:pt x="189322" y="643546"/>
                  </a:lnTo>
                  <a:lnTo>
                    <a:pt x="157557" y="644812"/>
                  </a:lnTo>
                  <a:lnTo>
                    <a:pt x="157557" y="643546"/>
                  </a:lnTo>
                  <a:cubicBezTo>
                    <a:pt x="157557" y="643546"/>
                    <a:pt x="144851" y="628352"/>
                    <a:pt x="137227" y="615690"/>
                  </a:cubicBezTo>
                  <a:cubicBezTo>
                    <a:pt x="128333" y="604295"/>
                    <a:pt x="105462" y="585302"/>
                    <a:pt x="105462" y="584036"/>
                  </a:cubicBezTo>
                  <a:lnTo>
                    <a:pt x="105462" y="584036"/>
                  </a:lnTo>
                  <a:lnTo>
                    <a:pt x="101649" y="570108"/>
                  </a:lnTo>
                  <a:lnTo>
                    <a:pt x="101649" y="568842"/>
                  </a:lnTo>
                  <a:cubicBezTo>
                    <a:pt x="102920" y="567576"/>
                    <a:pt x="110544" y="554914"/>
                    <a:pt x="115627" y="552382"/>
                  </a:cubicBezTo>
                  <a:cubicBezTo>
                    <a:pt x="120709" y="549850"/>
                    <a:pt x="128333" y="543519"/>
                    <a:pt x="128333" y="543519"/>
                  </a:cubicBezTo>
                  <a:lnTo>
                    <a:pt x="172804" y="504268"/>
                  </a:lnTo>
                  <a:lnTo>
                    <a:pt x="175346" y="486542"/>
                  </a:lnTo>
                  <a:cubicBezTo>
                    <a:pt x="174075" y="482743"/>
                    <a:pt x="171533" y="472614"/>
                    <a:pt x="170263" y="468816"/>
                  </a:cubicBezTo>
                  <a:cubicBezTo>
                    <a:pt x="167722" y="465017"/>
                    <a:pt x="158827" y="433363"/>
                    <a:pt x="157557" y="427032"/>
                  </a:cubicBezTo>
                  <a:lnTo>
                    <a:pt x="148662" y="419435"/>
                  </a:lnTo>
                  <a:lnTo>
                    <a:pt x="148662" y="418169"/>
                  </a:lnTo>
                  <a:cubicBezTo>
                    <a:pt x="148662" y="415637"/>
                    <a:pt x="142309" y="363724"/>
                    <a:pt x="141039" y="358660"/>
                  </a:cubicBezTo>
                  <a:cubicBezTo>
                    <a:pt x="141039" y="354861"/>
                    <a:pt x="133415" y="343466"/>
                    <a:pt x="128333" y="338401"/>
                  </a:cubicBezTo>
                  <a:cubicBezTo>
                    <a:pt x="125791" y="334603"/>
                    <a:pt x="118168" y="318143"/>
                    <a:pt x="118168" y="315610"/>
                  </a:cubicBezTo>
                  <a:cubicBezTo>
                    <a:pt x="116897" y="313078"/>
                    <a:pt x="105462" y="300416"/>
                    <a:pt x="95296" y="291553"/>
                  </a:cubicBezTo>
                  <a:cubicBezTo>
                    <a:pt x="88943" y="286489"/>
                    <a:pt x="82590" y="285223"/>
                    <a:pt x="77508" y="283956"/>
                  </a:cubicBezTo>
                  <a:cubicBezTo>
                    <a:pt x="74967" y="283956"/>
                    <a:pt x="73696" y="282690"/>
                    <a:pt x="72425" y="282690"/>
                  </a:cubicBezTo>
                  <a:cubicBezTo>
                    <a:pt x="69884" y="281424"/>
                    <a:pt x="68614" y="280158"/>
                    <a:pt x="66072" y="277626"/>
                  </a:cubicBezTo>
                  <a:cubicBezTo>
                    <a:pt x="62261" y="273827"/>
                    <a:pt x="58449" y="268762"/>
                    <a:pt x="53366" y="267496"/>
                  </a:cubicBezTo>
                  <a:cubicBezTo>
                    <a:pt x="50825" y="266230"/>
                    <a:pt x="48284" y="266230"/>
                    <a:pt x="45743" y="266230"/>
                  </a:cubicBezTo>
                  <a:cubicBezTo>
                    <a:pt x="36848" y="266230"/>
                    <a:pt x="27954" y="268762"/>
                    <a:pt x="25412" y="270029"/>
                  </a:cubicBezTo>
                  <a:cubicBezTo>
                    <a:pt x="20330" y="272561"/>
                    <a:pt x="3812" y="272561"/>
                    <a:pt x="2541" y="272561"/>
                  </a:cubicBezTo>
                  <a:lnTo>
                    <a:pt x="1271" y="272561"/>
                  </a:lnTo>
                  <a:lnTo>
                    <a:pt x="0" y="268762"/>
                  </a:lnTo>
                  <a:lnTo>
                    <a:pt x="6353" y="253569"/>
                  </a:lnTo>
                  <a:cubicBezTo>
                    <a:pt x="6353" y="248504"/>
                    <a:pt x="5083" y="197858"/>
                    <a:pt x="5083" y="190261"/>
                  </a:cubicBezTo>
                  <a:cubicBezTo>
                    <a:pt x="5083" y="182664"/>
                    <a:pt x="0" y="134550"/>
                    <a:pt x="0" y="133283"/>
                  </a:cubicBezTo>
                  <a:lnTo>
                    <a:pt x="0" y="133283"/>
                  </a:lnTo>
                  <a:lnTo>
                    <a:pt x="5083" y="123154"/>
                  </a:lnTo>
                  <a:lnTo>
                    <a:pt x="6353" y="97831"/>
                  </a:lnTo>
                  <a:lnTo>
                    <a:pt x="11436" y="97831"/>
                  </a:lnTo>
                  <a:lnTo>
                    <a:pt x="15248" y="102896"/>
                  </a:lnTo>
                  <a:lnTo>
                    <a:pt x="16519" y="102896"/>
                  </a:lnTo>
                  <a:cubicBezTo>
                    <a:pt x="17789" y="100363"/>
                    <a:pt x="19059" y="96565"/>
                    <a:pt x="20330" y="94033"/>
                  </a:cubicBezTo>
                  <a:cubicBezTo>
                    <a:pt x="21601" y="91500"/>
                    <a:pt x="36848" y="78839"/>
                    <a:pt x="39390" y="75040"/>
                  </a:cubicBezTo>
                  <a:lnTo>
                    <a:pt x="41931" y="63645"/>
                  </a:lnTo>
                  <a:lnTo>
                    <a:pt x="35578" y="49717"/>
                  </a:lnTo>
                  <a:lnTo>
                    <a:pt x="36848" y="37055"/>
                  </a:lnTo>
                  <a:lnTo>
                    <a:pt x="38119" y="37055"/>
                  </a:lnTo>
                  <a:cubicBezTo>
                    <a:pt x="43201" y="35789"/>
                    <a:pt x="66072" y="26926"/>
                    <a:pt x="69884" y="26926"/>
                  </a:cubicBezTo>
                  <a:cubicBezTo>
                    <a:pt x="73696" y="26926"/>
                    <a:pt x="74967" y="34523"/>
                    <a:pt x="74967" y="43386"/>
                  </a:cubicBezTo>
                  <a:cubicBezTo>
                    <a:pt x="74967" y="48451"/>
                    <a:pt x="76237" y="53515"/>
                    <a:pt x="78778" y="57314"/>
                  </a:cubicBezTo>
                  <a:cubicBezTo>
                    <a:pt x="81320" y="61112"/>
                    <a:pt x="110544" y="88968"/>
                    <a:pt x="125791" y="102896"/>
                  </a:cubicBezTo>
                  <a:cubicBezTo>
                    <a:pt x="141039" y="115557"/>
                    <a:pt x="168993" y="130751"/>
                    <a:pt x="174075" y="132017"/>
                  </a:cubicBezTo>
                  <a:cubicBezTo>
                    <a:pt x="175346" y="130751"/>
                    <a:pt x="177886" y="126953"/>
                    <a:pt x="180428" y="123154"/>
                  </a:cubicBezTo>
                  <a:cubicBezTo>
                    <a:pt x="184240" y="116823"/>
                    <a:pt x="188052" y="110493"/>
                    <a:pt x="191864" y="107960"/>
                  </a:cubicBezTo>
                  <a:cubicBezTo>
                    <a:pt x="195675" y="104162"/>
                    <a:pt x="200758" y="94033"/>
                    <a:pt x="205840" y="86436"/>
                  </a:cubicBezTo>
                  <a:cubicBezTo>
                    <a:pt x="208382" y="81371"/>
                    <a:pt x="210923" y="77573"/>
                    <a:pt x="212193" y="75040"/>
                  </a:cubicBezTo>
                  <a:cubicBezTo>
                    <a:pt x="214735" y="72508"/>
                    <a:pt x="218546" y="66177"/>
                    <a:pt x="221088" y="61112"/>
                  </a:cubicBezTo>
                  <a:cubicBezTo>
                    <a:pt x="223629" y="56048"/>
                    <a:pt x="224899" y="54782"/>
                    <a:pt x="224899" y="54782"/>
                  </a:cubicBezTo>
                  <a:cubicBezTo>
                    <a:pt x="226171" y="53515"/>
                    <a:pt x="227441" y="53515"/>
                    <a:pt x="228711" y="53515"/>
                  </a:cubicBezTo>
                  <a:cubicBezTo>
                    <a:pt x="229982" y="53515"/>
                    <a:pt x="231253" y="53515"/>
                    <a:pt x="232524" y="54782"/>
                  </a:cubicBezTo>
                  <a:cubicBezTo>
                    <a:pt x="233794" y="54782"/>
                    <a:pt x="249041" y="66177"/>
                    <a:pt x="259206" y="72508"/>
                  </a:cubicBezTo>
                  <a:lnTo>
                    <a:pt x="268101" y="63645"/>
                  </a:lnTo>
                  <a:lnTo>
                    <a:pt x="289701" y="85169"/>
                  </a:lnTo>
                  <a:lnTo>
                    <a:pt x="331632" y="56048"/>
                  </a:lnTo>
                  <a:lnTo>
                    <a:pt x="363397" y="80105"/>
                  </a:lnTo>
                  <a:cubicBezTo>
                    <a:pt x="364667" y="78839"/>
                    <a:pt x="367209" y="76306"/>
                    <a:pt x="369750" y="75040"/>
                  </a:cubicBezTo>
                  <a:cubicBezTo>
                    <a:pt x="371020" y="73774"/>
                    <a:pt x="373562" y="72508"/>
                    <a:pt x="376103" y="69975"/>
                  </a:cubicBezTo>
                  <a:cubicBezTo>
                    <a:pt x="379915" y="67443"/>
                    <a:pt x="383727" y="63645"/>
                    <a:pt x="386268" y="61112"/>
                  </a:cubicBezTo>
                  <a:lnTo>
                    <a:pt x="387538" y="59846"/>
                  </a:lnTo>
                  <a:cubicBezTo>
                    <a:pt x="392621" y="56048"/>
                    <a:pt x="398974" y="52249"/>
                    <a:pt x="405327" y="48451"/>
                  </a:cubicBezTo>
                  <a:cubicBezTo>
                    <a:pt x="410410" y="45919"/>
                    <a:pt x="416763" y="40854"/>
                    <a:pt x="424386" y="31991"/>
                  </a:cubicBezTo>
                  <a:cubicBezTo>
                    <a:pt x="428198" y="28192"/>
                    <a:pt x="433281" y="20595"/>
                    <a:pt x="437093" y="15531"/>
                  </a:cubicBezTo>
                  <a:cubicBezTo>
                    <a:pt x="438363" y="12998"/>
                    <a:pt x="439634" y="11732"/>
                    <a:pt x="440904" y="10466"/>
                  </a:cubicBezTo>
                  <a:cubicBezTo>
                    <a:pt x="440904" y="10466"/>
                    <a:pt x="442175" y="9200"/>
                    <a:pt x="442175" y="7934"/>
                  </a:cubicBezTo>
                  <a:cubicBezTo>
                    <a:pt x="443446" y="5401"/>
                    <a:pt x="445987" y="1603"/>
                    <a:pt x="449799" y="337"/>
                  </a:cubicBezTo>
                  <a:cubicBezTo>
                    <a:pt x="453611" y="-929"/>
                    <a:pt x="456152" y="1603"/>
                    <a:pt x="458693" y="4135"/>
                  </a:cubicBezTo>
                  <a:cubicBezTo>
                    <a:pt x="459964" y="5401"/>
                    <a:pt x="461235" y="6668"/>
                    <a:pt x="462505" y="7934"/>
                  </a:cubicBezTo>
                  <a:cubicBezTo>
                    <a:pt x="465046" y="9200"/>
                    <a:pt x="467588" y="10466"/>
                    <a:pt x="470128" y="11732"/>
                  </a:cubicBezTo>
                  <a:cubicBezTo>
                    <a:pt x="472670" y="12998"/>
                    <a:pt x="476481" y="14265"/>
                    <a:pt x="479023" y="16797"/>
                  </a:cubicBezTo>
                  <a:cubicBezTo>
                    <a:pt x="481564" y="19329"/>
                    <a:pt x="487917" y="24394"/>
                    <a:pt x="493000" y="30725"/>
                  </a:cubicBezTo>
                  <a:cubicBezTo>
                    <a:pt x="495541" y="33257"/>
                    <a:pt x="498082" y="37055"/>
                    <a:pt x="500624" y="38322"/>
                  </a:cubicBezTo>
                  <a:cubicBezTo>
                    <a:pt x="503165" y="40854"/>
                    <a:pt x="504435" y="43386"/>
                    <a:pt x="504435" y="45919"/>
                  </a:cubicBezTo>
                  <a:cubicBezTo>
                    <a:pt x="505706" y="48451"/>
                    <a:pt x="505706" y="50983"/>
                    <a:pt x="508247" y="53515"/>
                  </a:cubicBezTo>
                  <a:cubicBezTo>
                    <a:pt x="509518" y="54782"/>
                    <a:pt x="510788" y="54782"/>
                    <a:pt x="513330" y="54782"/>
                  </a:cubicBezTo>
                  <a:cubicBezTo>
                    <a:pt x="515871" y="54782"/>
                    <a:pt x="519683" y="53515"/>
                    <a:pt x="522224" y="53515"/>
                  </a:cubicBezTo>
                  <a:cubicBezTo>
                    <a:pt x="523494" y="53515"/>
                    <a:pt x="524766" y="53515"/>
                    <a:pt x="524766" y="52249"/>
                  </a:cubicBezTo>
                  <a:cubicBezTo>
                    <a:pt x="527306" y="52249"/>
                    <a:pt x="529848" y="53515"/>
                    <a:pt x="532389" y="54782"/>
                  </a:cubicBezTo>
                  <a:cubicBezTo>
                    <a:pt x="533659" y="56048"/>
                    <a:pt x="534930" y="56048"/>
                    <a:pt x="536201" y="56048"/>
                  </a:cubicBezTo>
                  <a:cubicBezTo>
                    <a:pt x="538742" y="56048"/>
                    <a:pt x="541283" y="53515"/>
                    <a:pt x="543825" y="50983"/>
                  </a:cubicBezTo>
                  <a:cubicBezTo>
                    <a:pt x="545095" y="49717"/>
                    <a:pt x="546365" y="49717"/>
                    <a:pt x="546365" y="48451"/>
                  </a:cubicBezTo>
                  <a:cubicBezTo>
                    <a:pt x="548907" y="45919"/>
                    <a:pt x="552719" y="44652"/>
                    <a:pt x="557801" y="43386"/>
                  </a:cubicBezTo>
                  <a:cubicBezTo>
                    <a:pt x="559072" y="43386"/>
                    <a:pt x="560343" y="43386"/>
                    <a:pt x="561613" y="42120"/>
                  </a:cubicBezTo>
                  <a:cubicBezTo>
                    <a:pt x="569237" y="39588"/>
                    <a:pt x="575590" y="38322"/>
                    <a:pt x="584484" y="38322"/>
                  </a:cubicBezTo>
                  <a:cubicBezTo>
                    <a:pt x="587025" y="38322"/>
                    <a:pt x="589567" y="38322"/>
                    <a:pt x="593378" y="37055"/>
                  </a:cubicBezTo>
                  <a:cubicBezTo>
                    <a:pt x="601003" y="37055"/>
                    <a:pt x="608626" y="35789"/>
                    <a:pt x="616249" y="34523"/>
                  </a:cubicBezTo>
                  <a:cubicBezTo>
                    <a:pt x="622602" y="33257"/>
                    <a:pt x="626415" y="31991"/>
                    <a:pt x="630227" y="29458"/>
                  </a:cubicBezTo>
                  <a:cubicBezTo>
                    <a:pt x="632768" y="28192"/>
                    <a:pt x="635309" y="26926"/>
                    <a:pt x="637850" y="26926"/>
                  </a:cubicBezTo>
                  <a:cubicBezTo>
                    <a:pt x="641662" y="26926"/>
                    <a:pt x="648015" y="30725"/>
                    <a:pt x="654368" y="37055"/>
                  </a:cubicBezTo>
                  <a:cubicBezTo>
                    <a:pt x="655639" y="38322"/>
                    <a:pt x="658180" y="40854"/>
                    <a:pt x="658180" y="40854"/>
                  </a:cubicBezTo>
                  <a:cubicBezTo>
                    <a:pt x="659451" y="40854"/>
                    <a:pt x="661992" y="39588"/>
                    <a:pt x="663262" y="38322"/>
                  </a:cubicBezTo>
                  <a:cubicBezTo>
                    <a:pt x="664533" y="37055"/>
                    <a:pt x="665804" y="37055"/>
                    <a:pt x="667074" y="35789"/>
                  </a:cubicBezTo>
                  <a:cubicBezTo>
                    <a:pt x="670887" y="34523"/>
                    <a:pt x="674698" y="33257"/>
                    <a:pt x="681051" y="33257"/>
                  </a:cubicBezTo>
                  <a:lnTo>
                    <a:pt x="682322" y="33257"/>
                  </a:lnTo>
                  <a:cubicBezTo>
                    <a:pt x="686133" y="33257"/>
                    <a:pt x="687404" y="31991"/>
                    <a:pt x="689946" y="29458"/>
                  </a:cubicBezTo>
                  <a:cubicBezTo>
                    <a:pt x="691216" y="28192"/>
                    <a:pt x="691216" y="28192"/>
                    <a:pt x="692486" y="26926"/>
                  </a:cubicBezTo>
                  <a:cubicBezTo>
                    <a:pt x="696299" y="24394"/>
                    <a:pt x="698840" y="24394"/>
                    <a:pt x="705193" y="23128"/>
                  </a:cubicBezTo>
                  <a:cubicBezTo>
                    <a:pt x="705193" y="23128"/>
                    <a:pt x="706464" y="23128"/>
                    <a:pt x="707734" y="21861"/>
                  </a:cubicBezTo>
                  <a:lnTo>
                    <a:pt x="709005" y="21861"/>
                  </a:lnTo>
                  <a:lnTo>
                    <a:pt x="720440" y="30725"/>
                  </a:lnTo>
                  <a:lnTo>
                    <a:pt x="716628" y="38322"/>
                  </a:lnTo>
                  <a:lnTo>
                    <a:pt x="739499" y="63645"/>
                  </a:lnTo>
                  <a:lnTo>
                    <a:pt x="733146" y="71242"/>
                  </a:lnTo>
                  <a:lnTo>
                    <a:pt x="733146" y="72508"/>
                  </a:lnTo>
                  <a:lnTo>
                    <a:pt x="738229" y="76306"/>
                  </a:lnTo>
                  <a:lnTo>
                    <a:pt x="738229" y="76306"/>
                  </a:lnTo>
                  <a:cubicBezTo>
                    <a:pt x="738229" y="77573"/>
                    <a:pt x="742041" y="92766"/>
                    <a:pt x="742041" y="97831"/>
                  </a:cubicBezTo>
                  <a:cubicBezTo>
                    <a:pt x="742041" y="99097"/>
                    <a:pt x="742041" y="100363"/>
                    <a:pt x="742041" y="101629"/>
                  </a:cubicBezTo>
                  <a:cubicBezTo>
                    <a:pt x="742041" y="105428"/>
                    <a:pt x="743311" y="109226"/>
                    <a:pt x="739499" y="111759"/>
                  </a:cubicBezTo>
                  <a:cubicBezTo>
                    <a:pt x="738229" y="113025"/>
                    <a:pt x="735688" y="113025"/>
                    <a:pt x="734417" y="114291"/>
                  </a:cubicBezTo>
                  <a:lnTo>
                    <a:pt x="747124" y="132017"/>
                  </a:lnTo>
                  <a:cubicBezTo>
                    <a:pt x="747124" y="132017"/>
                    <a:pt x="750935" y="148477"/>
                    <a:pt x="752206" y="153542"/>
                  </a:cubicBezTo>
                  <a:lnTo>
                    <a:pt x="752206" y="156074"/>
                  </a:lnTo>
                  <a:cubicBezTo>
                    <a:pt x="753477" y="161139"/>
                    <a:pt x="756017" y="171268"/>
                    <a:pt x="757288" y="173800"/>
                  </a:cubicBezTo>
                  <a:cubicBezTo>
                    <a:pt x="759830" y="178865"/>
                    <a:pt x="756017" y="181398"/>
                    <a:pt x="754747" y="181398"/>
                  </a:cubicBezTo>
                  <a:cubicBezTo>
                    <a:pt x="753477" y="181398"/>
                    <a:pt x="753477" y="182664"/>
                    <a:pt x="752206" y="182664"/>
                  </a:cubicBezTo>
                  <a:lnTo>
                    <a:pt x="752206" y="190261"/>
                  </a:lnTo>
                  <a:cubicBezTo>
                    <a:pt x="756017" y="191527"/>
                    <a:pt x="763641" y="195325"/>
                    <a:pt x="766183" y="200390"/>
                  </a:cubicBezTo>
                  <a:cubicBezTo>
                    <a:pt x="767453" y="202922"/>
                    <a:pt x="767453" y="205454"/>
                    <a:pt x="768723" y="207987"/>
                  </a:cubicBezTo>
                  <a:cubicBezTo>
                    <a:pt x="769995" y="211785"/>
                    <a:pt x="771265" y="216850"/>
                    <a:pt x="772536" y="219382"/>
                  </a:cubicBezTo>
                  <a:cubicBezTo>
                    <a:pt x="775077" y="224447"/>
                    <a:pt x="776348" y="230778"/>
                    <a:pt x="776348" y="234576"/>
                  </a:cubicBezTo>
                  <a:cubicBezTo>
                    <a:pt x="776348" y="237108"/>
                    <a:pt x="777618" y="249770"/>
                    <a:pt x="780159" y="257367"/>
                  </a:cubicBezTo>
                  <a:cubicBezTo>
                    <a:pt x="780159" y="258633"/>
                    <a:pt x="780159" y="259899"/>
                    <a:pt x="781430" y="259899"/>
                  </a:cubicBezTo>
                  <a:cubicBezTo>
                    <a:pt x="782701" y="264964"/>
                    <a:pt x="783971" y="271295"/>
                    <a:pt x="782701" y="273827"/>
                  </a:cubicBezTo>
                  <a:cubicBezTo>
                    <a:pt x="781430" y="278892"/>
                    <a:pt x="778889" y="280158"/>
                    <a:pt x="777618" y="280158"/>
                  </a:cubicBezTo>
                  <a:cubicBezTo>
                    <a:pt x="776348" y="280158"/>
                    <a:pt x="775077" y="281424"/>
                    <a:pt x="773806" y="281424"/>
                  </a:cubicBezTo>
                  <a:lnTo>
                    <a:pt x="773806" y="282690"/>
                  </a:lnTo>
                  <a:lnTo>
                    <a:pt x="787783" y="286489"/>
                  </a:lnTo>
                  <a:lnTo>
                    <a:pt x="787783" y="286489"/>
                  </a:lnTo>
                  <a:cubicBezTo>
                    <a:pt x="787783" y="287755"/>
                    <a:pt x="792866" y="292820"/>
                    <a:pt x="791595" y="297884"/>
                  </a:cubicBezTo>
                  <a:cubicBezTo>
                    <a:pt x="791595" y="299150"/>
                    <a:pt x="791595" y="301683"/>
                    <a:pt x="791595" y="304215"/>
                  </a:cubicBezTo>
                  <a:cubicBezTo>
                    <a:pt x="791595" y="310546"/>
                    <a:pt x="790324" y="316876"/>
                    <a:pt x="789054" y="320675"/>
                  </a:cubicBezTo>
                  <a:cubicBezTo>
                    <a:pt x="786512" y="324474"/>
                    <a:pt x="786512" y="329538"/>
                    <a:pt x="786512" y="332070"/>
                  </a:cubicBezTo>
                  <a:cubicBezTo>
                    <a:pt x="786512" y="332070"/>
                    <a:pt x="786512" y="333337"/>
                    <a:pt x="786512" y="333337"/>
                  </a:cubicBezTo>
                  <a:cubicBezTo>
                    <a:pt x="786512" y="335869"/>
                    <a:pt x="782701" y="337135"/>
                    <a:pt x="781430" y="337135"/>
                  </a:cubicBezTo>
                  <a:lnTo>
                    <a:pt x="780159" y="343466"/>
                  </a:lnTo>
                  <a:lnTo>
                    <a:pt x="771265" y="344732"/>
                  </a:lnTo>
                  <a:lnTo>
                    <a:pt x="772536" y="357394"/>
                  </a:lnTo>
                  <a:lnTo>
                    <a:pt x="782701" y="358660"/>
                  </a:lnTo>
                  <a:lnTo>
                    <a:pt x="782701" y="356127"/>
                  </a:lnTo>
                  <a:lnTo>
                    <a:pt x="790324" y="356127"/>
                  </a:lnTo>
                  <a:lnTo>
                    <a:pt x="790324" y="357394"/>
                  </a:lnTo>
                  <a:cubicBezTo>
                    <a:pt x="790324" y="366257"/>
                    <a:pt x="790324" y="375120"/>
                    <a:pt x="790324" y="376386"/>
                  </a:cubicBezTo>
                  <a:cubicBezTo>
                    <a:pt x="790324" y="377652"/>
                    <a:pt x="791595" y="377652"/>
                    <a:pt x="791595" y="378918"/>
                  </a:cubicBezTo>
                  <a:cubicBezTo>
                    <a:pt x="792866" y="381451"/>
                    <a:pt x="794136" y="383983"/>
                    <a:pt x="794136" y="387781"/>
                  </a:cubicBezTo>
                  <a:cubicBezTo>
                    <a:pt x="794136" y="391580"/>
                    <a:pt x="795407" y="399177"/>
                    <a:pt x="795407" y="401709"/>
                  </a:cubicBezTo>
                  <a:lnTo>
                    <a:pt x="805572" y="409306"/>
                  </a:lnTo>
                  <a:lnTo>
                    <a:pt x="805572" y="410572"/>
                  </a:lnTo>
                  <a:cubicBezTo>
                    <a:pt x="805572" y="411838"/>
                    <a:pt x="809383" y="438428"/>
                    <a:pt x="809383" y="440960"/>
                  </a:cubicBezTo>
                  <a:cubicBezTo>
                    <a:pt x="809383" y="443492"/>
                    <a:pt x="811925" y="457420"/>
                    <a:pt x="813195" y="461219"/>
                  </a:cubicBezTo>
                  <a:cubicBezTo>
                    <a:pt x="814466" y="465017"/>
                    <a:pt x="817008" y="470082"/>
                    <a:pt x="817008" y="470082"/>
                  </a:cubicBezTo>
                  <a:lnTo>
                    <a:pt x="817008" y="470082"/>
                  </a:lnTo>
                  <a:lnTo>
                    <a:pt x="815736" y="482743"/>
                  </a:lnTo>
                  <a:lnTo>
                    <a:pt x="803030" y="481477"/>
                  </a:lnTo>
                  <a:lnTo>
                    <a:pt x="801760" y="478945"/>
                  </a:lnTo>
                  <a:cubicBezTo>
                    <a:pt x="795407" y="480211"/>
                    <a:pt x="773806" y="481477"/>
                    <a:pt x="771265" y="482743"/>
                  </a:cubicBezTo>
                  <a:cubicBezTo>
                    <a:pt x="769995" y="482743"/>
                    <a:pt x="767453" y="484009"/>
                    <a:pt x="764912" y="485276"/>
                  </a:cubicBezTo>
                  <a:cubicBezTo>
                    <a:pt x="762370" y="486542"/>
                    <a:pt x="761100" y="486542"/>
                    <a:pt x="759830" y="487808"/>
                  </a:cubicBezTo>
                  <a:cubicBezTo>
                    <a:pt x="759830" y="487808"/>
                    <a:pt x="758559" y="487808"/>
                    <a:pt x="758559" y="487808"/>
                  </a:cubicBezTo>
                  <a:cubicBezTo>
                    <a:pt x="757288" y="487808"/>
                    <a:pt x="756017" y="487808"/>
                    <a:pt x="754747" y="487808"/>
                  </a:cubicBezTo>
                  <a:cubicBezTo>
                    <a:pt x="753477" y="487808"/>
                    <a:pt x="750935" y="486542"/>
                    <a:pt x="749664" y="484009"/>
                  </a:cubicBezTo>
                  <a:cubicBezTo>
                    <a:pt x="748394" y="481477"/>
                    <a:pt x="748394" y="477679"/>
                    <a:pt x="748394" y="473880"/>
                  </a:cubicBezTo>
                  <a:cubicBezTo>
                    <a:pt x="748394" y="471348"/>
                    <a:pt x="748394" y="466283"/>
                    <a:pt x="748394" y="465017"/>
                  </a:cubicBezTo>
                  <a:cubicBezTo>
                    <a:pt x="747124" y="462485"/>
                    <a:pt x="744582" y="461219"/>
                    <a:pt x="743311" y="462485"/>
                  </a:cubicBezTo>
                  <a:cubicBezTo>
                    <a:pt x="743311" y="462485"/>
                    <a:pt x="742041" y="463751"/>
                    <a:pt x="742041" y="465017"/>
                  </a:cubicBezTo>
                  <a:cubicBezTo>
                    <a:pt x="740771" y="467550"/>
                    <a:pt x="739499" y="471348"/>
                    <a:pt x="735688" y="472614"/>
                  </a:cubicBezTo>
                  <a:cubicBezTo>
                    <a:pt x="730605" y="473880"/>
                    <a:pt x="728064" y="475146"/>
                    <a:pt x="725523" y="477679"/>
                  </a:cubicBezTo>
                  <a:cubicBezTo>
                    <a:pt x="724252" y="478945"/>
                    <a:pt x="722982" y="480211"/>
                    <a:pt x="721711" y="480211"/>
                  </a:cubicBezTo>
                  <a:cubicBezTo>
                    <a:pt x="720440" y="481477"/>
                    <a:pt x="719170" y="481477"/>
                    <a:pt x="717899" y="482743"/>
                  </a:cubicBezTo>
                  <a:cubicBezTo>
                    <a:pt x="717899" y="482743"/>
                    <a:pt x="717899" y="484009"/>
                    <a:pt x="716628" y="485276"/>
                  </a:cubicBezTo>
                  <a:cubicBezTo>
                    <a:pt x="715358" y="487808"/>
                    <a:pt x="714087" y="491606"/>
                    <a:pt x="710275" y="492873"/>
                  </a:cubicBezTo>
                  <a:cubicBezTo>
                    <a:pt x="705193" y="494139"/>
                    <a:pt x="703922" y="492873"/>
                    <a:pt x="698840" y="492873"/>
                  </a:cubicBezTo>
                  <a:cubicBezTo>
                    <a:pt x="696299" y="492873"/>
                    <a:pt x="695028" y="491606"/>
                    <a:pt x="695028" y="491606"/>
                  </a:cubicBezTo>
                  <a:cubicBezTo>
                    <a:pt x="693758" y="490340"/>
                    <a:pt x="692486" y="490340"/>
                    <a:pt x="689946" y="490340"/>
                  </a:cubicBezTo>
                  <a:cubicBezTo>
                    <a:pt x="686133" y="490340"/>
                    <a:pt x="674698" y="495405"/>
                    <a:pt x="665804" y="500470"/>
                  </a:cubicBezTo>
                  <a:cubicBezTo>
                    <a:pt x="661992" y="503002"/>
                    <a:pt x="659451" y="504268"/>
                    <a:pt x="658180" y="505534"/>
                  </a:cubicBezTo>
                  <a:cubicBezTo>
                    <a:pt x="655639" y="506800"/>
                    <a:pt x="653098" y="508067"/>
                    <a:pt x="650556" y="510599"/>
                  </a:cubicBezTo>
                  <a:cubicBezTo>
                    <a:pt x="645474" y="513131"/>
                    <a:pt x="642933" y="515663"/>
                    <a:pt x="642933" y="516930"/>
                  </a:cubicBezTo>
                  <a:cubicBezTo>
                    <a:pt x="642933" y="516930"/>
                    <a:pt x="644203" y="519462"/>
                    <a:pt x="645474" y="520728"/>
                  </a:cubicBezTo>
                  <a:cubicBezTo>
                    <a:pt x="646745" y="524527"/>
                    <a:pt x="648015" y="527059"/>
                    <a:pt x="648015" y="528325"/>
                  </a:cubicBezTo>
                  <a:cubicBezTo>
                    <a:pt x="648015" y="530857"/>
                    <a:pt x="646745" y="533390"/>
                    <a:pt x="645474" y="535922"/>
                  </a:cubicBezTo>
                  <a:cubicBezTo>
                    <a:pt x="645474" y="537188"/>
                    <a:pt x="644203" y="537188"/>
                    <a:pt x="644203" y="538454"/>
                  </a:cubicBezTo>
                  <a:cubicBezTo>
                    <a:pt x="644203" y="538454"/>
                    <a:pt x="644203" y="539721"/>
                    <a:pt x="642933" y="539721"/>
                  </a:cubicBezTo>
                  <a:cubicBezTo>
                    <a:pt x="641662" y="542253"/>
                    <a:pt x="640391" y="547317"/>
                    <a:pt x="634038" y="548584"/>
                  </a:cubicBezTo>
                  <a:cubicBezTo>
                    <a:pt x="628956" y="549850"/>
                    <a:pt x="623874" y="548584"/>
                    <a:pt x="623874" y="549850"/>
                  </a:cubicBezTo>
                  <a:cubicBezTo>
                    <a:pt x="622602" y="551116"/>
                    <a:pt x="623874" y="557447"/>
                    <a:pt x="625144" y="562511"/>
                  </a:cubicBezTo>
                  <a:cubicBezTo>
                    <a:pt x="625144" y="563777"/>
                    <a:pt x="625144" y="563777"/>
                    <a:pt x="626415" y="565044"/>
                  </a:cubicBezTo>
                  <a:cubicBezTo>
                    <a:pt x="627685" y="567576"/>
                    <a:pt x="628956" y="572641"/>
                    <a:pt x="628956" y="576439"/>
                  </a:cubicBezTo>
                  <a:cubicBezTo>
                    <a:pt x="628956" y="578971"/>
                    <a:pt x="630227" y="582770"/>
                    <a:pt x="631497" y="586568"/>
                  </a:cubicBezTo>
                  <a:cubicBezTo>
                    <a:pt x="632768" y="589101"/>
                    <a:pt x="634038" y="591633"/>
                    <a:pt x="634038" y="595431"/>
                  </a:cubicBezTo>
                  <a:cubicBezTo>
                    <a:pt x="635309" y="599230"/>
                    <a:pt x="635309" y="604295"/>
                    <a:pt x="635309" y="608093"/>
                  </a:cubicBezTo>
                  <a:cubicBezTo>
                    <a:pt x="635309" y="613158"/>
                    <a:pt x="636580" y="616956"/>
                    <a:pt x="637850" y="619489"/>
                  </a:cubicBezTo>
                  <a:cubicBezTo>
                    <a:pt x="639121" y="620755"/>
                    <a:pt x="639121" y="622021"/>
                    <a:pt x="640391" y="623287"/>
                  </a:cubicBezTo>
                  <a:cubicBezTo>
                    <a:pt x="641662" y="625819"/>
                    <a:pt x="642933" y="627085"/>
                    <a:pt x="644203" y="628352"/>
                  </a:cubicBezTo>
                  <a:cubicBezTo>
                    <a:pt x="644203" y="628352"/>
                    <a:pt x="646745" y="629618"/>
                    <a:pt x="646745" y="630884"/>
                  </a:cubicBezTo>
                  <a:cubicBezTo>
                    <a:pt x="646745" y="632150"/>
                    <a:pt x="645474" y="633416"/>
                    <a:pt x="642933" y="634682"/>
                  </a:cubicBezTo>
                  <a:cubicBezTo>
                    <a:pt x="639121" y="637215"/>
                    <a:pt x="632768" y="639747"/>
                    <a:pt x="626415" y="642279"/>
                  </a:cubicBezTo>
                  <a:cubicBezTo>
                    <a:pt x="623874" y="643546"/>
                    <a:pt x="622602" y="644812"/>
                    <a:pt x="621332" y="646078"/>
                  </a:cubicBezTo>
                  <a:cubicBezTo>
                    <a:pt x="620062" y="647344"/>
                    <a:pt x="618791" y="648610"/>
                    <a:pt x="616249" y="648610"/>
                  </a:cubicBezTo>
                  <a:lnTo>
                    <a:pt x="616249" y="648610"/>
                  </a:lnTo>
                  <a:cubicBezTo>
                    <a:pt x="614979" y="648610"/>
                    <a:pt x="614979" y="648610"/>
                    <a:pt x="613709" y="648610"/>
                  </a:cubicBezTo>
                  <a:cubicBezTo>
                    <a:pt x="613709" y="648610"/>
                    <a:pt x="613709" y="648610"/>
                    <a:pt x="613709" y="648610"/>
                  </a:cubicBezTo>
                  <a:cubicBezTo>
                    <a:pt x="614979" y="649876"/>
                    <a:pt x="620062" y="653675"/>
                    <a:pt x="625144" y="656207"/>
                  </a:cubicBezTo>
                  <a:cubicBezTo>
                    <a:pt x="630227" y="658739"/>
                    <a:pt x="644203" y="670135"/>
                    <a:pt x="645474" y="673933"/>
                  </a:cubicBezTo>
                  <a:cubicBezTo>
                    <a:pt x="646745" y="676466"/>
                    <a:pt x="645474" y="678998"/>
                    <a:pt x="644203" y="680264"/>
                  </a:cubicBezTo>
                  <a:cubicBezTo>
                    <a:pt x="642933" y="681530"/>
                    <a:pt x="642933" y="682797"/>
                    <a:pt x="642933" y="684063"/>
                  </a:cubicBezTo>
                  <a:cubicBezTo>
                    <a:pt x="642933" y="685329"/>
                    <a:pt x="642933" y="686595"/>
                    <a:pt x="642933" y="687861"/>
                  </a:cubicBezTo>
                  <a:cubicBezTo>
                    <a:pt x="642933" y="691660"/>
                    <a:pt x="642933" y="696724"/>
                    <a:pt x="640391" y="699256"/>
                  </a:cubicBezTo>
                  <a:lnTo>
                    <a:pt x="639121" y="700523"/>
                  </a:lnTo>
                  <a:cubicBezTo>
                    <a:pt x="635309" y="704321"/>
                    <a:pt x="630227" y="710652"/>
                    <a:pt x="621332" y="711918"/>
                  </a:cubicBezTo>
                  <a:cubicBezTo>
                    <a:pt x="617520" y="713184"/>
                    <a:pt x="614979" y="713184"/>
                    <a:pt x="612438" y="714451"/>
                  </a:cubicBezTo>
                  <a:cubicBezTo>
                    <a:pt x="609896" y="715717"/>
                    <a:pt x="606085" y="716983"/>
                    <a:pt x="602273" y="715717"/>
                  </a:cubicBezTo>
                  <a:cubicBezTo>
                    <a:pt x="597190" y="714451"/>
                    <a:pt x="594650" y="711918"/>
                    <a:pt x="593378" y="710652"/>
                  </a:cubicBezTo>
                  <a:cubicBezTo>
                    <a:pt x="593378" y="710652"/>
                    <a:pt x="592108" y="709386"/>
                    <a:pt x="592108" y="709386"/>
                  </a:cubicBezTo>
                  <a:cubicBezTo>
                    <a:pt x="592108" y="709386"/>
                    <a:pt x="588296" y="711918"/>
                    <a:pt x="587025" y="713184"/>
                  </a:cubicBezTo>
                  <a:cubicBezTo>
                    <a:pt x="585755" y="713184"/>
                    <a:pt x="585755" y="714451"/>
                    <a:pt x="584484" y="714451"/>
                  </a:cubicBezTo>
                  <a:cubicBezTo>
                    <a:pt x="583214" y="715717"/>
                    <a:pt x="576861" y="718249"/>
                    <a:pt x="566696" y="724580"/>
                  </a:cubicBezTo>
                  <a:lnTo>
                    <a:pt x="548907" y="730910"/>
                  </a:lnTo>
                  <a:close/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7" name="Freeform 26">
              <a:extLst>
                <a:ext uri="{FF2B5EF4-FFF2-40B4-BE49-F238E27FC236}">
                  <a16:creationId xmlns:a16="http://schemas.microsoft.com/office/drawing/2014/main" id="{8BA831B5-9F63-7C05-6A6B-54084364E78F}"/>
                </a:ext>
              </a:extLst>
            </p:cNvPr>
            <p:cNvSpPr/>
            <p:nvPr/>
          </p:nvSpPr>
          <p:spPr>
            <a:xfrm>
              <a:off x="11597573" y="9363335"/>
              <a:ext cx="582194" cy="1104090"/>
            </a:xfrm>
            <a:custGeom>
              <a:avLst/>
              <a:gdLst>
                <a:gd name="connsiteX0" fmla="*/ 582195 w 582194"/>
                <a:gd name="connsiteY0" fmla="*/ 495068 h 1104090"/>
                <a:gd name="connsiteX1" fmla="*/ 579654 w 582194"/>
                <a:gd name="connsiteY1" fmla="*/ 507730 h 1104090"/>
                <a:gd name="connsiteX2" fmla="*/ 560595 w 582194"/>
                <a:gd name="connsiteY2" fmla="*/ 526722 h 1104090"/>
                <a:gd name="connsiteX3" fmla="*/ 556783 w 582194"/>
                <a:gd name="connsiteY3" fmla="*/ 535585 h 1104090"/>
                <a:gd name="connsiteX4" fmla="*/ 552971 w 582194"/>
                <a:gd name="connsiteY4" fmla="*/ 536851 h 1104090"/>
                <a:gd name="connsiteX5" fmla="*/ 549159 w 582194"/>
                <a:gd name="connsiteY5" fmla="*/ 531787 h 1104090"/>
                <a:gd name="connsiteX6" fmla="*/ 545347 w 582194"/>
                <a:gd name="connsiteY6" fmla="*/ 531787 h 1104090"/>
                <a:gd name="connsiteX7" fmla="*/ 544076 w 582194"/>
                <a:gd name="connsiteY7" fmla="*/ 555844 h 1104090"/>
                <a:gd name="connsiteX8" fmla="*/ 538994 w 582194"/>
                <a:gd name="connsiteY8" fmla="*/ 565973 h 1104090"/>
                <a:gd name="connsiteX9" fmla="*/ 517394 w 582194"/>
                <a:gd name="connsiteY9" fmla="*/ 567239 h 1104090"/>
                <a:gd name="connsiteX10" fmla="*/ 475463 w 582194"/>
                <a:gd name="connsiteY10" fmla="*/ 579901 h 1104090"/>
                <a:gd name="connsiteX11" fmla="*/ 441157 w 582194"/>
                <a:gd name="connsiteY11" fmla="*/ 573570 h 1104090"/>
                <a:gd name="connsiteX12" fmla="*/ 432262 w 582194"/>
                <a:gd name="connsiteY12" fmla="*/ 593829 h 1104090"/>
                <a:gd name="connsiteX13" fmla="*/ 405580 w 582194"/>
                <a:gd name="connsiteY13" fmla="*/ 620418 h 1104090"/>
                <a:gd name="connsiteX14" fmla="*/ 376355 w 582194"/>
                <a:gd name="connsiteY14" fmla="*/ 636878 h 1104090"/>
                <a:gd name="connsiteX15" fmla="*/ 361108 w 582194"/>
                <a:gd name="connsiteY15" fmla="*/ 655870 h 1104090"/>
                <a:gd name="connsiteX16" fmla="*/ 349672 w 582194"/>
                <a:gd name="connsiteY16" fmla="*/ 664734 h 1104090"/>
                <a:gd name="connsiteX17" fmla="*/ 343319 w 582194"/>
                <a:gd name="connsiteY17" fmla="*/ 682460 h 1104090"/>
                <a:gd name="connsiteX18" fmla="*/ 328071 w 582194"/>
                <a:gd name="connsiteY18" fmla="*/ 684992 h 1104090"/>
                <a:gd name="connsiteX19" fmla="*/ 275976 w 582194"/>
                <a:gd name="connsiteY19" fmla="*/ 735638 h 1104090"/>
                <a:gd name="connsiteX20" fmla="*/ 278518 w 582194"/>
                <a:gd name="connsiteY20" fmla="*/ 750832 h 1104090"/>
                <a:gd name="connsiteX21" fmla="*/ 282329 w 582194"/>
                <a:gd name="connsiteY21" fmla="*/ 764760 h 1104090"/>
                <a:gd name="connsiteX22" fmla="*/ 263270 w 582194"/>
                <a:gd name="connsiteY22" fmla="*/ 782486 h 1104090"/>
                <a:gd name="connsiteX23" fmla="*/ 250564 w 582194"/>
                <a:gd name="connsiteY23" fmla="*/ 810342 h 1104090"/>
                <a:gd name="connsiteX24" fmla="*/ 241670 w 582194"/>
                <a:gd name="connsiteY24" fmla="*/ 835665 h 1104090"/>
                <a:gd name="connsiteX25" fmla="*/ 201010 w 582194"/>
                <a:gd name="connsiteY25" fmla="*/ 883779 h 1104090"/>
                <a:gd name="connsiteX26" fmla="*/ 189575 w 582194"/>
                <a:gd name="connsiteY26" fmla="*/ 907836 h 1104090"/>
                <a:gd name="connsiteX27" fmla="*/ 171786 w 582194"/>
                <a:gd name="connsiteY27" fmla="*/ 930627 h 1104090"/>
                <a:gd name="connsiteX28" fmla="*/ 162891 w 582194"/>
                <a:gd name="connsiteY28" fmla="*/ 964813 h 1104090"/>
                <a:gd name="connsiteX29" fmla="*/ 161621 w 582194"/>
                <a:gd name="connsiteY29" fmla="*/ 1001532 h 1104090"/>
                <a:gd name="connsiteX30" fmla="*/ 155268 w 582194"/>
                <a:gd name="connsiteY30" fmla="*/ 1019258 h 1104090"/>
                <a:gd name="connsiteX31" fmla="*/ 145103 w 582194"/>
                <a:gd name="connsiteY31" fmla="*/ 1017992 h 1104090"/>
                <a:gd name="connsiteX32" fmla="*/ 143832 w 582194"/>
                <a:gd name="connsiteY32" fmla="*/ 1025589 h 1104090"/>
                <a:gd name="connsiteX33" fmla="*/ 108255 w 582194"/>
                <a:gd name="connsiteY33" fmla="*/ 1054710 h 1104090"/>
                <a:gd name="connsiteX34" fmla="*/ 79031 w 582194"/>
                <a:gd name="connsiteY34" fmla="*/ 1087631 h 1104090"/>
                <a:gd name="connsiteX35" fmla="*/ 56160 w 582194"/>
                <a:gd name="connsiteY35" fmla="*/ 1093961 h 1104090"/>
                <a:gd name="connsiteX36" fmla="*/ 23123 w 582194"/>
                <a:gd name="connsiteY36" fmla="*/ 1104091 h 1104090"/>
                <a:gd name="connsiteX37" fmla="*/ 5335 w 582194"/>
                <a:gd name="connsiteY37" fmla="*/ 1088897 h 1104090"/>
                <a:gd name="connsiteX38" fmla="*/ 252 w 582194"/>
                <a:gd name="connsiteY38" fmla="*/ 1074969 h 1104090"/>
                <a:gd name="connsiteX39" fmla="*/ 9147 w 582194"/>
                <a:gd name="connsiteY39" fmla="*/ 1072437 h 1104090"/>
                <a:gd name="connsiteX40" fmla="*/ 10417 w 582194"/>
                <a:gd name="connsiteY40" fmla="*/ 1055977 h 1104090"/>
                <a:gd name="connsiteX41" fmla="*/ 10417 w 582194"/>
                <a:gd name="connsiteY41" fmla="*/ 1023056 h 1104090"/>
                <a:gd name="connsiteX42" fmla="*/ 11688 w 582194"/>
                <a:gd name="connsiteY42" fmla="*/ 971144 h 1104090"/>
                <a:gd name="connsiteX43" fmla="*/ 15500 w 582194"/>
                <a:gd name="connsiteY43" fmla="*/ 952152 h 1104090"/>
                <a:gd name="connsiteX44" fmla="*/ 15500 w 582194"/>
                <a:gd name="connsiteY44" fmla="*/ 924296 h 1104090"/>
                <a:gd name="connsiteX45" fmla="*/ 2794 w 582194"/>
                <a:gd name="connsiteY45" fmla="*/ 887577 h 1104090"/>
                <a:gd name="connsiteX46" fmla="*/ 12958 w 582194"/>
                <a:gd name="connsiteY46" fmla="*/ 860988 h 1104090"/>
                <a:gd name="connsiteX47" fmla="*/ 30747 w 582194"/>
                <a:gd name="connsiteY47" fmla="*/ 838197 h 1104090"/>
                <a:gd name="connsiteX48" fmla="*/ 57430 w 582194"/>
                <a:gd name="connsiteY48" fmla="*/ 804011 h 1104090"/>
                <a:gd name="connsiteX49" fmla="*/ 67595 w 582194"/>
                <a:gd name="connsiteY49" fmla="*/ 772357 h 1104090"/>
                <a:gd name="connsiteX50" fmla="*/ 76489 w 582194"/>
                <a:gd name="connsiteY50" fmla="*/ 741969 h 1104090"/>
                <a:gd name="connsiteX51" fmla="*/ 79031 w 582194"/>
                <a:gd name="connsiteY51" fmla="*/ 703984 h 1104090"/>
                <a:gd name="connsiteX52" fmla="*/ 84113 w 582194"/>
                <a:gd name="connsiteY52" fmla="*/ 652072 h 1104090"/>
                <a:gd name="connsiteX53" fmla="*/ 100631 w 582194"/>
                <a:gd name="connsiteY53" fmla="*/ 622950 h 1104090"/>
                <a:gd name="connsiteX54" fmla="*/ 134938 w 582194"/>
                <a:gd name="connsiteY54" fmla="*/ 615353 h 1104090"/>
                <a:gd name="connsiteX55" fmla="*/ 147644 w 582194"/>
                <a:gd name="connsiteY55" fmla="*/ 588764 h 1104090"/>
                <a:gd name="connsiteX56" fmla="*/ 140020 w 582194"/>
                <a:gd name="connsiteY56" fmla="*/ 562175 h 1104090"/>
                <a:gd name="connsiteX57" fmla="*/ 128585 w 582194"/>
                <a:gd name="connsiteY57" fmla="*/ 531787 h 1104090"/>
                <a:gd name="connsiteX58" fmla="*/ 120961 w 582194"/>
                <a:gd name="connsiteY58" fmla="*/ 515327 h 1104090"/>
                <a:gd name="connsiteX59" fmla="*/ 124773 w 582194"/>
                <a:gd name="connsiteY59" fmla="*/ 500133 h 1104090"/>
                <a:gd name="connsiteX60" fmla="*/ 112066 w 582194"/>
                <a:gd name="connsiteY60" fmla="*/ 486205 h 1104090"/>
                <a:gd name="connsiteX61" fmla="*/ 95549 w 582194"/>
                <a:gd name="connsiteY61" fmla="*/ 488737 h 1104090"/>
                <a:gd name="connsiteX62" fmla="*/ 94278 w 582194"/>
                <a:gd name="connsiteY62" fmla="*/ 481141 h 1104090"/>
                <a:gd name="connsiteX63" fmla="*/ 103173 w 582194"/>
                <a:gd name="connsiteY63" fmla="*/ 471011 h 1104090"/>
                <a:gd name="connsiteX64" fmla="*/ 84113 w 582194"/>
                <a:gd name="connsiteY64" fmla="*/ 435559 h 1104090"/>
                <a:gd name="connsiteX65" fmla="*/ 108255 w 582194"/>
                <a:gd name="connsiteY65" fmla="*/ 406437 h 1104090"/>
                <a:gd name="connsiteX66" fmla="*/ 118420 w 582194"/>
                <a:gd name="connsiteY66" fmla="*/ 387445 h 1104090"/>
                <a:gd name="connsiteX67" fmla="*/ 137479 w 582194"/>
                <a:gd name="connsiteY67" fmla="*/ 357057 h 1104090"/>
                <a:gd name="connsiteX68" fmla="*/ 137479 w 582194"/>
                <a:gd name="connsiteY68" fmla="*/ 287418 h 1104090"/>
                <a:gd name="connsiteX69" fmla="*/ 143832 w 582194"/>
                <a:gd name="connsiteY69" fmla="*/ 216513 h 1104090"/>
                <a:gd name="connsiteX70" fmla="*/ 156538 w 582194"/>
                <a:gd name="connsiteY70" fmla="*/ 154471 h 1104090"/>
                <a:gd name="connsiteX71" fmla="*/ 119691 w 582194"/>
                <a:gd name="connsiteY71" fmla="*/ 92430 h 1104090"/>
                <a:gd name="connsiteX72" fmla="*/ 103173 w 582194"/>
                <a:gd name="connsiteY72" fmla="*/ 81034 h 1104090"/>
                <a:gd name="connsiteX73" fmla="*/ 124773 w 582194"/>
                <a:gd name="connsiteY73" fmla="*/ 49380 h 1104090"/>
                <a:gd name="connsiteX74" fmla="*/ 131126 w 582194"/>
                <a:gd name="connsiteY74" fmla="*/ 45582 h 1104090"/>
                <a:gd name="connsiteX75" fmla="*/ 147644 w 582194"/>
                <a:gd name="connsiteY75" fmla="*/ 67106 h 1104090"/>
                <a:gd name="connsiteX76" fmla="*/ 152726 w 582194"/>
                <a:gd name="connsiteY76" fmla="*/ 68373 h 1104090"/>
                <a:gd name="connsiteX77" fmla="*/ 153997 w 582194"/>
                <a:gd name="connsiteY77" fmla="*/ 55711 h 1104090"/>
                <a:gd name="connsiteX78" fmla="*/ 167974 w 582194"/>
                <a:gd name="connsiteY78" fmla="*/ 55711 h 1104090"/>
                <a:gd name="connsiteX79" fmla="*/ 171786 w 582194"/>
                <a:gd name="connsiteY79" fmla="*/ 59510 h 1104090"/>
                <a:gd name="connsiteX80" fmla="*/ 179410 w 582194"/>
                <a:gd name="connsiteY80" fmla="*/ 62042 h 1104090"/>
                <a:gd name="connsiteX81" fmla="*/ 181950 w 582194"/>
                <a:gd name="connsiteY81" fmla="*/ 62042 h 1104090"/>
                <a:gd name="connsiteX82" fmla="*/ 181950 w 582194"/>
                <a:gd name="connsiteY82" fmla="*/ 54445 h 1104090"/>
                <a:gd name="connsiteX83" fmla="*/ 185763 w 582194"/>
                <a:gd name="connsiteY83" fmla="*/ 54445 h 1104090"/>
                <a:gd name="connsiteX84" fmla="*/ 189575 w 582194"/>
                <a:gd name="connsiteY84" fmla="*/ 59510 h 1104090"/>
                <a:gd name="connsiteX85" fmla="*/ 201010 w 582194"/>
                <a:gd name="connsiteY85" fmla="*/ 68373 h 1104090"/>
                <a:gd name="connsiteX86" fmla="*/ 220069 w 582194"/>
                <a:gd name="connsiteY86" fmla="*/ 91164 h 1104090"/>
                <a:gd name="connsiteX87" fmla="*/ 230234 w 582194"/>
                <a:gd name="connsiteY87" fmla="*/ 106357 h 1104090"/>
                <a:gd name="connsiteX88" fmla="*/ 237858 w 582194"/>
                <a:gd name="connsiteY88" fmla="*/ 106357 h 1104090"/>
                <a:gd name="connsiteX89" fmla="*/ 237858 w 582194"/>
                <a:gd name="connsiteY89" fmla="*/ 87365 h 1104090"/>
                <a:gd name="connsiteX90" fmla="*/ 240399 w 582194"/>
                <a:gd name="connsiteY90" fmla="*/ 82300 h 1104090"/>
                <a:gd name="connsiteX91" fmla="*/ 253105 w 582194"/>
                <a:gd name="connsiteY91" fmla="*/ 81034 h 1104090"/>
                <a:gd name="connsiteX92" fmla="*/ 255647 w 582194"/>
                <a:gd name="connsiteY92" fmla="*/ 87365 h 1104090"/>
                <a:gd name="connsiteX93" fmla="*/ 262000 w 582194"/>
                <a:gd name="connsiteY93" fmla="*/ 111422 h 1104090"/>
                <a:gd name="connsiteX94" fmla="*/ 272165 w 582194"/>
                <a:gd name="connsiteY94" fmla="*/ 143076 h 1104090"/>
                <a:gd name="connsiteX95" fmla="*/ 279788 w 582194"/>
                <a:gd name="connsiteY95" fmla="*/ 169665 h 1104090"/>
                <a:gd name="connsiteX96" fmla="*/ 293765 w 582194"/>
                <a:gd name="connsiteY96" fmla="*/ 163335 h 1104090"/>
                <a:gd name="connsiteX97" fmla="*/ 312825 w 582194"/>
                <a:gd name="connsiteY97" fmla="*/ 153205 h 1104090"/>
                <a:gd name="connsiteX98" fmla="*/ 342049 w 582194"/>
                <a:gd name="connsiteY98" fmla="*/ 124084 h 1104090"/>
                <a:gd name="connsiteX99" fmla="*/ 368731 w 582194"/>
                <a:gd name="connsiteY99" fmla="*/ 89897 h 1104090"/>
                <a:gd name="connsiteX100" fmla="*/ 389062 w 582194"/>
                <a:gd name="connsiteY100" fmla="*/ 67106 h 1104090"/>
                <a:gd name="connsiteX101" fmla="*/ 414474 w 582194"/>
                <a:gd name="connsiteY101" fmla="*/ 44316 h 1104090"/>
                <a:gd name="connsiteX102" fmla="*/ 461486 w 582194"/>
                <a:gd name="connsiteY102" fmla="*/ 13928 h 1104090"/>
                <a:gd name="connsiteX103" fmla="*/ 484358 w 582194"/>
                <a:gd name="connsiteY103" fmla="*/ 0 h 1104090"/>
                <a:gd name="connsiteX104" fmla="*/ 488170 w 582194"/>
                <a:gd name="connsiteY104" fmla="*/ 8863 h 1104090"/>
                <a:gd name="connsiteX105" fmla="*/ 490711 w 582194"/>
                <a:gd name="connsiteY105" fmla="*/ 20259 h 1104090"/>
                <a:gd name="connsiteX106" fmla="*/ 503417 w 582194"/>
                <a:gd name="connsiteY106" fmla="*/ 31654 h 1104090"/>
                <a:gd name="connsiteX107" fmla="*/ 503417 w 582194"/>
                <a:gd name="connsiteY107" fmla="*/ 49380 h 1104090"/>
                <a:gd name="connsiteX108" fmla="*/ 493252 w 582194"/>
                <a:gd name="connsiteY108" fmla="*/ 59510 h 1104090"/>
                <a:gd name="connsiteX109" fmla="*/ 483087 w 582194"/>
                <a:gd name="connsiteY109" fmla="*/ 77236 h 1104090"/>
                <a:gd name="connsiteX110" fmla="*/ 486899 w 582194"/>
                <a:gd name="connsiteY110" fmla="*/ 93696 h 1104090"/>
                <a:gd name="connsiteX111" fmla="*/ 493252 w 582194"/>
                <a:gd name="connsiteY111" fmla="*/ 106357 h 1104090"/>
                <a:gd name="connsiteX112" fmla="*/ 494523 w 582194"/>
                <a:gd name="connsiteY112" fmla="*/ 127882 h 1104090"/>
                <a:gd name="connsiteX113" fmla="*/ 490711 w 582194"/>
                <a:gd name="connsiteY113" fmla="*/ 140544 h 1104090"/>
                <a:gd name="connsiteX114" fmla="*/ 498334 w 582194"/>
                <a:gd name="connsiteY114" fmla="*/ 146874 h 1104090"/>
                <a:gd name="connsiteX115" fmla="*/ 505958 w 582194"/>
                <a:gd name="connsiteY115" fmla="*/ 158270 h 1104090"/>
                <a:gd name="connsiteX116" fmla="*/ 508499 w 582194"/>
                <a:gd name="connsiteY116" fmla="*/ 177262 h 1104090"/>
                <a:gd name="connsiteX117" fmla="*/ 513582 w 582194"/>
                <a:gd name="connsiteY117" fmla="*/ 194989 h 1104090"/>
                <a:gd name="connsiteX118" fmla="*/ 512311 w 582194"/>
                <a:gd name="connsiteY118" fmla="*/ 222844 h 1104090"/>
                <a:gd name="connsiteX119" fmla="*/ 516123 w 582194"/>
                <a:gd name="connsiteY119" fmla="*/ 238038 h 1104090"/>
                <a:gd name="connsiteX120" fmla="*/ 522476 w 582194"/>
                <a:gd name="connsiteY120" fmla="*/ 255764 h 1104090"/>
                <a:gd name="connsiteX121" fmla="*/ 525017 w 582194"/>
                <a:gd name="connsiteY121" fmla="*/ 265893 h 1104090"/>
                <a:gd name="connsiteX122" fmla="*/ 530100 w 582194"/>
                <a:gd name="connsiteY122" fmla="*/ 277289 h 1104090"/>
                <a:gd name="connsiteX123" fmla="*/ 527558 w 582194"/>
                <a:gd name="connsiteY123" fmla="*/ 291217 h 1104090"/>
                <a:gd name="connsiteX124" fmla="*/ 537723 w 582194"/>
                <a:gd name="connsiteY124" fmla="*/ 305144 h 1104090"/>
                <a:gd name="connsiteX125" fmla="*/ 540265 w 582194"/>
                <a:gd name="connsiteY125" fmla="*/ 325403 h 1104090"/>
                <a:gd name="connsiteX126" fmla="*/ 542806 w 582194"/>
                <a:gd name="connsiteY126" fmla="*/ 341863 h 1104090"/>
                <a:gd name="connsiteX127" fmla="*/ 541536 w 582194"/>
                <a:gd name="connsiteY127" fmla="*/ 355791 h 1104090"/>
                <a:gd name="connsiteX128" fmla="*/ 532641 w 582194"/>
                <a:gd name="connsiteY128" fmla="*/ 364654 h 1104090"/>
                <a:gd name="connsiteX129" fmla="*/ 530100 w 582194"/>
                <a:gd name="connsiteY129" fmla="*/ 382380 h 1104090"/>
                <a:gd name="connsiteX130" fmla="*/ 527558 w 582194"/>
                <a:gd name="connsiteY130" fmla="*/ 395042 h 1104090"/>
                <a:gd name="connsiteX131" fmla="*/ 532641 w 582194"/>
                <a:gd name="connsiteY131" fmla="*/ 407703 h 1104090"/>
                <a:gd name="connsiteX132" fmla="*/ 542806 w 582194"/>
                <a:gd name="connsiteY132" fmla="*/ 426696 h 1104090"/>
                <a:gd name="connsiteX133" fmla="*/ 560595 w 582194"/>
                <a:gd name="connsiteY133" fmla="*/ 435559 h 1104090"/>
                <a:gd name="connsiteX134" fmla="*/ 569489 w 582194"/>
                <a:gd name="connsiteY134" fmla="*/ 458350 h 1104090"/>
                <a:gd name="connsiteX135" fmla="*/ 574571 w 582194"/>
                <a:gd name="connsiteY135" fmla="*/ 479874 h 1104090"/>
                <a:gd name="connsiteX136" fmla="*/ 573301 w 582194"/>
                <a:gd name="connsiteY136" fmla="*/ 490004 h 1104090"/>
                <a:gd name="connsiteX137" fmla="*/ 582195 w 582194"/>
                <a:gd name="connsiteY137" fmla="*/ 495068 h 11040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</a:cxnLst>
              <a:rect l="l" t="t" r="r" b="b"/>
              <a:pathLst>
                <a:path w="582194" h="1104090">
                  <a:moveTo>
                    <a:pt x="582195" y="495068"/>
                  </a:moveTo>
                  <a:lnTo>
                    <a:pt x="579654" y="507730"/>
                  </a:lnTo>
                  <a:cubicBezTo>
                    <a:pt x="579654" y="507730"/>
                    <a:pt x="561865" y="524190"/>
                    <a:pt x="560595" y="526722"/>
                  </a:cubicBezTo>
                  <a:cubicBezTo>
                    <a:pt x="559324" y="529254"/>
                    <a:pt x="556783" y="535585"/>
                    <a:pt x="556783" y="535585"/>
                  </a:cubicBezTo>
                  <a:lnTo>
                    <a:pt x="552971" y="536851"/>
                  </a:lnTo>
                  <a:lnTo>
                    <a:pt x="549159" y="531787"/>
                  </a:lnTo>
                  <a:lnTo>
                    <a:pt x="545347" y="531787"/>
                  </a:lnTo>
                  <a:lnTo>
                    <a:pt x="544076" y="555844"/>
                  </a:lnTo>
                  <a:lnTo>
                    <a:pt x="538994" y="565973"/>
                  </a:lnTo>
                  <a:lnTo>
                    <a:pt x="517394" y="567239"/>
                  </a:lnTo>
                  <a:cubicBezTo>
                    <a:pt x="517394" y="567239"/>
                    <a:pt x="484358" y="579901"/>
                    <a:pt x="475463" y="579901"/>
                  </a:cubicBezTo>
                  <a:cubicBezTo>
                    <a:pt x="465299" y="579901"/>
                    <a:pt x="443698" y="573570"/>
                    <a:pt x="441157" y="573570"/>
                  </a:cubicBezTo>
                  <a:cubicBezTo>
                    <a:pt x="438615" y="573570"/>
                    <a:pt x="434804" y="588764"/>
                    <a:pt x="432262" y="593829"/>
                  </a:cubicBezTo>
                  <a:cubicBezTo>
                    <a:pt x="429721" y="600159"/>
                    <a:pt x="414474" y="612821"/>
                    <a:pt x="405580" y="620418"/>
                  </a:cubicBezTo>
                  <a:cubicBezTo>
                    <a:pt x="396685" y="629281"/>
                    <a:pt x="382709" y="634346"/>
                    <a:pt x="376355" y="636878"/>
                  </a:cubicBezTo>
                  <a:cubicBezTo>
                    <a:pt x="370002" y="639410"/>
                    <a:pt x="362378" y="652072"/>
                    <a:pt x="361108" y="655870"/>
                  </a:cubicBezTo>
                  <a:cubicBezTo>
                    <a:pt x="358567" y="659669"/>
                    <a:pt x="350943" y="663467"/>
                    <a:pt x="349672" y="664734"/>
                  </a:cubicBezTo>
                  <a:cubicBezTo>
                    <a:pt x="348402" y="664734"/>
                    <a:pt x="343319" y="682460"/>
                    <a:pt x="343319" y="682460"/>
                  </a:cubicBezTo>
                  <a:cubicBezTo>
                    <a:pt x="343319" y="682460"/>
                    <a:pt x="331884" y="684992"/>
                    <a:pt x="328071" y="684992"/>
                  </a:cubicBezTo>
                  <a:cubicBezTo>
                    <a:pt x="325531" y="684992"/>
                    <a:pt x="279788" y="731840"/>
                    <a:pt x="275976" y="735638"/>
                  </a:cubicBezTo>
                  <a:cubicBezTo>
                    <a:pt x="272165" y="739437"/>
                    <a:pt x="277247" y="749566"/>
                    <a:pt x="278518" y="750832"/>
                  </a:cubicBezTo>
                  <a:cubicBezTo>
                    <a:pt x="281059" y="752098"/>
                    <a:pt x="282329" y="762228"/>
                    <a:pt x="282329" y="764760"/>
                  </a:cubicBezTo>
                  <a:cubicBezTo>
                    <a:pt x="282329" y="767292"/>
                    <a:pt x="270894" y="774889"/>
                    <a:pt x="263270" y="782486"/>
                  </a:cubicBezTo>
                  <a:cubicBezTo>
                    <a:pt x="255647" y="790083"/>
                    <a:pt x="253105" y="806543"/>
                    <a:pt x="250564" y="810342"/>
                  </a:cubicBezTo>
                  <a:cubicBezTo>
                    <a:pt x="248023" y="814140"/>
                    <a:pt x="244211" y="830600"/>
                    <a:pt x="241670" y="835665"/>
                  </a:cubicBezTo>
                  <a:cubicBezTo>
                    <a:pt x="239128" y="840730"/>
                    <a:pt x="207363" y="877448"/>
                    <a:pt x="201010" y="883779"/>
                  </a:cubicBezTo>
                  <a:cubicBezTo>
                    <a:pt x="194657" y="888844"/>
                    <a:pt x="190845" y="904038"/>
                    <a:pt x="189575" y="907836"/>
                  </a:cubicBezTo>
                  <a:cubicBezTo>
                    <a:pt x="188303" y="911635"/>
                    <a:pt x="176868" y="924296"/>
                    <a:pt x="171786" y="930627"/>
                  </a:cubicBezTo>
                  <a:cubicBezTo>
                    <a:pt x="166704" y="936958"/>
                    <a:pt x="165433" y="959748"/>
                    <a:pt x="162891" y="964813"/>
                  </a:cubicBezTo>
                  <a:cubicBezTo>
                    <a:pt x="160351" y="969878"/>
                    <a:pt x="162891" y="990136"/>
                    <a:pt x="161621" y="1001532"/>
                  </a:cubicBezTo>
                  <a:cubicBezTo>
                    <a:pt x="160351" y="1011661"/>
                    <a:pt x="157809" y="1019258"/>
                    <a:pt x="155268" y="1019258"/>
                  </a:cubicBezTo>
                  <a:cubicBezTo>
                    <a:pt x="151456" y="1019258"/>
                    <a:pt x="145103" y="1017992"/>
                    <a:pt x="145103" y="1017992"/>
                  </a:cubicBezTo>
                  <a:cubicBezTo>
                    <a:pt x="145103" y="1017992"/>
                    <a:pt x="145103" y="1024323"/>
                    <a:pt x="143832" y="1025589"/>
                  </a:cubicBezTo>
                  <a:cubicBezTo>
                    <a:pt x="143832" y="1026855"/>
                    <a:pt x="117149" y="1048380"/>
                    <a:pt x="108255" y="1054710"/>
                  </a:cubicBezTo>
                  <a:cubicBezTo>
                    <a:pt x="99360" y="1061041"/>
                    <a:pt x="84113" y="1083832"/>
                    <a:pt x="79031" y="1087631"/>
                  </a:cubicBezTo>
                  <a:cubicBezTo>
                    <a:pt x="73948" y="1091429"/>
                    <a:pt x="61242" y="1092695"/>
                    <a:pt x="56160" y="1093961"/>
                  </a:cubicBezTo>
                  <a:cubicBezTo>
                    <a:pt x="51077" y="1095228"/>
                    <a:pt x="32018" y="1104091"/>
                    <a:pt x="23123" y="1104091"/>
                  </a:cubicBezTo>
                  <a:cubicBezTo>
                    <a:pt x="14230" y="1104091"/>
                    <a:pt x="7876" y="1092695"/>
                    <a:pt x="5335" y="1088897"/>
                  </a:cubicBezTo>
                  <a:cubicBezTo>
                    <a:pt x="2794" y="1083832"/>
                    <a:pt x="-1018" y="1076235"/>
                    <a:pt x="252" y="1074969"/>
                  </a:cubicBezTo>
                  <a:cubicBezTo>
                    <a:pt x="1523" y="1073703"/>
                    <a:pt x="5335" y="1074969"/>
                    <a:pt x="9147" y="1072437"/>
                  </a:cubicBezTo>
                  <a:cubicBezTo>
                    <a:pt x="12958" y="1069904"/>
                    <a:pt x="11688" y="1059775"/>
                    <a:pt x="10417" y="1055977"/>
                  </a:cubicBezTo>
                  <a:cubicBezTo>
                    <a:pt x="9147" y="1052178"/>
                    <a:pt x="9147" y="1029387"/>
                    <a:pt x="10417" y="1023056"/>
                  </a:cubicBezTo>
                  <a:cubicBezTo>
                    <a:pt x="12958" y="1016726"/>
                    <a:pt x="11688" y="978741"/>
                    <a:pt x="11688" y="971144"/>
                  </a:cubicBezTo>
                  <a:cubicBezTo>
                    <a:pt x="11688" y="964813"/>
                    <a:pt x="12958" y="957216"/>
                    <a:pt x="15500" y="952152"/>
                  </a:cubicBezTo>
                  <a:cubicBezTo>
                    <a:pt x="18041" y="945821"/>
                    <a:pt x="16770" y="933159"/>
                    <a:pt x="15500" y="924296"/>
                  </a:cubicBezTo>
                  <a:cubicBezTo>
                    <a:pt x="14230" y="915433"/>
                    <a:pt x="2794" y="892642"/>
                    <a:pt x="2794" y="887577"/>
                  </a:cubicBezTo>
                  <a:cubicBezTo>
                    <a:pt x="1523" y="882513"/>
                    <a:pt x="10417" y="867319"/>
                    <a:pt x="12958" y="860988"/>
                  </a:cubicBezTo>
                  <a:cubicBezTo>
                    <a:pt x="15500" y="854657"/>
                    <a:pt x="19312" y="847060"/>
                    <a:pt x="30747" y="838197"/>
                  </a:cubicBezTo>
                  <a:cubicBezTo>
                    <a:pt x="40912" y="829334"/>
                    <a:pt x="49807" y="816673"/>
                    <a:pt x="57430" y="804011"/>
                  </a:cubicBezTo>
                  <a:cubicBezTo>
                    <a:pt x="65054" y="791349"/>
                    <a:pt x="66325" y="779954"/>
                    <a:pt x="67595" y="772357"/>
                  </a:cubicBezTo>
                  <a:cubicBezTo>
                    <a:pt x="68866" y="764760"/>
                    <a:pt x="73948" y="749566"/>
                    <a:pt x="76489" y="741969"/>
                  </a:cubicBezTo>
                  <a:cubicBezTo>
                    <a:pt x="79031" y="734372"/>
                    <a:pt x="79031" y="716646"/>
                    <a:pt x="79031" y="703984"/>
                  </a:cubicBezTo>
                  <a:cubicBezTo>
                    <a:pt x="77760" y="690057"/>
                    <a:pt x="82842" y="664734"/>
                    <a:pt x="84113" y="652072"/>
                  </a:cubicBezTo>
                  <a:cubicBezTo>
                    <a:pt x="85384" y="639410"/>
                    <a:pt x="96820" y="629281"/>
                    <a:pt x="100631" y="622950"/>
                  </a:cubicBezTo>
                  <a:cubicBezTo>
                    <a:pt x="104443" y="616619"/>
                    <a:pt x="127314" y="619152"/>
                    <a:pt x="134938" y="615353"/>
                  </a:cubicBezTo>
                  <a:cubicBezTo>
                    <a:pt x="142562" y="611555"/>
                    <a:pt x="146373" y="593829"/>
                    <a:pt x="147644" y="588764"/>
                  </a:cubicBezTo>
                  <a:cubicBezTo>
                    <a:pt x="147644" y="582433"/>
                    <a:pt x="140020" y="567239"/>
                    <a:pt x="140020" y="562175"/>
                  </a:cubicBezTo>
                  <a:cubicBezTo>
                    <a:pt x="138750" y="555844"/>
                    <a:pt x="131126" y="535585"/>
                    <a:pt x="128585" y="531787"/>
                  </a:cubicBezTo>
                  <a:cubicBezTo>
                    <a:pt x="126044" y="527988"/>
                    <a:pt x="120961" y="515327"/>
                    <a:pt x="120961" y="515327"/>
                  </a:cubicBezTo>
                  <a:cubicBezTo>
                    <a:pt x="120961" y="515327"/>
                    <a:pt x="126044" y="505197"/>
                    <a:pt x="124773" y="500133"/>
                  </a:cubicBezTo>
                  <a:cubicBezTo>
                    <a:pt x="123502" y="495068"/>
                    <a:pt x="112066" y="486205"/>
                    <a:pt x="112066" y="486205"/>
                  </a:cubicBezTo>
                  <a:lnTo>
                    <a:pt x="95549" y="488737"/>
                  </a:lnTo>
                  <a:cubicBezTo>
                    <a:pt x="95549" y="488737"/>
                    <a:pt x="93007" y="483673"/>
                    <a:pt x="94278" y="481141"/>
                  </a:cubicBezTo>
                  <a:cubicBezTo>
                    <a:pt x="96820" y="479874"/>
                    <a:pt x="103173" y="471011"/>
                    <a:pt x="103173" y="471011"/>
                  </a:cubicBezTo>
                  <a:lnTo>
                    <a:pt x="84113" y="435559"/>
                  </a:lnTo>
                  <a:cubicBezTo>
                    <a:pt x="84113" y="435559"/>
                    <a:pt x="101902" y="412768"/>
                    <a:pt x="108255" y="406437"/>
                  </a:cubicBezTo>
                  <a:cubicBezTo>
                    <a:pt x="114608" y="400106"/>
                    <a:pt x="115879" y="392509"/>
                    <a:pt x="118420" y="387445"/>
                  </a:cubicBezTo>
                  <a:cubicBezTo>
                    <a:pt x="119691" y="382380"/>
                    <a:pt x="129855" y="376049"/>
                    <a:pt x="137479" y="357057"/>
                  </a:cubicBezTo>
                  <a:cubicBezTo>
                    <a:pt x="145103" y="339331"/>
                    <a:pt x="137479" y="310209"/>
                    <a:pt x="137479" y="287418"/>
                  </a:cubicBezTo>
                  <a:cubicBezTo>
                    <a:pt x="137479" y="264627"/>
                    <a:pt x="138750" y="238038"/>
                    <a:pt x="143832" y="216513"/>
                  </a:cubicBezTo>
                  <a:cubicBezTo>
                    <a:pt x="148915" y="194989"/>
                    <a:pt x="153997" y="174730"/>
                    <a:pt x="156538" y="154471"/>
                  </a:cubicBezTo>
                  <a:cubicBezTo>
                    <a:pt x="157809" y="134213"/>
                    <a:pt x="129855" y="101293"/>
                    <a:pt x="119691" y="92430"/>
                  </a:cubicBezTo>
                  <a:cubicBezTo>
                    <a:pt x="115879" y="88631"/>
                    <a:pt x="109526" y="84833"/>
                    <a:pt x="103173" y="81034"/>
                  </a:cubicBezTo>
                  <a:lnTo>
                    <a:pt x="124773" y="49380"/>
                  </a:lnTo>
                  <a:lnTo>
                    <a:pt x="131126" y="45582"/>
                  </a:lnTo>
                  <a:lnTo>
                    <a:pt x="147644" y="67106"/>
                  </a:lnTo>
                  <a:lnTo>
                    <a:pt x="152726" y="68373"/>
                  </a:lnTo>
                  <a:lnTo>
                    <a:pt x="153997" y="55711"/>
                  </a:lnTo>
                  <a:lnTo>
                    <a:pt x="167974" y="55711"/>
                  </a:lnTo>
                  <a:lnTo>
                    <a:pt x="171786" y="59510"/>
                  </a:lnTo>
                  <a:lnTo>
                    <a:pt x="179410" y="62042"/>
                  </a:lnTo>
                  <a:lnTo>
                    <a:pt x="181950" y="62042"/>
                  </a:lnTo>
                  <a:lnTo>
                    <a:pt x="181950" y="54445"/>
                  </a:lnTo>
                  <a:cubicBezTo>
                    <a:pt x="181950" y="54445"/>
                    <a:pt x="185763" y="53179"/>
                    <a:pt x="185763" y="54445"/>
                  </a:cubicBezTo>
                  <a:cubicBezTo>
                    <a:pt x="185763" y="54445"/>
                    <a:pt x="187033" y="56977"/>
                    <a:pt x="189575" y="59510"/>
                  </a:cubicBezTo>
                  <a:cubicBezTo>
                    <a:pt x="190845" y="62042"/>
                    <a:pt x="195928" y="64574"/>
                    <a:pt x="201010" y="68373"/>
                  </a:cubicBezTo>
                  <a:cubicBezTo>
                    <a:pt x="204822" y="72171"/>
                    <a:pt x="216257" y="87365"/>
                    <a:pt x="220069" y="91164"/>
                  </a:cubicBezTo>
                  <a:cubicBezTo>
                    <a:pt x="223881" y="93696"/>
                    <a:pt x="230234" y="106357"/>
                    <a:pt x="230234" y="106357"/>
                  </a:cubicBezTo>
                  <a:lnTo>
                    <a:pt x="237858" y="106357"/>
                  </a:lnTo>
                  <a:cubicBezTo>
                    <a:pt x="237858" y="106357"/>
                    <a:pt x="239128" y="88631"/>
                    <a:pt x="237858" y="87365"/>
                  </a:cubicBezTo>
                  <a:cubicBezTo>
                    <a:pt x="237858" y="84833"/>
                    <a:pt x="239128" y="83566"/>
                    <a:pt x="240399" y="82300"/>
                  </a:cubicBezTo>
                  <a:cubicBezTo>
                    <a:pt x="241670" y="81034"/>
                    <a:pt x="249294" y="79768"/>
                    <a:pt x="253105" y="81034"/>
                  </a:cubicBezTo>
                  <a:cubicBezTo>
                    <a:pt x="256917" y="82300"/>
                    <a:pt x="254376" y="82300"/>
                    <a:pt x="255647" y="87365"/>
                  </a:cubicBezTo>
                  <a:cubicBezTo>
                    <a:pt x="256917" y="92430"/>
                    <a:pt x="260729" y="105091"/>
                    <a:pt x="262000" y="111422"/>
                  </a:cubicBezTo>
                  <a:cubicBezTo>
                    <a:pt x="263270" y="119019"/>
                    <a:pt x="265812" y="132947"/>
                    <a:pt x="272165" y="143076"/>
                  </a:cubicBezTo>
                  <a:cubicBezTo>
                    <a:pt x="277247" y="153205"/>
                    <a:pt x="278518" y="168399"/>
                    <a:pt x="279788" y="169665"/>
                  </a:cubicBezTo>
                  <a:cubicBezTo>
                    <a:pt x="281059" y="170932"/>
                    <a:pt x="287412" y="165867"/>
                    <a:pt x="293765" y="163335"/>
                  </a:cubicBezTo>
                  <a:cubicBezTo>
                    <a:pt x="300118" y="160802"/>
                    <a:pt x="305200" y="155738"/>
                    <a:pt x="312825" y="153205"/>
                  </a:cubicBezTo>
                  <a:cubicBezTo>
                    <a:pt x="320448" y="149407"/>
                    <a:pt x="335696" y="134213"/>
                    <a:pt x="342049" y="124084"/>
                  </a:cubicBezTo>
                  <a:cubicBezTo>
                    <a:pt x="349672" y="112688"/>
                    <a:pt x="361108" y="98760"/>
                    <a:pt x="368731" y="89897"/>
                  </a:cubicBezTo>
                  <a:cubicBezTo>
                    <a:pt x="376355" y="81034"/>
                    <a:pt x="381437" y="73437"/>
                    <a:pt x="389062" y="67106"/>
                  </a:cubicBezTo>
                  <a:cubicBezTo>
                    <a:pt x="397955" y="60776"/>
                    <a:pt x="406850" y="49380"/>
                    <a:pt x="414474" y="44316"/>
                  </a:cubicBezTo>
                  <a:cubicBezTo>
                    <a:pt x="422097" y="39251"/>
                    <a:pt x="453863" y="18992"/>
                    <a:pt x="461486" y="13928"/>
                  </a:cubicBezTo>
                  <a:cubicBezTo>
                    <a:pt x="467839" y="8863"/>
                    <a:pt x="476734" y="3799"/>
                    <a:pt x="484358" y="0"/>
                  </a:cubicBezTo>
                  <a:lnTo>
                    <a:pt x="488170" y="8863"/>
                  </a:lnTo>
                  <a:lnTo>
                    <a:pt x="490711" y="20259"/>
                  </a:lnTo>
                  <a:lnTo>
                    <a:pt x="503417" y="31654"/>
                  </a:lnTo>
                  <a:lnTo>
                    <a:pt x="503417" y="49380"/>
                  </a:lnTo>
                  <a:cubicBezTo>
                    <a:pt x="499605" y="51912"/>
                    <a:pt x="495793" y="56977"/>
                    <a:pt x="493252" y="59510"/>
                  </a:cubicBezTo>
                  <a:cubicBezTo>
                    <a:pt x="489440" y="63308"/>
                    <a:pt x="484358" y="72171"/>
                    <a:pt x="483087" y="77236"/>
                  </a:cubicBezTo>
                  <a:cubicBezTo>
                    <a:pt x="481817" y="82300"/>
                    <a:pt x="484358" y="89897"/>
                    <a:pt x="486899" y="93696"/>
                  </a:cubicBezTo>
                  <a:cubicBezTo>
                    <a:pt x="488170" y="97494"/>
                    <a:pt x="490711" y="102559"/>
                    <a:pt x="493252" y="106357"/>
                  </a:cubicBezTo>
                  <a:cubicBezTo>
                    <a:pt x="495793" y="110156"/>
                    <a:pt x="494523" y="122817"/>
                    <a:pt x="494523" y="127882"/>
                  </a:cubicBezTo>
                  <a:cubicBezTo>
                    <a:pt x="494523" y="132947"/>
                    <a:pt x="490711" y="136745"/>
                    <a:pt x="490711" y="140544"/>
                  </a:cubicBezTo>
                  <a:cubicBezTo>
                    <a:pt x="490711" y="144342"/>
                    <a:pt x="494523" y="144342"/>
                    <a:pt x="498334" y="146874"/>
                  </a:cubicBezTo>
                  <a:cubicBezTo>
                    <a:pt x="502146" y="148141"/>
                    <a:pt x="504688" y="157004"/>
                    <a:pt x="505958" y="158270"/>
                  </a:cubicBezTo>
                  <a:cubicBezTo>
                    <a:pt x="507229" y="160802"/>
                    <a:pt x="507229" y="173464"/>
                    <a:pt x="508499" y="177262"/>
                  </a:cubicBezTo>
                  <a:cubicBezTo>
                    <a:pt x="509770" y="181061"/>
                    <a:pt x="512311" y="187391"/>
                    <a:pt x="513582" y="194989"/>
                  </a:cubicBezTo>
                  <a:cubicBezTo>
                    <a:pt x="514852" y="202586"/>
                    <a:pt x="512311" y="219045"/>
                    <a:pt x="512311" y="222844"/>
                  </a:cubicBezTo>
                  <a:cubicBezTo>
                    <a:pt x="512311" y="226642"/>
                    <a:pt x="514852" y="234240"/>
                    <a:pt x="516123" y="238038"/>
                  </a:cubicBezTo>
                  <a:cubicBezTo>
                    <a:pt x="517394" y="241836"/>
                    <a:pt x="519935" y="253232"/>
                    <a:pt x="522476" y="255764"/>
                  </a:cubicBezTo>
                  <a:cubicBezTo>
                    <a:pt x="523747" y="258296"/>
                    <a:pt x="523747" y="262095"/>
                    <a:pt x="525017" y="265893"/>
                  </a:cubicBezTo>
                  <a:cubicBezTo>
                    <a:pt x="526288" y="269692"/>
                    <a:pt x="528830" y="273490"/>
                    <a:pt x="530100" y="277289"/>
                  </a:cubicBezTo>
                  <a:cubicBezTo>
                    <a:pt x="530100" y="281087"/>
                    <a:pt x="527558" y="286152"/>
                    <a:pt x="527558" y="291217"/>
                  </a:cubicBezTo>
                  <a:cubicBezTo>
                    <a:pt x="528830" y="296281"/>
                    <a:pt x="535183" y="301346"/>
                    <a:pt x="537723" y="305144"/>
                  </a:cubicBezTo>
                  <a:cubicBezTo>
                    <a:pt x="540265" y="308943"/>
                    <a:pt x="540265" y="322871"/>
                    <a:pt x="540265" y="325403"/>
                  </a:cubicBezTo>
                  <a:cubicBezTo>
                    <a:pt x="541536" y="327935"/>
                    <a:pt x="544076" y="336798"/>
                    <a:pt x="542806" y="341863"/>
                  </a:cubicBezTo>
                  <a:cubicBezTo>
                    <a:pt x="542806" y="346928"/>
                    <a:pt x="541536" y="350726"/>
                    <a:pt x="541536" y="355791"/>
                  </a:cubicBezTo>
                  <a:cubicBezTo>
                    <a:pt x="541536" y="360855"/>
                    <a:pt x="535183" y="363388"/>
                    <a:pt x="532641" y="364654"/>
                  </a:cubicBezTo>
                  <a:cubicBezTo>
                    <a:pt x="530100" y="367186"/>
                    <a:pt x="530100" y="377315"/>
                    <a:pt x="530100" y="382380"/>
                  </a:cubicBezTo>
                  <a:cubicBezTo>
                    <a:pt x="530100" y="387445"/>
                    <a:pt x="527558" y="391243"/>
                    <a:pt x="527558" y="395042"/>
                  </a:cubicBezTo>
                  <a:cubicBezTo>
                    <a:pt x="526288" y="398840"/>
                    <a:pt x="528830" y="402639"/>
                    <a:pt x="532641" y="407703"/>
                  </a:cubicBezTo>
                  <a:cubicBezTo>
                    <a:pt x="536453" y="412768"/>
                    <a:pt x="540265" y="422897"/>
                    <a:pt x="542806" y="426696"/>
                  </a:cubicBezTo>
                  <a:cubicBezTo>
                    <a:pt x="546618" y="430494"/>
                    <a:pt x="554242" y="430494"/>
                    <a:pt x="560595" y="435559"/>
                  </a:cubicBezTo>
                  <a:cubicBezTo>
                    <a:pt x="566948" y="440623"/>
                    <a:pt x="569489" y="458350"/>
                    <a:pt x="569489" y="458350"/>
                  </a:cubicBezTo>
                  <a:lnTo>
                    <a:pt x="574571" y="479874"/>
                  </a:lnTo>
                  <a:lnTo>
                    <a:pt x="573301" y="490004"/>
                  </a:lnTo>
                  <a:lnTo>
                    <a:pt x="582195" y="495068"/>
                  </a:lnTo>
                  <a:close/>
                </a:path>
              </a:pathLst>
            </a:custGeom>
            <a:solidFill>
              <a:srgbClr val="EAC2DB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8" name="Freeform 27">
              <a:extLst>
                <a:ext uri="{FF2B5EF4-FFF2-40B4-BE49-F238E27FC236}">
                  <a16:creationId xmlns:a16="http://schemas.microsoft.com/office/drawing/2014/main" id="{3DF7E0FE-1B1A-E199-1EB7-9D17C621F4EA}"/>
                </a:ext>
              </a:extLst>
            </p:cNvPr>
            <p:cNvSpPr/>
            <p:nvPr/>
          </p:nvSpPr>
          <p:spPr>
            <a:xfrm>
              <a:off x="11597893" y="9345609"/>
              <a:ext cx="584416" cy="1124349"/>
            </a:xfrm>
            <a:custGeom>
              <a:avLst/>
              <a:gdLst>
                <a:gd name="connsiteX0" fmla="*/ 2474 w 584416"/>
                <a:gd name="connsiteY0" fmla="*/ 1092695 h 1124349"/>
                <a:gd name="connsiteX1" fmla="*/ 7556 w 584416"/>
                <a:gd name="connsiteY1" fmla="*/ 1105357 h 1124349"/>
                <a:gd name="connsiteX2" fmla="*/ 7556 w 584416"/>
                <a:gd name="connsiteY2" fmla="*/ 1105357 h 1124349"/>
                <a:gd name="connsiteX3" fmla="*/ 24074 w 584416"/>
                <a:gd name="connsiteY3" fmla="*/ 1119285 h 1124349"/>
                <a:gd name="connsiteX4" fmla="*/ 52028 w 584416"/>
                <a:gd name="connsiteY4" fmla="*/ 1111688 h 1124349"/>
                <a:gd name="connsiteX5" fmla="*/ 58381 w 584416"/>
                <a:gd name="connsiteY5" fmla="*/ 1109155 h 1124349"/>
                <a:gd name="connsiteX6" fmla="*/ 64734 w 584416"/>
                <a:gd name="connsiteY6" fmla="*/ 1107889 h 1124349"/>
                <a:gd name="connsiteX7" fmla="*/ 79981 w 584416"/>
                <a:gd name="connsiteY7" fmla="*/ 1102825 h 1124349"/>
                <a:gd name="connsiteX8" fmla="*/ 90146 w 584416"/>
                <a:gd name="connsiteY8" fmla="*/ 1090163 h 1124349"/>
                <a:gd name="connsiteX9" fmla="*/ 109206 w 584416"/>
                <a:gd name="connsiteY9" fmla="*/ 1069904 h 1124349"/>
                <a:gd name="connsiteX10" fmla="*/ 144783 w 584416"/>
                <a:gd name="connsiteY10" fmla="*/ 1040783 h 1124349"/>
                <a:gd name="connsiteX11" fmla="*/ 144783 w 584416"/>
                <a:gd name="connsiteY11" fmla="*/ 1034452 h 1124349"/>
                <a:gd name="connsiteX12" fmla="*/ 144783 w 584416"/>
                <a:gd name="connsiteY12" fmla="*/ 1031920 h 1124349"/>
                <a:gd name="connsiteX13" fmla="*/ 147324 w 584416"/>
                <a:gd name="connsiteY13" fmla="*/ 1031920 h 1124349"/>
                <a:gd name="connsiteX14" fmla="*/ 156218 w 584416"/>
                <a:gd name="connsiteY14" fmla="*/ 1033186 h 1124349"/>
                <a:gd name="connsiteX15" fmla="*/ 161301 w 584416"/>
                <a:gd name="connsiteY15" fmla="*/ 1017992 h 1124349"/>
                <a:gd name="connsiteX16" fmla="*/ 161301 w 584416"/>
                <a:gd name="connsiteY16" fmla="*/ 1001532 h 1124349"/>
                <a:gd name="connsiteX17" fmla="*/ 162571 w 584416"/>
                <a:gd name="connsiteY17" fmla="*/ 981273 h 1124349"/>
                <a:gd name="connsiteX18" fmla="*/ 165112 w 584416"/>
                <a:gd name="connsiteY18" fmla="*/ 971144 h 1124349"/>
                <a:gd name="connsiteX19" fmla="*/ 172737 w 584416"/>
                <a:gd name="connsiteY19" fmla="*/ 947087 h 1124349"/>
                <a:gd name="connsiteX20" fmla="*/ 179090 w 584416"/>
                <a:gd name="connsiteY20" fmla="*/ 938224 h 1124349"/>
                <a:gd name="connsiteX21" fmla="*/ 189254 w 584416"/>
                <a:gd name="connsiteY21" fmla="*/ 924296 h 1124349"/>
                <a:gd name="connsiteX22" fmla="*/ 200690 w 584416"/>
                <a:gd name="connsiteY22" fmla="*/ 898973 h 1124349"/>
                <a:gd name="connsiteX23" fmla="*/ 241349 w 584416"/>
                <a:gd name="connsiteY23" fmla="*/ 852125 h 1124349"/>
                <a:gd name="connsiteX24" fmla="*/ 246432 w 584416"/>
                <a:gd name="connsiteY24" fmla="*/ 838197 h 1124349"/>
                <a:gd name="connsiteX25" fmla="*/ 250244 w 584416"/>
                <a:gd name="connsiteY25" fmla="*/ 826802 h 1124349"/>
                <a:gd name="connsiteX26" fmla="*/ 252785 w 584416"/>
                <a:gd name="connsiteY26" fmla="*/ 820471 h 1124349"/>
                <a:gd name="connsiteX27" fmla="*/ 264220 w 584416"/>
                <a:gd name="connsiteY27" fmla="*/ 798946 h 1124349"/>
                <a:gd name="connsiteX28" fmla="*/ 274386 w 584416"/>
                <a:gd name="connsiteY28" fmla="*/ 790083 h 1124349"/>
                <a:gd name="connsiteX29" fmla="*/ 282009 w 584416"/>
                <a:gd name="connsiteY29" fmla="*/ 782486 h 1124349"/>
                <a:gd name="connsiteX30" fmla="*/ 279468 w 584416"/>
                <a:gd name="connsiteY30" fmla="*/ 769825 h 1124349"/>
                <a:gd name="connsiteX31" fmla="*/ 274386 w 584416"/>
                <a:gd name="connsiteY31" fmla="*/ 757163 h 1124349"/>
                <a:gd name="connsiteX32" fmla="*/ 276927 w 584416"/>
                <a:gd name="connsiteY32" fmla="*/ 750832 h 1124349"/>
                <a:gd name="connsiteX33" fmla="*/ 283280 w 584416"/>
                <a:gd name="connsiteY33" fmla="*/ 744502 h 1124349"/>
                <a:gd name="connsiteX34" fmla="*/ 329022 w 584416"/>
                <a:gd name="connsiteY34" fmla="*/ 700186 h 1124349"/>
                <a:gd name="connsiteX35" fmla="*/ 341729 w 584416"/>
                <a:gd name="connsiteY35" fmla="*/ 697654 h 1124349"/>
                <a:gd name="connsiteX36" fmla="*/ 348082 w 584416"/>
                <a:gd name="connsiteY36" fmla="*/ 679927 h 1124349"/>
                <a:gd name="connsiteX37" fmla="*/ 358246 w 584416"/>
                <a:gd name="connsiteY37" fmla="*/ 672331 h 1124349"/>
                <a:gd name="connsiteX38" fmla="*/ 374764 w 584416"/>
                <a:gd name="connsiteY38" fmla="*/ 652072 h 1124349"/>
                <a:gd name="connsiteX39" fmla="*/ 379847 w 584416"/>
                <a:gd name="connsiteY39" fmla="*/ 649540 h 1124349"/>
                <a:gd name="connsiteX40" fmla="*/ 403988 w 584416"/>
                <a:gd name="connsiteY40" fmla="*/ 635612 h 1124349"/>
                <a:gd name="connsiteX41" fmla="*/ 412883 w 584416"/>
                <a:gd name="connsiteY41" fmla="*/ 626749 h 1124349"/>
                <a:gd name="connsiteX42" fmla="*/ 429401 w 584416"/>
                <a:gd name="connsiteY42" fmla="*/ 609023 h 1124349"/>
                <a:gd name="connsiteX43" fmla="*/ 430672 w 584416"/>
                <a:gd name="connsiteY43" fmla="*/ 603958 h 1124349"/>
                <a:gd name="connsiteX44" fmla="*/ 438295 w 584416"/>
                <a:gd name="connsiteY44" fmla="*/ 587498 h 1124349"/>
                <a:gd name="connsiteX45" fmla="*/ 445919 w 584416"/>
                <a:gd name="connsiteY45" fmla="*/ 588764 h 1124349"/>
                <a:gd name="connsiteX46" fmla="*/ 472602 w 584416"/>
                <a:gd name="connsiteY46" fmla="*/ 593829 h 1124349"/>
                <a:gd name="connsiteX47" fmla="*/ 472602 w 584416"/>
                <a:gd name="connsiteY47" fmla="*/ 593829 h 1124349"/>
                <a:gd name="connsiteX48" fmla="*/ 514532 w 584416"/>
                <a:gd name="connsiteY48" fmla="*/ 581167 h 1124349"/>
                <a:gd name="connsiteX49" fmla="*/ 514532 w 584416"/>
                <a:gd name="connsiteY49" fmla="*/ 581167 h 1124349"/>
                <a:gd name="connsiteX50" fmla="*/ 534863 w 584416"/>
                <a:gd name="connsiteY50" fmla="*/ 579901 h 1124349"/>
                <a:gd name="connsiteX51" fmla="*/ 539945 w 584416"/>
                <a:gd name="connsiteY51" fmla="*/ 571038 h 1124349"/>
                <a:gd name="connsiteX52" fmla="*/ 541216 w 584416"/>
                <a:gd name="connsiteY52" fmla="*/ 545715 h 1124349"/>
                <a:gd name="connsiteX53" fmla="*/ 546298 w 584416"/>
                <a:gd name="connsiteY53" fmla="*/ 545715 h 1124349"/>
                <a:gd name="connsiteX54" fmla="*/ 550109 w 584416"/>
                <a:gd name="connsiteY54" fmla="*/ 550779 h 1124349"/>
                <a:gd name="connsiteX55" fmla="*/ 551380 w 584416"/>
                <a:gd name="connsiteY55" fmla="*/ 550779 h 1124349"/>
                <a:gd name="connsiteX56" fmla="*/ 555192 w 584416"/>
                <a:gd name="connsiteY56" fmla="*/ 541916 h 1124349"/>
                <a:gd name="connsiteX57" fmla="*/ 574251 w 584416"/>
                <a:gd name="connsiteY57" fmla="*/ 522924 h 1124349"/>
                <a:gd name="connsiteX58" fmla="*/ 576793 w 584416"/>
                <a:gd name="connsiteY58" fmla="*/ 511528 h 1124349"/>
                <a:gd name="connsiteX59" fmla="*/ 570440 w 584416"/>
                <a:gd name="connsiteY59" fmla="*/ 497601 h 1124349"/>
                <a:gd name="connsiteX60" fmla="*/ 571710 w 584416"/>
                <a:gd name="connsiteY60" fmla="*/ 487471 h 1124349"/>
                <a:gd name="connsiteX61" fmla="*/ 566628 w 584416"/>
                <a:gd name="connsiteY61" fmla="*/ 465947 h 1124349"/>
                <a:gd name="connsiteX62" fmla="*/ 559004 w 584416"/>
                <a:gd name="connsiteY62" fmla="*/ 444422 h 1124349"/>
                <a:gd name="connsiteX63" fmla="*/ 548839 w 584416"/>
                <a:gd name="connsiteY63" fmla="*/ 439357 h 1124349"/>
                <a:gd name="connsiteX64" fmla="*/ 541216 w 584416"/>
                <a:gd name="connsiteY64" fmla="*/ 435559 h 1124349"/>
                <a:gd name="connsiteX65" fmla="*/ 536133 w 584416"/>
                <a:gd name="connsiteY65" fmla="*/ 426696 h 1124349"/>
                <a:gd name="connsiteX66" fmla="*/ 531050 w 584416"/>
                <a:gd name="connsiteY66" fmla="*/ 417832 h 1124349"/>
                <a:gd name="connsiteX67" fmla="*/ 524697 w 584416"/>
                <a:gd name="connsiteY67" fmla="*/ 403905 h 1124349"/>
                <a:gd name="connsiteX68" fmla="*/ 525968 w 584416"/>
                <a:gd name="connsiteY68" fmla="*/ 400106 h 1124349"/>
                <a:gd name="connsiteX69" fmla="*/ 527238 w 584416"/>
                <a:gd name="connsiteY69" fmla="*/ 391243 h 1124349"/>
                <a:gd name="connsiteX70" fmla="*/ 531050 w 584416"/>
                <a:gd name="connsiteY70" fmla="*/ 372251 h 1124349"/>
                <a:gd name="connsiteX71" fmla="*/ 533591 w 584416"/>
                <a:gd name="connsiteY71" fmla="*/ 369718 h 1124349"/>
                <a:gd name="connsiteX72" fmla="*/ 538674 w 584416"/>
                <a:gd name="connsiteY72" fmla="*/ 363388 h 1124349"/>
                <a:gd name="connsiteX73" fmla="*/ 539945 w 584416"/>
                <a:gd name="connsiteY73" fmla="*/ 354525 h 1124349"/>
                <a:gd name="connsiteX74" fmla="*/ 541216 w 584416"/>
                <a:gd name="connsiteY74" fmla="*/ 348194 h 1124349"/>
                <a:gd name="connsiteX75" fmla="*/ 538674 w 584416"/>
                <a:gd name="connsiteY75" fmla="*/ 333000 h 1124349"/>
                <a:gd name="connsiteX76" fmla="*/ 538674 w 584416"/>
                <a:gd name="connsiteY76" fmla="*/ 331734 h 1124349"/>
                <a:gd name="connsiteX77" fmla="*/ 538674 w 584416"/>
                <a:gd name="connsiteY77" fmla="*/ 325403 h 1124349"/>
                <a:gd name="connsiteX78" fmla="*/ 536133 w 584416"/>
                <a:gd name="connsiteY78" fmla="*/ 311475 h 1124349"/>
                <a:gd name="connsiteX79" fmla="*/ 532321 w 584416"/>
                <a:gd name="connsiteY79" fmla="*/ 307677 h 1124349"/>
                <a:gd name="connsiteX80" fmla="*/ 525968 w 584416"/>
                <a:gd name="connsiteY80" fmla="*/ 297547 h 1124349"/>
                <a:gd name="connsiteX81" fmla="*/ 527238 w 584416"/>
                <a:gd name="connsiteY81" fmla="*/ 288684 h 1124349"/>
                <a:gd name="connsiteX82" fmla="*/ 528509 w 584416"/>
                <a:gd name="connsiteY82" fmla="*/ 283620 h 1124349"/>
                <a:gd name="connsiteX83" fmla="*/ 525968 w 584416"/>
                <a:gd name="connsiteY83" fmla="*/ 278555 h 1124349"/>
                <a:gd name="connsiteX84" fmla="*/ 523427 w 584416"/>
                <a:gd name="connsiteY84" fmla="*/ 273490 h 1124349"/>
                <a:gd name="connsiteX85" fmla="*/ 522156 w 584416"/>
                <a:gd name="connsiteY85" fmla="*/ 269692 h 1124349"/>
                <a:gd name="connsiteX86" fmla="*/ 520885 w 584416"/>
                <a:gd name="connsiteY86" fmla="*/ 264627 h 1124349"/>
                <a:gd name="connsiteX87" fmla="*/ 517074 w 584416"/>
                <a:gd name="connsiteY87" fmla="*/ 253232 h 1124349"/>
                <a:gd name="connsiteX88" fmla="*/ 514532 w 584416"/>
                <a:gd name="connsiteY88" fmla="*/ 246901 h 1124349"/>
                <a:gd name="connsiteX89" fmla="*/ 514532 w 584416"/>
                <a:gd name="connsiteY89" fmla="*/ 245635 h 1124349"/>
                <a:gd name="connsiteX90" fmla="*/ 510720 w 584416"/>
                <a:gd name="connsiteY90" fmla="*/ 231707 h 1124349"/>
                <a:gd name="connsiteX91" fmla="*/ 510720 w 584416"/>
                <a:gd name="connsiteY91" fmla="*/ 225376 h 1124349"/>
                <a:gd name="connsiteX92" fmla="*/ 511991 w 584416"/>
                <a:gd name="connsiteY92" fmla="*/ 203852 h 1124349"/>
                <a:gd name="connsiteX93" fmla="*/ 509450 w 584416"/>
                <a:gd name="connsiteY93" fmla="*/ 192456 h 1124349"/>
                <a:gd name="connsiteX94" fmla="*/ 508179 w 584416"/>
                <a:gd name="connsiteY94" fmla="*/ 187392 h 1124349"/>
                <a:gd name="connsiteX95" fmla="*/ 506909 w 584416"/>
                <a:gd name="connsiteY95" fmla="*/ 178528 h 1124349"/>
                <a:gd name="connsiteX96" fmla="*/ 505638 w 584416"/>
                <a:gd name="connsiteY96" fmla="*/ 168399 h 1124349"/>
                <a:gd name="connsiteX97" fmla="*/ 504367 w 584416"/>
                <a:gd name="connsiteY97" fmla="*/ 164601 h 1124349"/>
                <a:gd name="connsiteX98" fmla="*/ 499285 w 584416"/>
                <a:gd name="connsiteY98" fmla="*/ 157004 h 1124349"/>
                <a:gd name="connsiteX99" fmla="*/ 496744 w 584416"/>
                <a:gd name="connsiteY99" fmla="*/ 155738 h 1124349"/>
                <a:gd name="connsiteX100" fmla="*/ 490391 w 584416"/>
                <a:gd name="connsiteY100" fmla="*/ 149407 h 1124349"/>
                <a:gd name="connsiteX101" fmla="*/ 492931 w 584416"/>
                <a:gd name="connsiteY101" fmla="*/ 143076 h 1124349"/>
                <a:gd name="connsiteX102" fmla="*/ 495473 w 584416"/>
                <a:gd name="connsiteY102" fmla="*/ 136745 h 1124349"/>
                <a:gd name="connsiteX103" fmla="*/ 495473 w 584416"/>
                <a:gd name="connsiteY103" fmla="*/ 116487 h 1124349"/>
                <a:gd name="connsiteX104" fmla="*/ 490391 w 584416"/>
                <a:gd name="connsiteY104" fmla="*/ 106357 h 1124349"/>
                <a:gd name="connsiteX105" fmla="*/ 489120 w 584416"/>
                <a:gd name="connsiteY105" fmla="*/ 103825 h 1124349"/>
                <a:gd name="connsiteX106" fmla="*/ 485308 w 584416"/>
                <a:gd name="connsiteY106" fmla="*/ 86099 h 1124349"/>
                <a:gd name="connsiteX107" fmla="*/ 495473 w 584416"/>
                <a:gd name="connsiteY107" fmla="*/ 68373 h 1124349"/>
                <a:gd name="connsiteX108" fmla="*/ 496744 w 584416"/>
                <a:gd name="connsiteY108" fmla="*/ 67106 h 1124349"/>
                <a:gd name="connsiteX109" fmla="*/ 504367 w 584416"/>
                <a:gd name="connsiteY109" fmla="*/ 59510 h 1124349"/>
                <a:gd name="connsiteX110" fmla="*/ 504367 w 584416"/>
                <a:gd name="connsiteY110" fmla="*/ 43049 h 1124349"/>
                <a:gd name="connsiteX111" fmla="*/ 491661 w 584416"/>
                <a:gd name="connsiteY111" fmla="*/ 31654 h 1124349"/>
                <a:gd name="connsiteX112" fmla="*/ 489120 w 584416"/>
                <a:gd name="connsiteY112" fmla="*/ 18992 h 1124349"/>
                <a:gd name="connsiteX113" fmla="*/ 486578 w 584416"/>
                <a:gd name="connsiteY113" fmla="*/ 12662 h 1124349"/>
                <a:gd name="connsiteX114" fmla="*/ 466249 w 584416"/>
                <a:gd name="connsiteY114" fmla="*/ 25323 h 1124349"/>
                <a:gd name="connsiteX115" fmla="*/ 419236 w 584416"/>
                <a:gd name="connsiteY115" fmla="*/ 55711 h 1124349"/>
                <a:gd name="connsiteX116" fmla="*/ 405259 w 584416"/>
                <a:gd name="connsiteY116" fmla="*/ 67106 h 1124349"/>
                <a:gd name="connsiteX117" fmla="*/ 392553 w 584416"/>
                <a:gd name="connsiteY117" fmla="*/ 78502 h 1124349"/>
                <a:gd name="connsiteX118" fmla="*/ 374764 w 584416"/>
                <a:gd name="connsiteY118" fmla="*/ 97494 h 1124349"/>
                <a:gd name="connsiteX119" fmla="*/ 372223 w 584416"/>
                <a:gd name="connsiteY119" fmla="*/ 101293 h 1124349"/>
                <a:gd name="connsiteX120" fmla="*/ 368411 w 584416"/>
                <a:gd name="connsiteY120" fmla="*/ 106357 h 1124349"/>
                <a:gd name="connsiteX121" fmla="*/ 346811 w 584416"/>
                <a:gd name="connsiteY121" fmla="*/ 135479 h 1124349"/>
                <a:gd name="connsiteX122" fmla="*/ 316316 w 584416"/>
                <a:gd name="connsiteY122" fmla="*/ 165867 h 1124349"/>
                <a:gd name="connsiteX123" fmla="*/ 307422 w 584416"/>
                <a:gd name="connsiteY123" fmla="*/ 170931 h 1124349"/>
                <a:gd name="connsiteX124" fmla="*/ 298527 w 584416"/>
                <a:gd name="connsiteY124" fmla="*/ 175996 h 1124349"/>
                <a:gd name="connsiteX125" fmla="*/ 292174 w 584416"/>
                <a:gd name="connsiteY125" fmla="*/ 179795 h 1124349"/>
                <a:gd name="connsiteX126" fmla="*/ 283280 w 584416"/>
                <a:gd name="connsiteY126" fmla="*/ 183593 h 1124349"/>
                <a:gd name="connsiteX127" fmla="*/ 280739 w 584416"/>
                <a:gd name="connsiteY127" fmla="*/ 182327 h 1124349"/>
                <a:gd name="connsiteX128" fmla="*/ 279468 w 584416"/>
                <a:gd name="connsiteY128" fmla="*/ 177262 h 1124349"/>
                <a:gd name="connsiteX129" fmla="*/ 273115 w 584416"/>
                <a:gd name="connsiteY129" fmla="*/ 155738 h 1124349"/>
                <a:gd name="connsiteX130" fmla="*/ 262950 w 584416"/>
                <a:gd name="connsiteY130" fmla="*/ 124084 h 1124349"/>
                <a:gd name="connsiteX131" fmla="*/ 256597 w 584416"/>
                <a:gd name="connsiteY131" fmla="*/ 100027 h 1124349"/>
                <a:gd name="connsiteX132" fmla="*/ 256597 w 584416"/>
                <a:gd name="connsiteY132" fmla="*/ 96228 h 1124349"/>
                <a:gd name="connsiteX133" fmla="*/ 256597 w 584416"/>
                <a:gd name="connsiteY133" fmla="*/ 96228 h 1124349"/>
                <a:gd name="connsiteX134" fmla="*/ 255327 w 584416"/>
                <a:gd name="connsiteY134" fmla="*/ 96228 h 1124349"/>
                <a:gd name="connsiteX135" fmla="*/ 252785 w 584416"/>
                <a:gd name="connsiteY135" fmla="*/ 96228 h 1124349"/>
                <a:gd name="connsiteX136" fmla="*/ 243891 w 584416"/>
                <a:gd name="connsiteY136" fmla="*/ 97494 h 1124349"/>
                <a:gd name="connsiteX137" fmla="*/ 241349 w 584416"/>
                <a:gd name="connsiteY137" fmla="*/ 100027 h 1124349"/>
                <a:gd name="connsiteX138" fmla="*/ 241349 w 584416"/>
                <a:gd name="connsiteY138" fmla="*/ 120285 h 1124349"/>
                <a:gd name="connsiteX139" fmla="*/ 241349 w 584416"/>
                <a:gd name="connsiteY139" fmla="*/ 121551 h 1124349"/>
                <a:gd name="connsiteX140" fmla="*/ 231185 w 584416"/>
                <a:gd name="connsiteY140" fmla="*/ 122817 h 1124349"/>
                <a:gd name="connsiteX141" fmla="*/ 231185 w 584416"/>
                <a:gd name="connsiteY141" fmla="*/ 121551 h 1124349"/>
                <a:gd name="connsiteX142" fmla="*/ 221020 w 584416"/>
                <a:gd name="connsiteY142" fmla="*/ 107624 h 1124349"/>
                <a:gd name="connsiteX143" fmla="*/ 212125 w 584416"/>
                <a:gd name="connsiteY143" fmla="*/ 96228 h 1124349"/>
                <a:gd name="connsiteX144" fmla="*/ 201961 w 584416"/>
                <a:gd name="connsiteY144" fmla="*/ 84833 h 1124349"/>
                <a:gd name="connsiteX145" fmla="*/ 196878 w 584416"/>
                <a:gd name="connsiteY145" fmla="*/ 81034 h 1124349"/>
                <a:gd name="connsiteX146" fmla="*/ 190525 w 584416"/>
                <a:gd name="connsiteY146" fmla="*/ 75970 h 1124349"/>
                <a:gd name="connsiteX147" fmla="*/ 190525 w 584416"/>
                <a:gd name="connsiteY147" fmla="*/ 75970 h 1124349"/>
                <a:gd name="connsiteX148" fmla="*/ 187983 w 584416"/>
                <a:gd name="connsiteY148" fmla="*/ 72171 h 1124349"/>
                <a:gd name="connsiteX149" fmla="*/ 186713 w 584416"/>
                <a:gd name="connsiteY149" fmla="*/ 72171 h 1124349"/>
                <a:gd name="connsiteX150" fmla="*/ 186713 w 584416"/>
                <a:gd name="connsiteY150" fmla="*/ 81034 h 1124349"/>
                <a:gd name="connsiteX151" fmla="*/ 182901 w 584416"/>
                <a:gd name="connsiteY151" fmla="*/ 79768 h 1124349"/>
                <a:gd name="connsiteX152" fmla="*/ 175277 w 584416"/>
                <a:gd name="connsiteY152" fmla="*/ 77236 h 1124349"/>
                <a:gd name="connsiteX153" fmla="*/ 172737 w 584416"/>
                <a:gd name="connsiteY153" fmla="*/ 73437 h 1124349"/>
                <a:gd name="connsiteX154" fmla="*/ 161301 w 584416"/>
                <a:gd name="connsiteY154" fmla="*/ 73437 h 1124349"/>
                <a:gd name="connsiteX155" fmla="*/ 158759 w 584416"/>
                <a:gd name="connsiteY155" fmla="*/ 86099 h 1124349"/>
                <a:gd name="connsiteX156" fmla="*/ 151136 w 584416"/>
                <a:gd name="connsiteY156" fmla="*/ 84833 h 1124349"/>
                <a:gd name="connsiteX157" fmla="*/ 135888 w 584416"/>
                <a:gd name="connsiteY157" fmla="*/ 63308 h 1124349"/>
                <a:gd name="connsiteX158" fmla="*/ 132077 w 584416"/>
                <a:gd name="connsiteY158" fmla="*/ 65840 h 1124349"/>
                <a:gd name="connsiteX159" fmla="*/ 111746 w 584416"/>
                <a:gd name="connsiteY159" fmla="*/ 96228 h 1124349"/>
                <a:gd name="connsiteX160" fmla="*/ 126994 w 584416"/>
                <a:gd name="connsiteY160" fmla="*/ 106357 h 1124349"/>
                <a:gd name="connsiteX161" fmla="*/ 163842 w 584416"/>
                <a:gd name="connsiteY161" fmla="*/ 170931 h 1124349"/>
                <a:gd name="connsiteX162" fmla="*/ 152406 w 584416"/>
                <a:gd name="connsiteY162" fmla="*/ 229175 h 1124349"/>
                <a:gd name="connsiteX163" fmla="*/ 151136 w 584416"/>
                <a:gd name="connsiteY163" fmla="*/ 232973 h 1124349"/>
                <a:gd name="connsiteX164" fmla="*/ 144783 w 584416"/>
                <a:gd name="connsiteY164" fmla="*/ 302612 h 1124349"/>
                <a:gd name="connsiteX165" fmla="*/ 146053 w 584416"/>
                <a:gd name="connsiteY165" fmla="*/ 325403 h 1124349"/>
                <a:gd name="connsiteX166" fmla="*/ 144783 w 584416"/>
                <a:gd name="connsiteY166" fmla="*/ 372251 h 1124349"/>
                <a:gd name="connsiteX167" fmla="*/ 130806 w 584416"/>
                <a:gd name="connsiteY167" fmla="*/ 395042 h 1124349"/>
                <a:gd name="connsiteX168" fmla="*/ 125724 w 584416"/>
                <a:gd name="connsiteY168" fmla="*/ 401372 h 1124349"/>
                <a:gd name="connsiteX169" fmla="*/ 124452 w 584416"/>
                <a:gd name="connsiteY169" fmla="*/ 403905 h 1124349"/>
                <a:gd name="connsiteX170" fmla="*/ 115559 w 584416"/>
                <a:gd name="connsiteY170" fmla="*/ 421631 h 1124349"/>
                <a:gd name="connsiteX171" fmla="*/ 91417 w 584416"/>
                <a:gd name="connsiteY171" fmla="*/ 450753 h 1124349"/>
                <a:gd name="connsiteX172" fmla="*/ 110476 w 584416"/>
                <a:gd name="connsiteY172" fmla="*/ 486205 h 1124349"/>
                <a:gd name="connsiteX173" fmla="*/ 109206 w 584416"/>
                <a:gd name="connsiteY173" fmla="*/ 487471 h 1124349"/>
                <a:gd name="connsiteX174" fmla="*/ 99040 w 584416"/>
                <a:gd name="connsiteY174" fmla="*/ 498867 h 1124349"/>
                <a:gd name="connsiteX175" fmla="*/ 100311 w 584416"/>
                <a:gd name="connsiteY175" fmla="*/ 502665 h 1124349"/>
                <a:gd name="connsiteX176" fmla="*/ 116829 w 584416"/>
                <a:gd name="connsiteY176" fmla="*/ 500133 h 1124349"/>
                <a:gd name="connsiteX177" fmla="*/ 116829 w 584416"/>
                <a:gd name="connsiteY177" fmla="*/ 500133 h 1124349"/>
                <a:gd name="connsiteX178" fmla="*/ 130806 w 584416"/>
                <a:gd name="connsiteY178" fmla="*/ 514061 h 1124349"/>
                <a:gd name="connsiteX179" fmla="*/ 126994 w 584416"/>
                <a:gd name="connsiteY179" fmla="*/ 530521 h 1124349"/>
                <a:gd name="connsiteX180" fmla="*/ 133347 w 584416"/>
                <a:gd name="connsiteY180" fmla="*/ 546981 h 1124349"/>
                <a:gd name="connsiteX181" fmla="*/ 144783 w 584416"/>
                <a:gd name="connsiteY181" fmla="*/ 578635 h 1124349"/>
                <a:gd name="connsiteX182" fmla="*/ 148595 w 584416"/>
                <a:gd name="connsiteY182" fmla="*/ 590030 h 1124349"/>
                <a:gd name="connsiteX183" fmla="*/ 152406 w 584416"/>
                <a:gd name="connsiteY183" fmla="*/ 605224 h 1124349"/>
                <a:gd name="connsiteX184" fmla="*/ 139700 w 584416"/>
                <a:gd name="connsiteY184" fmla="*/ 634346 h 1124349"/>
                <a:gd name="connsiteX185" fmla="*/ 124452 w 584416"/>
                <a:gd name="connsiteY185" fmla="*/ 636878 h 1124349"/>
                <a:gd name="connsiteX186" fmla="*/ 106664 w 584416"/>
                <a:gd name="connsiteY186" fmla="*/ 640677 h 1124349"/>
                <a:gd name="connsiteX187" fmla="*/ 104123 w 584416"/>
                <a:gd name="connsiteY187" fmla="*/ 644475 h 1124349"/>
                <a:gd name="connsiteX188" fmla="*/ 90146 w 584416"/>
                <a:gd name="connsiteY188" fmla="*/ 669798 h 1124349"/>
                <a:gd name="connsiteX189" fmla="*/ 88875 w 584416"/>
                <a:gd name="connsiteY189" fmla="*/ 674863 h 1124349"/>
                <a:gd name="connsiteX190" fmla="*/ 83793 w 584416"/>
                <a:gd name="connsiteY190" fmla="*/ 720445 h 1124349"/>
                <a:gd name="connsiteX191" fmla="*/ 81252 w 584416"/>
                <a:gd name="connsiteY191" fmla="*/ 759695 h 1124349"/>
                <a:gd name="connsiteX192" fmla="*/ 72357 w 584416"/>
                <a:gd name="connsiteY192" fmla="*/ 788817 h 1124349"/>
                <a:gd name="connsiteX193" fmla="*/ 71087 w 584416"/>
                <a:gd name="connsiteY193" fmla="*/ 792616 h 1124349"/>
                <a:gd name="connsiteX194" fmla="*/ 62193 w 584416"/>
                <a:gd name="connsiteY194" fmla="*/ 820471 h 1124349"/>
                <a:gd name="connsiteX195" fmla="*/ 35509 w 584416"/>
                <a:gd name="connsiteY195" fmla="*/ 854657 h 1124349"/>
                <a:gd name="connsiteX196" fmla="*/ 18991 w 584416"/>
                <a:gd name="connsiteY196" fmla="*/ 876182 h 1124349"/>
                <a:gd name="connsiteX197" fmla="*/ 16450 w 584416"/>
                <a:gd name="connsiteY197" fmla="*/ 882513 h 1124349"/>
                <a:gd name="connsiteX198" fmla="*/ 8827 w 584416"/>
                <a:gd name="connsiteY198" fmla="*/ 901505 h 1124349"/>
                <a:gd name="connsiteX199" fmla="*/ 13909 w 584416"/>
                <a:gd name="connsiteY199" fmla="*/ 915433 h 1124349"/>
                <a:gd name="connsiteX200" fmla="*/ 21533 w 584416"/>
                <a:gd name="connsiteY200" fmla="*/ 938224 h 1124349"/>
                <a:gd name="connsiteX201" fmla="*/ 20262 w 584416"/>
                <a:gd name="connsiteY201" fmla="*/ 966079 h 1124349"/>
                <a:gd name="connsiteX202" fmla="*/ 16450 w 584416"/>
                <a:gd name="connsiteY202" fmla="*/ 985072 h 1124349"/>
                <a:gd name="connsiteX203" fmla="*/ 16450 w 584416"/>
                <a:gd name="connsiteY203" fmla="*/ 987604 h 1124349"/>
                <a:gd name="connsiteX204" fmla="*/ 15180 w 584416"/>
                <a:gd name="connsiteY204" fmla="*/ 1038250 h 1124349"/>
                <a:gd name="connsiteX205" fmla="*/ 15180 w 584416"/>
                <a:gd name="connsiteY205" fmla="*/ 1071171 h 1124349"/>
                <a:gd name="connsiteX206" fmla="*/ 12638 w 584416"/>
                <a:gd name="connsiteY206" fmla="*/ 1088897 h 1124349"/>
                <a:gd name="connsiteX207" fmla="*/ 6285 w 584416"/>
                <a:gd name="connsiteY207" fmla="*/ 1091429 h 1124349"/>
                <a:gd name="connsiteX208" fmla="*/ 2474 w 584416"/>
                <a:gd name="connsiteY208" fmla="*/ 1092695 h 1124349"/>
                <a:gd name="connsiteX209" fmla="*/ 24074 w 584416"/>
                <a:gd name="connsiteY209" fmla="*/ 1124349 h 1124349"/>
                <a:gd name="connsiteX210" fmla="*/ 5015 w 584416"/>
                <a:gd name="connsiteY210" fmla="*/ 1107889 h 1124349"/>
                <a:gd name="connsiteX211" fmla="*/ 5015 w 584416"/>
                <a:gd name="connsiteY211" fmla="*/ 1107889 h 1124349"/>
                <a:gd name="connsiteX212" fmla="*/ 1203 w 584416"/>
                <a:gd name="connsiteY212" fmla="*/ 1091429 h 1124349"/>
                <a:gd name="connsiteX213" fmla="*/ 3744 w 584416"/>
                <a:gd name="connsiteY213" fmla="*/ 1090163 h 1124349"/>
                <a:gd name="connsiteX214" fmla="*/ 8827 w 584416"/>
                <a:gd name="connsiteY214" fmla="*/ 1087631 h 1124349"/>
                <a:gd name="connsiteX215" fmla="*/ 10097 w 584416"/>
                <a:gd name="connsiteY215" fmla="*/ 1072437 h 1124349"/>
                <a:gd name="connsiteX216" fmla="*/ 10097 w 584416"/>
                <a:gd name="connsiteY216" fmla="*/ 1038250 h 1124349"/>
                <a:gd name="connsiteX217" fmla="*/ 11368 w 584416"/>
                <a:gd name="connsiteY217" fmla="*/ 988870 h 1124349"/>
                <a:gd name="connsiteX218" fmla="*/ 11368 w 584416"/>
                <a:gd name="connsiteY218" fmla="*/ 986338 h 1124349"/>
                <a:gd name="connsiteX219" fmla="*/ 15180 w 584416"/>
                <a:gd name="connsiteY219" fmla="*/ 966079 h 1124349"/>
                <a:gd name="connsiteX220" fmla="*/ 15180 w 584416"/>
                <a:gd name="connsiteY220" fmla="*/ 939490 h 1124349"/>
                <a:gd name="connsiteX221" fmla="*/ 7556 w 584416"/>
                <a:gd name="connsiteY221" fmla="*/ 917965 h 1124349"/>
                <a:gd name="connsiteX222" fmla="*/ 2474 w 584416"/>
                <a:gd name="connsiteY222" fmla="*/ 904038 h 1124349"/>
                <a:gd name="connsiteX223" fmla="*/ 10097 w 584416"/>
                <a:gd name="connsiteY223" fmla="*/ 882513 h 1124349"/>
                <a:gd name="connsiteX224" fmla="*/ 12638 w 584416"/>
                <a:gd name="connsiteY224" fmla="*/ 876182 h 1124349"/>
                <a:gd name="connsiteX225" fmla="*/ 30427 w 584416"/>
                <a:gd name="connsiteY225" fmla="*/ 852125 h 1124349"/>
                <a:gd name="connsiteX226" fmla="*/ 55840 w 584416"/>
                <a:gd name="connsiteY226" fmla="*/ 819205 h 1124349"/>
                <a:gd name="connsiteX227" fmla="*/ 64734 w 584416"/>
                <a:gd name="connsiteY227" fmla="*/ 792616 h 1124349"/>
                <a:gd name="connsiteX228" fmla="*/ 66004 w 584416"/>
                <a:gd name="connsiteY228" fmla="*/ 787551 h 1124349"/>
                <a:gd name="connsiteX229" fmla="*/ 74899 w 584416"/>
                <a:gd name="connsiteY229" fmla="*/ 757163 h 1124349"/>
                <a:gd name="connsiteX230" fmla="*/ 77440 w 584416"/>
                <a:gd name="connsiteY230" fmla="*/ 719178 h 1124349"/>
                <a:gd name="connsiteX231" fmla="*/ 82522 w 584416"/>
                <a:gd name="connsiteY231" fmla="*/ 672331 h 1124349"/>
                <a:gd name="connsiteX232" fmla="*/ 83793 w 584416"/>
                <a:gd name="connsiteY232" fmla="*/ 667266 h 1124349"/>
                <a:gd name="connsiteX233" fmla="*/ 97770 w 584416"/>
                <a:gd name="connsiteY233" fmla="*/ 640677 h 1124349"/>
                <a:gd name="connsiteX234" fmla="*/ 100311 w 584416"/>
                <a:gd name="connsiteY234" fmla="*/ 636878 h 1124349"/>
                <a:gd name="connsiteX235" fmla="*/ 120641 w 584416"/>
                <a:gd name="connsiteY235" fmla="*/ 630547 h 1124349"/>
                <a:gd name="connsiteX236" fmla="*/ 134618 w 584416"/>
                <a:gd name="connsiteY236" fmla="*/ 628015 h 1124349"/>
                <a:gd name="connsiteX237" fmla="*/ 146053 w 584416"/>
                <a:gd name="connsiteY237" fmla="*/ 602692 h 1124349"/>
                <a:gd name="connsiteX238" fmla="*/ 142241 w 584416"/>
                <a:gd name="connsiteY238" fmla="*/ 588764 h 1124349"/>
                <a:gd name="connsiteX239" fmla="*/ 138430 w 584416"/>
                <a:gd name="connsiteY239" fmla="*/ 576102 h 1124349"/>
                <a:gd name="connsiteX240" fmla="*/ 128265 w 584416"/>
                <a:gd name="connsiteY240" fmla="*/ 545715 h 1124349"/>
                <a:gd name="connsiteX241" fmla="*/ 120641 w 584416"/>
                <a:gd name="connsiteY241" fmla="*/ 527988 h 1124349"/>
                <a:gd name="connsiteX242" fmla="*/ 120641 w 584416"/>
                <a:gd name="connsiteY242" fmla="*/ 526722 h 1124349"/>
                <a:gd name="connsiteX243" fmla="*/ 120641 w 584416"/>
                <a:gd name="connsiteY243" fmla="*/ 525456 h 1124349"/>
                <a:gd name="connsiteX244" fmla="*/ 124452 w 584416"/>
                <a:gd name="connsiteY244" fmla="*/ 511528 h 1124349"/>
                <a:gd name="connsiteX245" fmla="*/ 113017 w 584416"/>
                <a:gd name="connsiteY245" fmla="*/ 498867 h 1124349"/>
                <a:gd name="connsiteX246" fmla="*/ 96500 w 584416"/>
                <a:gd name="connsiteY246" fmla="*/ 501399 h 1124349"/>
                <a:gd name="connsiteX247" fmla="*/ 96500 w 584416"/>
                <a:gd name="connsiteY247" fmla="*/ 500133 h 1124349"/>
                <a:gd name="connsiteX248" fmla="*/ 96500 w 584416"/>
                <a:gd name="connsiteY248" fmla="*/ 491270 h 1124349"/>
                <a:gd name="connsiteX249" fmla="*/ 105393 w 584416"/>
                <a:gd name="connsiteY249" fmla="*/ 482407 h 1124349"/>
                <a:gd name="connsiteX250" fmla="*/ 86334 w 584416"/>
                <a:gd name="connsiteY250" fmla="*/ 446954 h 1124349"/>
                <a:gd name="connsiteX251" fmla="*/ 87605 w 584416"/>
                <a:gd name="connsiteY251" fmla="*/ 445688 h 1124349"/>
                <a:gd name="connsiteX252" fmla="*/ 111746 w 584416"/>
                <a:gd name="connsiteY252" fmla="*/ 416566 h 1124349"/>
                <a:gd name="connsiteX253" fmla="*/ 120641 w 584416"/>
                <a:gd name="connsiteY253" fmla="*/ 400106 h 1124349"/>
                <a:gd name="connsiteX254" fmla="*/ 121912 w 584416"/>
                <a:gd name="connsiteY254" fmla="*/ 397574 h 1124349"/>
                <a:gd name="connsiteX255" fmla="*/ 126994 w 584416"/>
                <a:gd name="connsiteY255" fmla="*/ 389977 h 1124349"/>
                <a:gd name="connsiteX256" fmla="*/ 140971 w 584416"/>
                <a:gd name="connsiteY256" fmla="*/ 368452 h 1124349"/>
                <a:gd name="connsiteX257" fmla="*/ 142241 w 584416"/>
                <a:gd name="connsiteY257" fmla="*/ 322871 h 1124349"/>
                <a:gd name="connsiteX258" fmla="*/ 140971 w 584416"/>
                <a:gd name="connsiteY258" fmla="*/ 298814 h 1124349"/>
                <a:gd name="connsiteX259" fmla="*/ 147324 w 584416"/>
                <a:gd name="connsiteY259" fmla="*/ 227909 h 1124349"/>
                <a:gd name="connsiteX260" fmla="*/ 148595 w 584416"/>
                <a:gd name="connsiteY260" fmla="*/ 224110 h 1124349"/>
                <a:gd name="connsiteX261" fmla="*/ 160030 w 584416"/>
                <a:gd name="connsiteY261" fmla="*/ 165867 h 1124349"/>
                <a:gd name="connsiteX262" fmla="*/ 124452 w 584416"/>
                <a:gd name="connsiteY262" fmla="*/ 105091 h 1124349"/>
                <a:gd name="connsiteX263" fmla="*/ 109206 w 584416"/>
                <a:gd name="connsiteY263" fmla="*/ 93696 h 1124349"/>
                <a:gd name="connsiteX264" fmla="*/ 107935 w 584416"/>
                <a:gd name="connsiteY264" fmla="*/ 92430 h 1124349"/>
                <a:gd name="connsiteX265" fmla="*/ 130806 w 584416"/>
                <a:gd name="connsiteY265" fmla="*/ 58243 h 1124349"/>
                <a:gd name="connsiteX266" fmla="*/ 138430 w 584416"/>
                <a:gd name="connsiteY266" fmla="*/ 53179 h 1124349"/>
                <a:gd name="connsiteX267" fmla="*/ 154948 w 584416"/>
                <a:gd name="connsiteY267" fmla="*/ 75970 h 1124349"/>
                <a:gd name="connsiteX268" fmla="*/ 157489 w 584416"/>
                <a:gd name="connsiteY268" fmla="*/ 75970 h 1124349"/>
                <a:gd name="connsiteX269" fmla="*/ 158759 w 584416"/>
                <a:gd name="connsiteY269" fmla="*/ 63308 h 1124349"/>
                <a:gd name="connsiteX270" fmla="*/ 175277 w 584416"/>
                <a:gd name="connsiteY270" fmla="*/ 63308 h 1124349"/>
                <a:gd name="connsiteX271" fmla="*/ 179090 w 584416"/>
                <a:gd name="connsiteY271" fmla="*/ 68373 h 1124349"/>
                <a:gd name="connsiteX272" fmla="*/ 185443 w 584416"/>
                <a:gd name="connsiteY272" fmla="*/ 69639 h 1124349"/>
                <a:gd name="connsiteX273" fmla="*/ 185443 w 584416"/>
                <a:gd name="connsiteY273" fmla="*/ 62042 h 1124349"/>
                <a:gd name="connsiteX274" fmla="*/ 186713 w 584416"/>
                <a:gd name="connsiteY274" fmla="*/ 62042 h 1124349"/>
                <a:gd name="connsiteX275" fmla="*/ 190525 w 584416"/>
                <a:gd name="connsiteY275" fmla="*/ 62042 h 1124349"/>
                <a:gd name="connsiteX276" fmla="*/ 191796 w 584416"/>
                <a:gd name="connsiteY276" fmla="*/ 62042 h 1124349"/>
                <a:gd name="connsiteX277" fmla="*/ 195608 w 584416"/>
                <a:gd name="connsiteY277" fmla="*/ 67106 h 1124349"/>
                <a:gd name="connsiteX278" fmla="*/ 195608 w 584416"/>
                <a:gd name="connsiteY278" fmla="*/ 67106 h 1124349"/>
                <a:gd name="connsiteX279" fmla="*/ 200690 w 584416"/>
                <a:gd name="connsiteY279" fmla="*/ 70905 h 1124349"/>
                <a:gd name="connsiteX280" fmla="*/ 207043 w 584416"/>
                <a:gd name="connsiteY280" fmla="*/ 74703 h 1124349"/>
                <a:gd name="connsiteX281" fmla="*/ 217208 w 584416"/>
                <a:gd name="connsiteY281" fmla="*/ 86099 h 1124349"/>
                <a:gd name="connsiteX282" fmla="*/ 226102 w 584416"/>
                <a:gd name="connsiteY282" fmla="*/ 96228 h 1124349"/>
                <a:gd name="connsiteX283" fmla="*/ 236267 w 584416"/>
                <a:gd name="connsiteY283" fmla="*/ 110156 h 1124349"/>
                <a:gd name="connsiteX284" fmla="*/ 241349 w 584416"/>
                <a:gd name="connsiteY284" fmla="*/ 110156 h 1124349"/>
                <a:gd name="connsiteX285" fmla="*/ 241349 w 584416"/>
                <a:gd name="connsiteY285" fmla="*/ 92430 h 1124349"/>
                <a:gd name="connsiteX286" fmla="*/ 245161 w 584416"/>
                <a:gd name="connsiteY286" fmla="*/ 86099 h 1124349"/>
                <a:gd name="connsiteX287" fmla="*/ 256597 w 584416"/>
                <a:gd name="connsiteY287" fmla="*/ 83567 h 1124349"/>
                <a:gd name="connsiteX288" fmla="*/ 260409 w 584416"/>
                <a:gd name="connsiteY288" fmla="*/ 83567 h 1124349"/>
                <a:gd name="connsiteX289" fmla="*/ 264220 w 584416"/>
                <a:gd name="connsiteY289" fmla="*/ 87365 h 1124349"/>
                <a:gd name="connsiteX290" fmla="*/ 264220 w 584416"/>
                <a:gd name="connsiteY290" fmla="*/ 89897 h 1124349"/>
                <a:gd name="connsiteX291" fmla="*/ 270573 w 584416"/>
                <a:gd name="connsiteY291" fmla="*/ 115221 h 1124349"/>
                <a:gd name="connsiteX292" fmla="*/ 280739 w 584416"/>
                <a:gd name="connsiteY292" fmla="*/ 146875 h 1124349"/>
                <a:gd name="connsiteX293" fmla="*/ 287092 w 584416"/>
                <a:gd name="connsiteY293" fmla="*/ 169665 h 1124349"/>
                <a:gd name="connsiteX294" fmla="*/ 287092 w 584416"/>
                <a:gd name="connsiteY294" fmla="*/ 172198 h 1124349"/>
                <a:gd name="connsiteX295" fmla="*/ 293445 w 584416"/>
                <a:gd name="connsiteY295" fmla="*/ 169665 h 1124349"/>
                <a:gd name="connsiteX296" fmla="*/ 299798 w 584416"/>
                <a:gd name="connsiteY296" fmla="*/ 165867 h 1124349"/>
                <a:gd name="connsiteX297" fmla="*/ 308692 w 584416"/>
                <a:gd name="connsiteY297" fmla="*/ 160802 h 1124349"/>
                <a:gd name="connsiteX298" fmla="*/ 318858 w 584416"/>
                <a:gd name="connsiteY298" fmla="*/ 155738 h 1124349"/>
                <a:gd name="connsiteX299" fmla="*/ 348082 w 584416"/>
                <a:gd name="connsiteY299" fmla="*/ 126616 h 1124349"/>
                <a:gd name="connsiteX300" fmla="*/ 369682 w 584416"/>
                <a:gd name="connsiteY300" fmla="*/ 97494 h 1124349"/>
                <a:gd name="connsiteX301" fmla="*/ 373494 w 584416"/>
                <a:gd name="connsiteY301" fmla="*/ 92430 h 1124349"/>
                <a:gd name="connsiteX302" fmla="*/ 376035 w 584416"/>
                <a:gd name="connsiteY302" fmla="*/ 88631 h 1124349"/>
                <a:gd name="connsiteX303" fmla="*/ 393824 w 584416"/>
                <a:gd name="connsiteY303" fmla="*/ 69639 h 1124349"/>
                <a:gd name="connsiteX304" fmla="*/ 405259 w 584416"/>
                <a:gd name="connsiteY304" fmla="*/ 58243 h 1124349"/>
                <a:gd name="connsiteX305" fmla="*/ 419236 w 584416"/>
                <a:gd name="connsiteY305" fmla="*/ 45582 h 1124349"/>
                <a:gd name="connsiteX306" fmla="*/ 466249 w 584416"/>
                <a:gd name="connsiteY306" fmla="*/ 15194 h 1124349"/>
                <a:gd name="connsiteX307" fmla="*/ 489120 w 584416"/>
                <a:gd name="connsiteY307" fmla="*/ 1266 h 1124349"/>
                <a:gd name="connsiteX308" fmla="*/ 490391 w 584416"/>
                <a:gd name="connsiteY308" fmla="*/ 0 h 1124349"/>
                <a:gd name="connsiteX309" fmla="*/ 494203 w 584416"/>
                <a:gd name="connsiteY309" fmla="*/ 10129 h 1124349"/>
                <a:gd name="connsiteX310" fmla="*/ 496744 w 584416"/>
                <a:gd name="connsiteY310" fmla="*/ 21525 h 1124349"/>
                <a:gd name="connsiteX311" fmla="*/ 509450 w 584416"/>
                <a:gd name="connsiteY311" fmla="*/ 32920 h 1124349"/>
                <a:gd name="connsiteX312" fmla="*/ 510720 w 584416"/>
                <a:gd name="connsiteY312" fmla="*/ 51913 h 1124349"/>
                <a:gd name="connsiteX313" fmla="*/ 509450 w 584416"/>
                <a:gd name="connsiteY313" fmla="*/ 51913 h 1124349"/>
                <a:gd name="connsiteX314" fmla="*/ 501826 w 584416"/>
                <a:gd name="connsiteY314" fmla="*/ 60776 h 1124349"/>
                <a:gd name="connsiteX315" fmla="*/ 500556 w 584416"/>
                <a:gd name="connsiteY315" fmla="*/ 62042 h 1124349"/>
                <a:gd name="connsiteX316" fmla="*/ 491661 w 584416"/>
                <a:gd name="connsiteY316" fmla="*/ 78502 h 1124349"/>
                <a:gd name="connsiteX317" fmla="*/ 494203 w 584416"/>
                <a:gd name="connsiteY317" fmla="*/ 93696 h 1124349"/>
                <a:gd name="connsiteX318" fmla="*/ 495473 w 584416"/>
                <a:gd name="connsiteY318" fmla="*/ 96228 h 1124349"/>
                <a:gd name="connsiteX319" fmla="*/ 500556 w 584416"/>
                <a:gd name="connsiteY319" fmla="*/ 105091 h 1124349"/>
                <a:gd name="connsiteX320" fmla="*/ 501826 w 584416"/>
                <a:gd name="connsiteY320" fmla="*/ 127882 h 1124349"/>
                <a:gd name="connsiteX321" fmla="*/ 499285 w 584416"/>
                <a:gd name="connsiteY321" fmla="*/ 135479 h 1124349"/>
                <a:gd name="connsiteX322" fmla="*/ 498014 w 584416"/>
                <a:gd name="connsiteY322" fmla="*/ 140544 h 1124349"/>
                <a:gd name="connsiteX323" fmla="*/ 501826 w 584416"/>
                <a:gd name="connsiteY323" fmla="*/ 144342 h 1124349"/>
                <a:gd name="connsiteX324" fmla="*/ 504367 w 584416"/>
                <a:gd name="connsiteY324" fmla="*/ 145608 h 1124349"/>
                <a:gd name="connsiteX325" fmla="*/ 510720 w 584416"/>
                <a:gd name="connsiteY325" fmla="*/ 155738 h 1124349"/>
                <a:gd name="connsiteX326" fmla="*/ 511991 w 584416"/>
                <a:gd name="connsiteY326" fmla="*/ 158270 h 1124349"/>
                <a:gd name="connsiteX327" fmla="*/ 514532 w 584416"/>
                <a:gd name="connsiteY327" fmla="*/ 169665 h 1124349"/>
                <a:gd name="connsiteX328" fmla="*/ 515803 w 584416"/>
                <a:gd name="connsiteY328" fmla="*/ 177262 h 1124349"/>
                <a:gd name="connsiteX329" fmla="*/ 517074 w 584416"/>
                <a:gd name="connsiteY329" fmla="*/ 182327 h 1124349"/>
                <a:gd name="connsiteX330" fmla="*/ 520885 w 584416"/>
                <a:gd name="connsiteY330" fmla="*/ 194989 h 1124349"/>
                <a:gd name="connsiteX331" fmla="*/ 519615 w 584416"/>
                <a:gd name="connsiteY331" fmla="*/ 216513 h 1124349"/>
                <a:gd name="connsiteX332" fmla="*/ 519615 w 584416"/>
                <a:gd name="connsiteY332" fmla="*/ 221578 h 1124349"/>
                <a:gd name="connsiteX333" fmla="*/ 523427 w 584416"/>
                <a:gd name="connsiteY333" fmla="*/ 234239 h 1124349"/>
                <a:gd name="connsiteX334" fmla="*/ 523427 w 584416"/>
                <a:gd name="connsiteY334" fmla="*/ 235506 h 1124349"/>
                <a:gd name="connsiteX335" fmla="*/ 525968 w 584416"/>
                <a:gd name="connsiteY335" fmla="*/ 243102 h 1124349"/>
                <a:gd name="connsiteX336" fmla="*/ 529780 w 584416"/>
                <a:gd name="connsiteY336" fmla="*/ 253232 h 1124349"/>
                <a:gd name="connsiteX337" fmla="*/ 531050 w 584416"/>
                <a:gd name="connsiteY337" fmla="*/ 259563 h 1124349"/>
                <a:gd name="connsiteX338" fmla="*/ 532321 w 584416"/>
                <a:gd name="connsiteY338" fmla="*/ 263361 h 1124349"/>
                <a:gd name="connsiteX339" fmla="*/ 534863 w 584416"/>
                <a:gd name="connsiteY339" fmla="*/ 268426 h 1124349"/>
                <a:gd name="connsiteX340" fmla="*/ 537403 w 584416"/>
                <a:gd name="connsiteY340" fmla="*/ 274756 h 1124349"/>
                <a:gd name="connsiteX341" fmla="*/ 536133 w 584416"/>
                <a:gd name="connsiteY341" fmla="*/ 281087 h 1124349"/>
                <a:gd name="connsiteX342" fmla="*/ 534863 w 584416"/>
                <a:gd name="connsiteY342" fmla="*/ 288684 h 1124349"/>
                <a:gd name="connsiteX343" fmla="*/ 541216 w 584416"/>
                <a:gd name="connsiteY343" fmla="*/ 296281 h 1124349"/>
                <a:gd name="connsiteX344" fmla="*/ 545027 w 584416"/>
                <a:gd name="connsiteY344" fmla="*/ 301346 h 1124349"/>
                <a:gd name="connsiteX345" fmla="*/ 547569 w 584416"/>
                <a:gd name="connsiteY345" fmla="*/ 317806 h 1124349"/>
                <a:gd name="connsiteX346" fmla="*/ 547569 w 584416"/>
                <a:gd name="connsiteY346" fmla="*/ 322871 h 1124349"/>
                <a:gd name="connsiteX347" fmla="*/ 547569 w 584416"/>
                <a:gd name="connsiteY347" fmla="*/ 324137 h 1124349"/>
                <a:gd name="connsiteX348" fmla="*/ 550109 w 584416"/>
                <a:gd name="connsiteY348" fmla="*/ 340597 h 1124349"/>
                <a:gd name="connsiteX349" fmla="*/ 548839 w 584416"/>
                <a:gd name="connsiteY349" fmla="*/ 346928 h 1124349"/>
                <a:gd name="connsiteX350" fmla="*/ 547569 w 584416"/>
                <a:gd name="connsiteY350" fmla="*/ 355791 h 1124349"/>
                <a:gd name="connsiteX351" fmla="*/ 541216 w 584416"/>
                <a:gd name="connsiteY351" fmla="*/ 364654 h 1124349"/>
                <a:gd name="connsiteX352" fmla="*/ 538674 w 584416"/>
                <a:gd name="connsiteY352" fmla="*/ 365920 h 1124349"/>
                <a:gd name="connsiteX353" fmla="*/ 536133 w 584416"/>
                <a:gd name="connsiteY353" fmla="*/ 382380 h 1124349"/>
                <a:gd name="connsiteX354" fmla="*/ 533591 w 584416"/>
                <a:gd name="connsiteY354" fmla="*/ 392509 h 1124349"/>
                <a:gd name="connsiteX355" fmla="*/ 532321 w 584416"/>
                <a:gd name="connsiteY355" fmla="*/ 396308 h 1124349"/>
                <a:gd name="connsiteX356" fmla="*/ 537403 w 584416"/>
                <a:gd name="connsiteY356" fmla="*/ 407703 h 1124349"/>
                <a:gd name="connsiteX357" fmla="*/ 542486 w 584416"/>
                <a:gd name="connsiteY357" fmla="*/ 417832 h 1124349"/>
                <a:gd name="connsiteX358" fmla="*/ 547569 w 584416"/>
                <a:gd name="connsiteY358" fmla="*/ 426696 h 1124349"/>
                <a:gd name="connsiteX359" fmla="*/ 553922 w 584416"/>
                <a:gd name="connsiteY359" fmla="*/ 430494 h 1124349"/>
                <a:gd name="connsiteX360" fmla="*/ 565357 w 584416"/>
                <a:gd name="connsiteY360" fmla="*/ 435559 h 1124349"/>
                <a:gd name="connsiteX361" fmla="*/ 574251 w 584416"/>
                <a:gd name="connsiteY361" fmla="*/ 459616 h 1124349"/>
                <a:gd name="connsiteX362" fmla="*/ 579334 w 584416"/>
                <a:gd name="connsiteY362" fmla="*/ 481140 h 1124349"/>
                <a:gd name="connsiteX363" fmla="*/ 578063 w 584416"/>
                <a:gd name="connsiteY363" fmla="*/ 491270 h 1124349"/>
                <a:gd name="connsiteX364" fmla="*/ 584416 w 584416"/>
                <a:gd name="connsiteY364" fmla="*/ 505198 h 1124349"/>
                <a:gd name="connsiteX365" fmla="*/ 581875 w 584416"/>
                <a:gd name="connsiteY365" fmla="*/ 519125 h 1124349"/>
                <a:gd name="connsiteX366" fmla="*/ 581875 w 584416"/>
                <a:gd name="connsiteY366" fmla="*/ 519125 h 1124349"/>
                <a:gd name="connsiteX367" fmla="*/ 562815 w 584416"/>
                <a:gd name="connsiteY367" fmla="*/ 538118 h 1124349"/>
                <a:gd name="connsiteX368" fmla="*/ 559004 w 584416"/>
                <a:gd name="connsiteY368" fmla="*/ 545715 h 1124349"/>
                <a:gd name="connsiteX369" fmla="*/ 559004 w 584416"/>
                <a:gd name="connsiteY369" fmla="*/ 546981 h 1124349"/>
                <a:gd name="connsiteX370" fmla="*/ 553922 w 584416"/>
                <a:gd name="connsiteY370" fmla="*/ 548247 h 1124349"/>
                <a:gd name="connsiteX371" fmla="*/ 550109 w 584416"/>
                <a:gd name="connsiteY371" fmla="*/ 543182 h 1124349"/>
                <a:gd name="connsiteX372" fmla="*/ 548839 w 584416"/>
                <a:gd name="connsiteY372" fmla="*/ 543182 h 1124349"/>
                <a:gd name="connsiteX373" fmla="*/ 547569 w 584416"/>
                <a:gd name="connsiteY373" fmla="*/ 565973 h 1124349"/>
                <a:gd name="connsiteX374" fmla="*/ 542486 w 584416"/>
                <a:gd name="connsiteY374" fmla="*/ 577369 h 1124349"/>
                <a:gd name="connsiteX375" fmla="*/ 520885 w 584416"/>
                <a:gd name="connsiteY375" fmla="*/ 578635 h 1124349"/>
                <a:gd name="connsiteX376" fmla="*/ 477685 w 584416"/>
                <a:gd name="connsiteY376" fmla="*/ 591296 h 1124349"/>
                <a:gd name="connsiteX377" fmla="*/ 477685 w 584416"/>
                <a:gd name="connsiteY377" fmla="*/ 591296 h 1124349"/>
                <a:gd name="connsiteX378" fmla="*/ 451001 w 584416"/>
                <a:gd name="connsiteY378" fmla="*/ 586232 h 1124349"/>
                <a:gd name="connsiteX379" fmla="*/ 444648 w 584416"/>
                <a:gd name="connsiteY379" fmla="*/ 584965 h 1124349"/>
                <a:gd name="connsiteX380" fmla="*/ 439566 w 584416"/>
                <a:gd name="connsiteY380" fmla="*/ 598893 h 1124349"/>
                <a:gd name="connsiteX381" fmla="*/ 438295 w 584416"/>
                <a:gd name="connsiteY381" fmla="*/ 605224 h 1124349"/>
                <a:gd name="connsiteX382" fmla="*/ 420507 w 584416"/>
                <a:gd name="connsiteY382" fmla="*/ 624216 h 1124349"/>
                <a:gd name="connsiteX383" fmla="*/ 411612 w 584416"/>
                <a:gd name="connsiteY383" fmla="*/ 633080 h 1124349"/>
                <a:gd name="connsiteX384" fmla="*/ 386200 w 584416"/>
                <a:gd name="connsiteY384" fmla="*/ 648273 h 1124349"/>
                <a:gd name="connsiteX385" fmla="*/ 381117 w 584416"/>
                <a:gd name="connsiteY385" fmla="*/ 650806 h 1124349"/>
                <a:gd name="connsiteX386" fmla="*/ 365870 w 584416"/>
                <a:gd name="connsiteY386" fmla="*/ 669798 h 1124349"/>
                <a:gd name="connsiteX387" fmla="*/ 353164 w 584416"/>
                <a:gd name="connsiteY387" fmla="*/ 678661 h 1124349"/>
                <a:gd name="connsiteX388" fmla="*/ 348082 w 584416"/>
                <a:gd name="connsiteY388" fmla="*/ 695121 h 1124349"/>
                <a:gd name="connsiteX389" fmla="*/ 348082 w 584416"/>
                <a:gd name="connsiteY389" fmla="*/ 696387 h 1124349"/>
                <a:gd name="connsiteX390" fmla="*/ 346811 w 584416"/>
                <a:gd name="connsiteY390" fmla="*/ 696387 h 1124349"/>
                <a:gd name="connsiteX391" fmla="*/ 331564 w 584416"/>
                <a:gd name="connsiteY391" fmla="*/ 698920 h 1124349"/>
                <a:gd name="connsiteX392" fmla="*/ 287092 w 584416"/>
                <a:gd name="connsiteY392" fmla="*/ 743235 h 1124349"/>
                <a:gd name="connsiteX393" fmla="*/ 280739 w 584416"/>
                <a:gd name="connsiteY393" fmla="*/ 749566 h 1124349"/>
                <a:gd name="connsiteX394" fmla="*/ 279468 w 584416"/>
                <a:gd name="connsiteY394" fmla="*/ 753365 h 1124349"/>
                <a:gd name="connsiteX395" fmla="*/ 283280 w 584416"/>
                <a:gd name="connsiteY395" fmla="*/ 763494 h 1124349"/>
                <a:gd name="connsiteX396" fmla="*/ 287092 w 584416"/>
                <a:gd name="connsiteY396" fmla="*/ 778688 h 1124349"/>
                <a:gd name="connsiteX397" fmla="*/ 278198 w 584416"/>
                <a:gd name="connsiteY397" fmla="*/ 788817 h 1124349"/>
                <a:gd name="connsiteX398" fmla="*/ 268033 w 584416"/>
                <a:gd name="connsiteY398" fmla="*/ 797680 h 1124349"/>
                <a:gd name="connsiteX399" fmla="*/ 257867 w 584416"/>
                <a:gd name="connsiteY399" fmla="*/ 817939 h 1124349"/>
                <a:gd name="connsiteX400" fmla="*/ 255327 w 584416"/>
                <a:gd name="connsiteY400" fmla="*/ 824270 h 1124349"/>
                <a:gd name="connsiteX401" fmla="*/ 251514 w 584416"/>
                <a:gd name="connsiteY401" fmla="*/ 835665 h 1124349"/>
                <a:gd name="connsiteX402" fmla="*/ 246432 w 584416"/>
                <a:gd name="connsiteY402" fmla="*/ 849593 h 1124349"/>
                <a:gd name="connsiteX403" fmla="*/ 205772 w 584416"/>
                <a:gd name="connsiteY403" fmla="*/ 897707 h 1124349"/>
                <a:gd name="connsiteX404" fmla="*/ 194336 w 584416"/>
                <a:gd name="connsiteY404" fmla="*/ 921764 h 1124349"/>
                <a:gd name="connsiteX405" fmla="*/ 182901 w 584416"/>
                <a:gd name="connsiteY405" fmla="*/ 936958 h 1124349"/>
                <a:gd name="connsiteX406" fmla="*/ 176548 w 584416"/>
                <a:gd name="connsiteY406" fmla="*/ 944555 h 1124349"/>
                <a:gd name="connsiteX407" fmla="*/ 170195 w 584416"/>
                <a:gd name="connsiteY407" fmla="*/ 967346 h 1124349"/>
                <a:gd name="connsiteX408" fmla="*/ 167654 w 584416"/>
                <a:gd name="connsiteY408" fmla="*/ 977475 h 1124349"/>
                <a:gd name="connsiteX409" fmla="*/ 166383 w 584416"/>
                <a:gd name="connsiteY409" fmla="*/ 996467 h 1124349"/>
                <a:gd name="connsiteX410" fmla="*/ 166383 w 584416"/>
                <a:gd name="connsiteY410" fmla="*/ 1012927 h 1124349"/>
                <a:gd name="connsiteX411" fmla="*/ 157489 w 584416"/>
                <a:gd name="connsiteY411" fmla="*/ 1031920 h 1124349"/>
                <a:gd name="connsiteX412" fmla="*/ 149865 w 584416"/>
                <a:gd name="connsiteY412" fmla="*/ 1030654 h 1124349"/>
                <a:gd name="connsiteX413" fmla="*/ 149865 w 584416"/>
                <a:gd name="connsiteY413" fmla="*/ 1035718 h 1124349"/>
                <a:gd name="connsiteX414" fmla="*/ 113017 w 584416"/>
                <a:gd name="connsiteY414" fmla="*/ 1066106 h 1124349"/>
                <a:gd name="connsiteX415" fmla="*/ 93958 w 584416"/>
                <a:gd name="connsiteY415" fmla="*/ 1086364 h 1124349"/>
                <a:gd name="connsiteX416" fmla="*/ 82522 w 584416"/>
                <a:gd name="connsiteY416" fmla="*/ 1099026 h 1124349"/>
                <a:gd name="connsiteX417" fmla="*/ 66004 w 584416"/>
                <a:gd name="connsiteY417" fmla="*/ 1104091 h 1124349"/>
                <a:gd name="connsiteX418" fmla="*/ 59651 w 584416"/>
                <a:gd name="connsiteY418" fmla="*/ 1105357 h 1124349"/>
                <a:gd name="connsiteX419" fmla="*/ 54569 w 584416"/>
                <a:gd name="connsiteY419" fmla="*/ 1107889 h 1124349"/>
                <a:gd name="connsiteX420" fmla="*/ 24074 w 584416"/>
                <a:gd name="connsiteY420" fmla="*/ 1124349 h 11243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</a:cxnLst>
              <a:rect l="l" t="t" r="r" b="b"/>
              <a:pathLst>
                <a:path w="584416" h="1124349">
                  <a:moveTo>
                    <a:pt x="2474" y="1092695"/>
                  </a:moveTo>
                  <a:cubicBezTo>
                    <a:pt x="2474" y="1093962"/>
                    <a:pt x="5015" y="1100292"/>
                    <a:pt x="7556" y="1105357"/>
                  </a:cubicBezTo>
                  <a:lnTo>
                    <a:pt x="7556" y="1105357"/>
                  </a:lnTo>
                  <a:cubicBezTo>
                    <a:pt x="10097" y="1110421"/>
                    <a:pt x="16450" y="1119285"/>
                    <a:pt x="24074" y="1119285"/>
                  </a:cubicBezTo>
                  <a:cubicBezTo>
                    <a:pt x="30427" y="1119285"/>
                    <a:pt x="43133" y="1114220"/>
                    <a:pt x="52028" y="1111688"/>
                  </a:cubicBezTo>
                  <a:cubicBezTo>
                    <a:pt x="54569" y="1110421"/>
                    <a:pt x="57110" y="1110421"/>
                    <a:pt x="58381" y="1109155"/>
                  </a:cubicBezTo>
                  <a:cubicBezTo>
                    <a:pt x="59651" y="1109155"/>
                    <a:pt x="62193" y="1107889"/>
                    <a:pt x="64734" y="1107889"/>
                  </a:cubicBezTo>
                  <a:cubicBezTo>
                    <a:pt x="69816" y="1106623"/>
                    <a:pt x="77440" y="1105357"/>
                    <a:pt x="79981" y="1102825"/>
                  </a:cubicBezTo>
                  <a:cubicBezTo>
                    <a:pt x="82522" y="1101558"/>
                    <a:pt x="86334" y="1096494"/>
                    <a:pt x="90146" y="1090163"/>
                  </a:cubicBezTo>
                  <a:cubicBezTo>
                    <a:pt x="96500" y="1082566"/>
                    <a:pt x="104123" y="1073703"/>
                    <a:pt x="109206" y="1069904"/>
                  </a:cubicBezTo>
                  <a:cubicBezTo>
                    <a:pt x="118099" y="1063574"/>
                    <a:pt x="142241" y="1044581"/>
                    <a:pt x="144783" y="1040783"/>
                  </a:cubicBezTo>
                  <a:cubicBezTo>
                    <a:pt x="144783" y="1039517"/>
                    <a:pt x="144783" y="1035718"/>
                    <a:pt x="144783" y="1034452"/>
                  </a:cubicBezTo>
                  <a:lnTo>
                    <a:pt x="144783" y="1031920"/>
                  </a:lnTo>
                  <a:lnTo>
                    <a:pt x="147324" y="1031920"/>
                  </a:lnTo>
                  <a:cubicBezTo>
                    <a:pt x="147324" y="1031920"/>
                    <a:pt x="153677" y="1033186"/>
                    <a:pt x="156218" y="1033186"/>
                  </a:cubicBezTo>
                  <a:cubicBezTo>
                    <a:pt x="157489" y="1033186"/>
                    <a:pt x="160030" y="1029387"/>
                    <a:pt x="161301" y="1017992"/>
                  </a:cubicBezTo>
                  <a:cubicBezTo>
                    <a:pt x="161301" y="1014193"/>
                    <a:pt x="161301" y="1007863"/>
                    <a:pt x="161301" y="1001532"/>
                  </a:cubicBezTo>
                  <a:cubicBezTo>
                    <a:pt x="161301" y="992669"/>
                    <a:pt x="161301" y="983805"/>
                    <a:pt x="162571" y="981273"/>
                  </a:cubicBezTo>
                  <a:cubicBezTo>
                    <a:pt x="162571" y="980007"/>
                    <a:pt x="163842" y="976209"/>
                    <a:pt x="165112" y="971144"/>
                  </a:cubicBezTo>
                  <a:cubicBezTo>
                    <a:pt x="166383" y="962281"/>
                    <a:pt x="168924" y="952152"/>
                    <a:pt x="172737" y="947087"/>
                  </a:cubicBezTo>
                  <a:cubicBezTo>
                    <a:pt x="174007" y="944555"/>
                    <a:pt x="176548" y="942022"/>
                    <a:pt x="179090" y="938224"/>
                  </a:cubicBezTo>
                  <a:cubicBezTo>
                    <a:pt x="182901" y="933159"/>
                    <a:pt x="189254" y="926828"/>
                    <a:pt x="189254" y="924296"/>
                  </a:cubicBezTo>
                  <a:cubicBezTo>
                    <a:pt x="193066" y="911634"/>
                    <a:pt x="196878" y="902771"/>
                    <a:pt x="200690" y="898973"/>
                  </a:cubicBezTo>
                  <a:cubicBezTo>
                    <a:pt x="207043" y="893908"/>
                    <a:pt x="238808" y="855924"/>
                    <a:pt x="241349" y="852125"/>
                  </a:cubicBezTo>
                  <a:cubicBezTo>
                    <a:pt x="242621" y="849593"/>
                    <a:pt x="245161" y="843262"/>
                    <a:pt x="246432" y="838197"/>
                  </a:cubicBezTo>
                  <a:cubicBezTo>
                    <a:pt x="247703" y="833133"/>
                    <a:pt x="248974" y="828068"/>
                    <a:pt x="250244" y="826802"/>
                  </a:cubicBezTo>
                  <a:cubicBezTo>
                    <a:pt x="250244" y="825536"/>
                    <a:pt x="251514" y="823003"/>
                    <a:pt x="252785" y="820471"/>
                  </a:cubicBezTo>
                  <a:cubicBezTo>
                    <a:pt x="255327" y="812874"/>
                    <a:pt x="257867" y="804011"/>
                    <a:pt x="264220" y="798946"/>
                  </a:cubicBezTo>
                  <a:cubicBezTo>
                    <a:pt x="268033" y="796414"/>
                    <a:pt x="271845" y="792616"/>
                    <a:pt x="274386" y="790083"/>
                  </a:cubicBezTo>
                  <a:cubicBezTo>
                    <a:pt x="278198" y="787551"/>
                    <a:pt x="282009" y="783753"/>
                    <a:pt x="282009" y="782486"/>
                  </a:cubicBezTo>
                  <a:cubicBezTo>
                    <a:pt x="282009" y="779954"/>
                    <a:pt x="280739" y="771091"/>
                    <a:pt x="279468" y="769825"/>
                  </a:cubicBezTo>
                  <a:cubicBezTo>
                    <a:pt x="278198" y="768558"/>
                    <a:pt x="274386" y="762228"/>
                    <a:pt x="274386" y="757163"/>
                  </a:cubicBezTo>
                  <a:cubicBezTo>
                    <a:pt x="274386" y="754631"/>
                    <a:pt x="274386" y="753365"/>
                    <a:pt x="276927" y="750832"/>
                  </a:cubicBezTo>
                  <a:cubicBezTo>
                    <a:pt x="278198" y="749566"/>
                    <a:pt x="279468" y="747034"/>
                    <a:pt x="283280" y="744502"/>
                  </a:cubicBezTo>
                  <a:cubicBezTo>
                    <a:pt x="322669" y="702718"/>
                    <a:pt x="327751" y="700186"/>
                    <a:pt x="329022" y="700186"/>
                  </a:cubicBezTo>
                  <a:cubicBezTo>
                    <a:pt x="331564" y="700186"/>
                    <a:pt x="339187" y="698920"/>
                    <a:pt x="341729" y="697654"/>
                  </a:cubicBezTo>
                  <a:cubicBezTo>
                    <a:pt x="346811" y="681194"/>
                    <a:pt x="348082" y="679927"/>
                    <a:pt x="348082" y="679927"/>
                  </a:cubicBezTo>
                  <a:cubicBezTo>
                    <a:pt x="349352" y="679927"/>
                    <a:pt x="356976" y="676129"/>
                    <a:pt x="358246" y="672331"/>
                  </a:cubicBezTo>
                  <a:cubicBezTo>
                    <a:pt x="360788" y="668532"/>
                    <a:pt x="368411" y="655870"/>
                    <a:pt x="374764" y="652072"/>
                  </a:cubicBezTo>
                  <a:cubicBezTo>
                    <a:pt x="376035" y="650806"/>
                    <a:pt x="377306" y="650806"/>
                    <a:pt x="379847" y="649540"/>
                  </a:cubicBezTo>
                  <a:cubicBezTo>
                    <a:pt x="386200" y="647007"/>
                    <a:pt x="397635" y="641943"/>
                    <a:pt x="403988" y="635612"/>
                  </a:cubicBezTo>
                  <a:cubicBezTo>
                    <a:pt x="406530" y="633080"/>
                    <a:pt x="409071" y="630547"/>
                    <a:pt x="412883" y="626749"/>
                  </a:cubicBezTo>
                  <a:cubicBezTo>
                    <a:pt x="420507" y="620418"/>
                    <a:pt x="428130" y="612821"/>
                    <a:pt x="429401" y="609023"/>
                  </a:cubicBezTo>
                  <a:cubicBezTo>
                    <a:pt x="429401" y="607756"/>
                    <a:pt x="430672" y="605224"/>
                    <a:pt x="430672" y="603958"/>
                  </a:cubicBezTo>
                  <a:cubicBezTo>
                    <a:pt x="434483" y="591296"/>
                    <a:pt x="435754" y="587498"/>
                    <a:pt x="438295" y="587498"/>
                  </a:cubicBezTo>
                  <a:cubicBezTo>
                    <a:pt x="439566" y="587498"/>
                    <a:pt x="440836" y="587498"/>
                    <a:pt x="445919" y="588764"/>
                  </a:cubicBezTo>
                  <a:cubicBezTo>
                    <a:pt x="453543" y="590030"/>
                    <a:pt x="466249" y="593829"/>
                    <a:pt x="472602" y="593829"/>
                  </a:cubicBezTo>
                  <a:lnTo>
                    <a:pt x="472602" y="593829"/>
                  </a:lnTo>
                  <a:cubicBezTo>
                    <a:pt x="481496" y="593829"/>
                    <a:pt x="514532" y="581167"/>
                    <a:pt x="514532" y="581167"/>
                  </a:cubicBezTo>
                  <a:lnTo>
                    <a:pt x="514532" y="581167"/>
                  </a:lnTo>
                  <a:lnTo>
                    <a:pt x="534863" y="579901"/>
                  </a:lnTo>
                  <a:lnTo>
                    <a:pt x="539945" y="571038"/>
                  </a:lnTo>
                  <a:lnTo>
                    <a:pt x="541216" y="545715"/>
                  </a:lnTo>
                  <a:lnTo>
                    <a:pt x="546298" y="545715"/>
                  </a:lnTo>
                  <a:lnTo>
                    <a:pt x="550109" y="550779"/>
                  </a:lnTo>
                  <a:lnTo>
                    <a:pt x="551380" y="550779"/>
                  </a:lnTo>
                  <a:cubicBezTo>
                    <a:pt x="552651" y="548247"/>
                    <a:pt x="553922" y="544448"/>
                    <a:pt x="555192" y="541916"/>
                  </a:cubicBezTo>
                  <a:cubicBezTo>
                    <a:pt x="556462" y="539384"/>
                    <a:pt x="571710" y="526722"/>
                    <a:pt x="574251" y="522924"/>
                  </a:cubicBezTo>
                  <a:lnTo>
                    <a:pt x="576793" y="511528"/>
                  </a:lnTo>
                  <a:lnTo>
                    <a:pt x="570440" y="497601"/>
                  </a:lnTo>
                  <a:lnTo>
                    <a:pt x="571710" y="487471"/>
                  </a:lnTo>
                  <a:lnTo>
                    <a:pt x="566628" y="465947"/>
                  </a:lnTo>
                  <a:cubicBezTo>
                    <a:pt x="566628" y="460882"/>
                    <a:pt x="564087" y="448220"/>
                    <a:pt x="559004" y="444422"/>
                  </a:cubicBezTo>
                  <a:cubicBezTo>
                    <a:pt x="555192" y="441890"/>
                    <a:pt x="551380" y="440623"/>
                    <a:pt x="548839" y="439357"/>
                  </a:cubicBezTo>
                  <a:cubicBezTo>
                    <a:pt x="545027" y="438091"/>
                    <a:pt x="542486" y="436825"/>
                    <a:pt x="541216" y="435559"/>
                  </a:cubicBezTo>
                  <a:cubicBezTo>
                    <a:pt x="538674" y="433026"/>
                    <a:pt x="537403" y="430494"/>
                    <a:pt x="536133" y="426696"/>
                  </a:cubicBezTo>
                  <a:cubicBezTo>
                    <a:pt x="534863" y="422897"/>
                    <a:pt x="532321" y="419099"/>
                    <a:pt x="531050" y="417832"/>
                  </a:cubicBezTo>
                  <a:cubicBezTo>
                    <a:pt x="525968" y="411502"/>
                    <a:pt x="524697" y="407703"/>
                    <a:pt x="524697" y="403905"/>
                  </a:cubicBezTo>
                  <a:cubicBezTo>
                    <a:pt x="524697" y="402639"/>
                    <a:pt x="524697" y="401372"/>
                    <a:pt x="525968" y="400106"/>
                  </a:cubicBezTo>
                  <a:cubicBezTo>
                    <a:pt x="527238" y="397574"/>
                    <a:pt x="527238" y="393776"/>
                    <a:pt x="527238" y="391243"/>
                  </a:cubicBezTo>
                  <a:cubicBezTo>
                    <a:pt x="527238" y="387445"/>
                    <a:pt x="527238" y="374783"/>
                    <a:pt x="531050" y="372251"/>
                  </a:cubicBezTo>
                  <a:cubicBezTo>
                    <a:pt x="532321" y="370985"/>
                    <a:pt x="533591" y="370985"/>
                    <a:pt x="533591" y="369718"/>
                  </a:cubicBezTo>
                  <a:cubicBezTo>
                    <a:pt x="536133" y="368452"/>
                    <a:pt x="538674" y="365920"/>
                    <a:pt x="538674" y="363388"/>
                  </a:cubicBezTo>
                  <a:cubicBezTo>
                    <a:pt x="538674" y="359589"/>
                    <a:pt x="538674" y="357057"/>
                    <a:pt x="539945" y="354525"/>
                  </a:cubicBezTo>
                  <a:cubicBezTo>
                    <a:pt x="539945" y="353258"/>
                    <a:pt x="539945" y="350726"/>
                    <a:pt x="541216" y="348194"/>
                  </a:cubicBezTo>
                  <a:cubicBezTo>
                    <a:pt x="541216" y="344395"/>
                    <a:pt x="539945" y="336798"/>
                    <a:pt x="538674" y="333000"/>
                  </a:cubicBezTo>
                  <a:lnTo>
                    <a:pt x="538674" y="331734"/>
                  </a:lnTo>
                  <a:cubicBezTo>
                    <a:pt x="538674" y="330468"/>
                    <a:pt x="538674" y="327935"/>
                    <a:pt x="538674" y="325403"/>
                  </a:cubicBezTo>
                  <a:cubicBezTo>
                    <a:pt x="538674" y="320338"/>
                    <a:pt x="537403" y="314007"/>
                    <a:pt x="536133" y="311475"/>
                  </a:cubicBezTo>
                  <a:cubicBezTo>
                    <a:pt x="534863" y="310209"/>
                    <a:pt x="533591" y="308943"/>
                    <a:pt x="532321" y="307677"/>
                  </a:cubicBezTo>
                  <a:cubicBezTo>
                    <a:pt x="529780" y="305144"/>
                    <a:pt x="525968" y="301346"/>
                    <a:pt x="525968" y="297547"/>
                  </a:cubicBezTo>
                  <a:cubicBezTo>
                    <a:pt x="525968" y="295015"/>
                    <a:pt x="525968" y="291217"/>
                    <a:pt x="527238" y="288684"/>
                  </a:cubicBezTo>
                  <a:cubicBezTo>
                    <a:pt x="527238" y="286152"/>
                    <a:pt x="528509" y="284886"/>
                    <a:pt x="528509" y="283620"/>
                  </a:cubicBezTo>
                  <a:cubicBezTo>
                    <a:pt x="528509" y="282353"/>
                    <a:pt x="527238" y="279821"/>
                    <a:pt x="525968" y="278555"/>
                  </a:cubicBezTo>
                  <a:cubicBezTo>
                    <a:pt x="524697" y="277289"/>
                    <a:pt x="523427" y="274756"/>
                    <a:pt x="523427" y="273490"/>
                  </a:cubicBezTo>
                  <a:cubicBezTo>
                    <a:pt x="523427" y="272224"/>
                    <a:pt x="523427" y="270958"/>
                    <a:pt x="522156" y="269692"/>
                  </a:cubicBezTo>
                  <a:cubicBezTo>
                    <a:pt x="522156" y="267160"/>
                    <a:pt x="522156" y="265893"/>
                    <a:pt x="520885" y="264627"/>
                  </a:cubicBezTo>
                  <a:cubicBezTo>
                    <a:pt x="519615" y="262095"/>
                    <a:pt x="518344" y="258297"/>
                    <a:pt x="517074" y="253232"/>
                  </a:cubicBezTo>
                  <a:cubicBezTo>
                    <a:pt x="515803" y="250700"/>
                    <a:pt x="515803" y="248167"/>
                    <a:pt x="514532" y="246901"/>
                  </a:cubicBezTo>
                  <a:lnTo>
                    <a:pt x="514532" y="245635"/>
                  </a:lnTo>
                  <a:cubicBezTo>
                    <a:pt x="513262" y="240570"/>
                    <a:pt x="510720" y="235506"/>
                    <a:pt x="510720" y="231707"/>
                  </a:cubicBezTo>
                  <a:cubicBezTo>
                    <a:pt x="510720" y="230441"/>
                    <a:pt x="510720" y="227909"/>
                    <a:pt x="510720" y="225376"/>
                  </a:cubicBezTo>
                  <a:cubicBezTo>
                    <a:pt x="511991" y="219046"/>
                    <a:pt x="511991" y="208916"/>
                    <a:pt x="511991" y="203852"/>
                  </a:cubicBezTo>
                  <a:cubicBezTo>
                    <a:pt x="511991" y="200053"/>
                    <a:pt x="509450" y="194989"/>
                    <a:pt x="509450" y="192456"/>
                  </a:cubicBezTo>
                  <a:cubicBezTo>
                    <a:pt x="508179" y="189924"/>
                    <a:pt x="508179" y="188658"/>
                    <a:pt x="508179" y="187392"/>
                  </a:cubicBezTo>
                  <a:cubicBezTo>
                    <a:pt x="508179" y="184859"/>
                    <a:pt x="506909" y="182327"/>
                    <a:pt x="506909" y="178528"/>
                  </a:cubicBezTo>
                  <a:cubicBezTo>
                    <a:pt x="506909" y="174730"/>
                    <a:pt x="505638" y="169665"/>
                    <a:pt x="505638" y="168399"/>
                  </a:cubicBezTo>
                  <a:cubicBezTo>
                    <a:pt x="505638" y="167133"/>
                    <a:pt x="504367" y="165867"/>
                    <a:pt x="504367" y="164601"/>
                  </a:cubicBezTo>
                  <a:cubicBezTo>
                    <a:pt x="503097" y="162068"/>
                    <a:pt x="501826" y="157004"/>
                    <a:pt x="499285" y="157004"/>
                  </a:cubicBezTo>
                  <a:cubicBezTo>
                    <a:pt x="498014" y="157004"/>
                    <a:pt x="498014" y="155738"/>
                    <a:pt x="496744" y="155738"/>
                  </a:cubicBezTo>
                  <a:cubicBezTo>
                    <a:pt x="494203" y="154471"/>
                    <a:pt x="490391" y="153205"/>
                    <a:pt x="490391" y="149407"/>
                  </a:cubicBezTo>
                  <a:cubicBezTo>
                    <a:pt x="490391" y="146875"/>
                    <a:pt x="491661" y="145608"/>
                    <a:pt x="492931" y="143076"/>
                  </a:cubicBezTo>
                  <a:cubicBezTo>
                    <a:pt x="494203" y="140544"/>
                    <a:pt x="495473" y="139277"/>
                    <a:pt x="495473" y="136745"/>
                  </a:cubicBezTo>
                  <a:cubicBezTo>
                    <a:pt x="496744" y="129148"/>
                    <a:pt x="496744" y="119019"/>
                    <a:pt x="495473" y="116487"/>
                  </a:cubicBezTo>
                  <a:cubicBezTo>
                    <a:pt x="494203" y="113954"/>
                    <a:pt x="491661" y="110156"/>
                    <a:pt x="490391" y="106357"/>
                  </a:cubicBezTo>
                  <a:cubicBezTo>
                    <a:pt x="490391" y="105091"/>
                    <a:pt x="489120" y="105091"/>
                    <a:pt x="489120" y="103825"/>
                  </a:cubicBezTo>
                  <a:cubicBezTo>
                    <a:pt x="486578" y="98760"/>
                    <a:pt x="484038" y="92430"/>
                    <a:pt x="485308" y="86099"/>
                  </a:cubicBezTo>
                  <a:cubicBezTo>
                    <a:pt x="486578" y="79768"/>
                    <a:pt x="491661" y="72171"/>
                    <a:pt x="495473" y="68373"/>
                  </a:cubicBezTo>
                  <a:lnTo>
                    <a:pt x="496744" y="67106"/>
                  </a:lnTo>
                  <a:cubicBezTo>
                    <a:pt x="499285" y="64574"/>
                    <a:pt x="501826" y="60776"/>
                    <a:pt x="504367" y="59510"/>
                  </a:cubicBezTo>
                  <a:lnTo>
                    <a:pt x="504367" y="43049"/>
                  </a:lnTo>
                  <a:lnTo>
                    <a:pt x="491661" y="31654"/>
                  </a:lnTo>
                  <a:lnTo>
                    <a:pt x="489120" y="18992"/>
                  </a:lnTo>
                  <a:lnTo>
                    <a:pt x="486578" y="12662"/>
                  </a:lnTo>
                  <a:cubicBezTo>
                    <a:pt x="480225" y="16460"/>
                    <a:pt x="472602" y="21525"/>
                    <a:pt x="466249" y="25323"/>
                  </a:cubicBezTo>
                  <a:cubicBezTo>
                    <a:pt x="457354" y="31654"/>
                    <a:pt x="420507" y="55711"/>
                    <a:pt x="419236" y="55711"/>
                  </a:cubicBezTo>
                  <a:cubicBezTo>
                    <a:pt x="415424" y="58243"/>
                    <a:pt x="410341" y="63308"/>
                    <a:pt x="405259" y="67106"/>
                  </a:cubicBezTo>
                  <a:cubicBezTo>
                    <a:pt x="401448" y="70905"/>
                    <a:pt x="397635" y="74703"/>
                    <a:pt x="392553" y="78502"/>
                  </a:cubicBezTo>
                  <a:cubicBezTo>
                    <a:pt x="384929" y="83567"/>
                    <a:pt x="381117" y="89897"/>
                    <a:pt x="374764" y="97494"/>
                  </a:cubicBezTo>
                  <a:cubicBezTo>
                    <a:pt x="373494" y="98760"/>
                    <a:pt x="372223" y="100027"/>
                    <a:pt x="372223" y="101293"/>
                  </a:cubicBezTo>
                  <a:lnTo>
                    <a:pt x="368411" y="106357"/>
                  </a:lnTo>
                  <a:cubicBezTo>
                    <a:pt x="360788" y="115221"/>
                    <a:pt x="351893" y="126616"/>
                    <a:pt x="346811" y="135479"/>
                  </a:cubicBezTo>
                  <a:cubicBezTo>
                    <a:pt x="340457" y="145608"/>
                    <a:pt x="323940" y="162068"/>
                    <a:pt x="316316" y="165867"/>
                  </a:cubicBezTo>
                  <a:cubicBezTo>
                    <a:pt x="312504" y="167133"/>
                    <a:pt x="309963" y="169665"/>
                    <a:pt x="307422" y="170931"/>
                  </a:cubicBezTo>
                  <a:cubicBezTo>
                    <a:pt x="304880" y="172198"/>
                    <a:pt x="301069" y="174730"/>
                    <a:pt x="298527" y="175996"/>
                  </a:cubicBezTo>
                  <a:cubicBezTo>
                    <a:pt x="295986" y="177262"/>
                    <a:pt x="294716" y="178528"/>
                    <a:pt x="292174" y="179795"/>
                  </a:cubicBezTo>
                  <a:cubicBezTo>
                    <a:pt x="288362" y="182327"/>
                    <a:pt x="285821" y="183593"/>
                    <a:pt x="283280" y="183593"/>
                  </a:cubicBezTo>
                  <a:cubicBezTo>
                    <a:pt x="282009" y="183593"/>
                    <a:pt x="282009" y="183593"/>
                    <a:pt x="280739" y="182327"/>
                  </a:cubicBezTo>
                  <a:cubicBezTo>
                    <a:pt x="280739" y="181061"/>
                    <a:pt x="280739" y="181061"/>
                    <a:pt x="279468" y="177262"/>
                  </a:cubicBezTo>
                  <a:cubicBezTo>
                    <a:pt x="278198" y="172198"/>
                    <a:pt x="276927" y="163335"/>
                    <a:pt x="273115" y="155738"/>
                  </a:cubicBezTo>
                  <a:cubicBezTo>
                    <a:pt x="268033" y="144342"/>
                    <a:pt x="264220" y="130414"/>
                    <a:pt x="262950" y="124084"/>
                  </a:cubicBezTo>
                  <a:cubicBezTo>
                    <a:pt x="261680" y="117753"/>
                    <a:pt x="257867" y="105091"/>
                    <a:pt x="256597" y="100027"/>
                  </a:cubicBezTo>
                  <a:cubicBezTo>
                    <a:pt x="255327" y="97494"/>
                    <a:pt x="256597" y="96228"/>
                    <a:pt x="256597" y="96228"/>
                  </a:cubicBezTo>
                  <a:cubicBezTo>
                    <a:pt x="256597" y="96228"/>
                    <a:pt x="256597" y="96228"/>
                    <a:pt x="256597" y="96228"/>
                  </a:cubicBezTo>
                  <a:cubicBezTo>
                    <a:pt x="256597" y="96228"/>
                    <a:pt x="256597" y="96228"/>
                    <a:pt x="255327" y="96228"/>
                  </a:cubicBezTo>
                  <a:cubicBezTo>
                    <a:pt x="254056" y="96228"/>
                    <a:pt x="254056" y="96228"/>
                    <a:pt x="252785" y="96228"/>
                  </a:cubicBezTo>
                  <a:cubicBezTo>
                    <a:pt x="248974" y="96228"/>
                    <a:pt x="243891" y="97494"/>
                    <a:pt x="243891" y="97494"/>
                  </a:cubicBezTo>
                  <a:cubicBezTo>
                    <a:pt x="242621" y="97494"/>
                    <a:pt x="241349" y="98760"/>
                    <a:pt x="241349" y="100027"/>
                  </a:cubicBezTo>
                  <a:cubicBezTo>
                    <a:pt x="241349" y="102559"/>
                    <a:pt x="241349" y="117753"/>
                    <a:pt x="241349" y="120285"/>
                  </a:cubicBezTo>
                  <a:lnTo>
                    <a:pt x="241349" y="121551"/>
                  </a:lnTo>
                  <a:lnTo>
                    <a:pt x="231185" y="122817"/>
                  </a:lnTo>
                  <a:lnTo>
                    <a:pt x="231185" y="121551"/>
                  </a:lnTo>
                  <a:cubicBezTo>
                    <a:pt x="229914" y="117753"/>
                    <a:pt x="223561" y="110156"/>
                    <a:pt x="221020" y="107624"/>
                  </a:cubicBezTo>
                  <a:cubicBezTo>
                    <a:pt x="219749" y="106357"/>
                    <a:pt x="215937" y="101293"/>
                    <a:pt x="212125" y="96228"/>
                  </a:cubicBezTo>
                  <a:cubicBezTo>
                    <a:pt x="208314" y="91163"/>
                    <a:pt x="204502" y="86099"/>
                    <a:pt x="201961" y="84833"/>
                  </a:cubicBezTo>
                  <a:cubicBezTo>
                    <a:pt x="200690" y="83567"/>
                    <a:pt x="198149" y="82300"/>
                    <a:pt x="196878" y="81034"/>
                  </a:cubicBezTo>
                  <a:cubicBezTo>
                    <a:pt x="194336" y="79768"/>
                    <a:pt x="191796" y="78502"/>
                    <a:pt x="190525" y="75970"/>
                  </a:cubicBezTo>
                  <a:lnTo>
                    <a:pt x="190525" y="75970"/>
                  </a:lnTo>
                  <a:cubicBezTo>
                    <a:pt x="189254" y="74703"/>
                    <a:pt x="189254" y="73437"/>
                    <a:pt x="187983" y="72171"/>
                  </a:cubicBezTo>
                  <a:cubicBezTo>
                    <a:pt x="187983" y="72171"/>
                    <a:pt x="186713" y="72171"/>
                    <a:pt x="186713" y="72171"/>
                  </a:cubicBezTo>
                  <a:lnTo>
                    <a:pt x="186713" y="81034"/>
                  </a:lnTo>
                  <a:lnTo>
                    <a:pt x="182901" y="79768"/>
                  </a:lnTo>
                  <a:lnTo>
                    <a:pt x="175277" y="77236"/>
                  </a:lnTo>
                  <a:lnTo>
                    <a:pt x="172737" y="73437"/>
                  </a:lnTo>
                  <a:lnTo>
                    <a:pt x="161301" y="73437"/>
                  </a:lnTo>
                  <a:lnTo>
                    <a:pt x="158759" y="86099"/>
                  </a:lnTo>
                  <a:lnTo>
                    <a:pt x="151136" y="84833"/>
                  </a:lnTo>
                  <a:lnTo>
                    <a:pt x="135888" y="63308"/>
                  </a:lnTo>
                  <a:lnTo>
                    <a:pt x="132077" y="65840"/>
                  </a:lnTo>
                  <a:lnTo>
                    <a:pt x="111746" y="96228"/>
                  </a:lnTo>
                  <a:cubicBezTo>
                    <a:pt x="118099" y="100027"/>
                    <a:pt x="123182" y="103825"/>
                    <a:pt x="126994" y="106357"/>
                  </a:cubicBezTo>
                  <a:cubicBezTo>
                    <a:pt x="138430" y="116487"/>
                    <a:pt x="165112" y="149407"/>
                    <a:pt x="163842" y="170931"/>
                  </a:cubicBezTo>
                  <a:cubicBezTo>
                    <a:pt x="162571" y="191190"/>
                    <a:pt x="157489" y="210182"/>
                    <a:pt x="152406" y="229175"/>
                  </a:cubicBezTo>
                  <a:lnTo>
                    <a:pt x="151136" y="232973"/>
                  </a:lnTo>
                  <a:cubicBezTo>
                    <a:pt x="147324" y="249433"/>
                    <a:pt x="144783" y="273490"/>
                    <a:pt x="144783" y="302612"/>
                  </a:cubicBezTo>
                  <a:cubicBezTo>
                    <a:pt x="144783" y="310209"/>
                    <a:pt x="146053" y="317806"/>
                    <a:pt x="146053" y="325403"/>
                  </a:cubicBezTo>
                  <a:cubicBezTo>
                    <a:pt x="147324" y="341863"/>
                    <a:pt x="149865" y="359589"/>
                    <a:pt x="144783" y="372251"/>
                  </a:cubicBezTo>
                  <a:cubicBezTo>
                    <a:pt x="139700" y="383646"/>
                    <a:pt x="134618" y="389977"/>
                    <a:pt x="130806" y="395042"/>
                  </a:cubicBezTo>
                  <a:cubicBezTo>
                    <a:pt x="128265" y="397574"/>
                    <a:pt x="126994" y="400106"/>
                    <a:pt x="125724" y="401372"/>
                  </a:cubicBezTo>
                  <a:cubicBezTo>
                    <a:pt x="125724" y="402639"/>
                    <a:pt x="125724" y="402639"/>
                    <a:pt x="124452" y="403905"/>
                  </a:cubicBezTo>
                  <a:cubicBezTo>
                    <a:pt x="123182" y="408969"/>
                    <a:pt x="120641" y="415300"/>
                    <a:pt x="115559" y="421631"/>
                  </a:cubicBezTo>
                  <a:cubicBezTo>
                    <a:pt x="110476" y="427962"/>
                    <a:pt x="95228" y="445688"/>
                    <a:pt x="91417" y="450753"/>
                  </a:cubicBezTo>
                  <a:lnTo>
                    <a:pt x="110476" y="486205"/>
                  </a:lnTo>
                  <a:lnTo>
                    <a:pt x="109206" y="487471"/>
                  </a:lnTo>
                  <a:cubicBezTo>
                    <a:pt x="107935" y="488737"/>
                    <a:pt x="101582" y="496334"/>
                    <a:pt x="99040" y="498867"/>
                  </a:cubicBezTo>
                  <a:cubicBezTo>
                    <a:pt x="99040" y="498867"/>
                    <a:pt x="99040" y="501399"/>
                    <a:pt x="100311" y="502665"/>
                  </a:cubicBezTo>
                  <a:lnTo>
                    <a:pt x="116829" y="500133"/>
                  </a:lnTo>
                  <a:lnTo>
                    <a:pt x="116829" y="500133"/>
                  </a:lnTo>
                  <a:cubicBezTo>
                    <a:pt x="118099" y="501399"/>
                    <a:pt x="128265" y="508996"/>
                    <a:pt x="130806" y="514061"/>
                  </a:cubicBezTo>
                  <a:cubicBezTo>
                    <a:pt x="132077" y="519125"/>
                    <a:pt x="128265" y="526722"/>
                    <a:pt x="126994" y="530521"/>
                  </a:cubicBezTo>
                  <a:cubicBezTo>
                    <a:pt x="128265" y="533053"/>
                    <a:pt x="132077" y="543182"/>
                    <a:pt x="133347" y="546981"/>
                  </a:cubicBezTo>
                  <a:cubicBezTo>
                    <a:pt x="135888" y="550779"/>
                    <a:pt x="143512" y="572304"/>
                    <a:pt x="144783" y="578635"/>
                  </a:cubicBezTo>
                  <a:cubicBezTo>
                    <a:pt x="144783" y="581167"/>
                    <a:pt x="147324" y="586232"/>
                    <a:pt x="148595" y="590030"/>
                  </a:cubicBezTo>
                  <a:cubicBezTo>
                    <a:pt x="151136" y="596361"/>
                    <a:pt x="152406" y="602692"/>
                    <a:pt x="152406" y="605224"/>
                  </a:cubicBezTo>
                  <a:cubicBezTo>
                    <a:pt x="152406" y="611555"/>
                    <a:pt x="148595" y="629281"/>
                    <a:pt x="139700" y="634346"/>
                  </a:cubicBezTo>
                  <a:cubicBezTo>
                    <a:pt x="135888" y="635612"/>
                    <a:pt x="130806" y="636878"/>
                    <a:pt x="124452" y="636878"/>
                  </a:cubicBezTo>
                  <a:cubicBezTo>
                    <a:pt x="116829" y="638144"/>
                    <a:pt x="107935" y="638144"/>
                    <a:pt x="106664" y="640677"/>
                  </a:cubicBezTo>
                  <a:cubicBezTo>
                    <a:pt x="105393" y="641943"/>
                    <a:pt x="105393" y="643209"/>
                    <a:pt x="104123" y="644475"/>
                  </a:cubicBezTo>
                  <a:cubicBezTo>
                    <a:pt x="99040" y="650806"/>
                    <a:pt x="91417" y="659669"/>
                    <a:pt x="90146" y="669798"/>
                  </a:cubicBezTo>
                  <a:lnTo>
                    <a:pt x="88875" y="674863"/>
                  </a:lnTo>
                  <a:cubicBezTo>
                    <a:pt x="86334" y="687524"/>
                    <a:pt x="83793" y="709049"/>
                    <a:pt x="83793" y="720445"/>
                  </a:cubicBezTo>
                  <a:cubicBezTo>
                    <a:pt x="85064" y="740703"/>
                    <a:pt x="83793" y="753365"/>
                    <a:pt x="81252" y="759695"/>
                  </a:cubicBezTo>
                  <a:cubicBezTo>
                    <a:pt x="78711" y="766026"/>
                    <a:pt x="73628" y="781220"/>
                    <a:pt x="72357" y="788817"/>
                  </a:cubicBezTo>
                  <a:cubicBezTo>
                    <a:pt x="72357" y="790083"/>
                    <a:pt x="72357" y="791349"/>
                    <a:pt x="71087" y="792616"/>
                  </a:cubicBezTo>
                  <a:cubicBezTo>
                    <a:pt x="69816" y="800212"/>
                    <a:pt x="68546" y="810342"/>
                    <a:pt x="62193" y="820471"/>
                  </a:cubicBezTo>
                  <a:cubicBezTo>
                    <a:pt x="54569" y="831866"/>
                    <a:pt x="46945" y="844528"/>
                    <a:pt x="35509" y="854657"/>
                  </a:cubicBezTo>
                  <a:cubicBezTo>
                    <a:pt x="24074" y="864787"/>
                    <a:pt x="20262" y="871117"/>
                    <a:pt x="18991" y="876182"/>
                  </a:cubicBezTo>
                  <a:cubicBezTo>
                    <a:pt x="17721" y="877448"/>
                    <a:pt x="17721" y="879980"/>
                    <a:pt x="16450" y="882513"/>
                  </a:cubicBezTo>
                  <a:cubicBezTo>
                    <a:pt x="13909" y="888844"/>
                    <a:pt x="8827" y="898973"/>
                    <a:pt x="8827" y="901505"/>
                  </a:cubicBezTo>
                  <a:cubicBezTo>
                    <a:pt x="8827" y="902771"/>
                    <a:pt x="11368" y="909102"/>
                    <a:pt x="13909" y="915433"/>
                  </a:cubicBezTo>
                  <a:cubicBezTo>
                    <a:pt x="17721" y="924296"/>
                    <a:pt x="21533" y="933159"/>
                    <a:pt x="21533" y="938224"/>
                  </a:cubicBezTo>
                  <a:cubicBezTo>
                    <a:pt x="22803" y="945821"/>
                    <a:pt x="24074" y="959749"/>
                    <a:pt x="20262" y="966079"/>
                  </a:cubicBezTo>
                  <a:cubicBezTo>
                    <a:pt x="17721" y="972410"/>
                    <a:pt x="16450" y="978741"/>
                    <a:pt x="16450" y="985072"/>
                  </a:cubicBezTo>
                  <a:lnTo>
                    <a:pt x="16450" y="987604"/>
                  </a:lnTo>
                  <a:cubicBezTo>
                    <a:pt x="16450" y="1006596"/>
                    <a:pt x="16450" y="1031920"/>
                    <a:pt x="15180" y="1038250"/>
                  </a:cubicBezTo>
                  <a:cubicBezTo>
                    <a:pt x="13909" y="1044581"/>
                    <a:pt x="13909" y="1067372"/>
                    <a:pt x="15180" y="1071171"/>
                  </a:cubicBezTo>
                  <a:cubicBezTo>
                    <a:pt x="16450" y="1074969"/>
                    <a:pt x="17721" y="1085098"/>
                    <a:pt x="12638" y="1088897"/>
                  </a:cubicBezTo>
                  <a:cubicBezTo>
                    <a:pt x="10097" y="1091429"/>
                    <a:pt x="7556" y="1091429"/>
                    <a:pt x="6285" y="1091429"/>
                  </a:cubicBezTo>
                  <a:cubicBezTo>
                    <a:pt x="3744" y="1092695"/>
                    <a:pt x="2474" y="1092695"/>
                    <a:pt x="2474" y="1092695"/>
                  </a:cubicBezTo>
                  <a:moveTo>
                    <a:pt x="24074" y="1124349"/>
                  </a:moveTo>
                  <a:cubicBezTo>
                    <a:pt x="13909" y="1124349"/>
                    <a:pt x="7556" y="1112954"/>
                    <a:pt x="5015" y="1107889"/>
                  </a:cubicBezTo>
                  <a:lnTo>
                    <a:pt x="5015" y="1107889"/>
                  </a:lnTo>
                  <a:cubicBezTo>
                    <a:pt x="3744" y="1106623"/>
                    <a:pt x="-2609" y="1093962"/>
                    <a:pt x="1203" y="1091429"/>
                  </a:cubicBezTo>
                  <a:cubicBezTo>
                    <a:pt x="2474" y="1091429"/>
                    <a:pt x="3744" y="1090163"/>
                    <a:pt x="3744" y="1090163"/>
                  </a:cubicBezTo>
                  <a:cubicBezTo>
                    <a:pt x="5015" y="1090163"/>
                    <a:pt x="6285" y="1090163"/>
                    <a:pt x="8827" y="1087631"/>
                  </a:cubicBezTo>
                  <a:cubicBezTo>
                    <a:pt x="11368" y="1085098"/>
                    <a:pt x="11368" y="1076235"/>
                    <a:pt x="10097" y="1072437"/>
                  </a:cubicBezTo>
                  <a:cubicBezTo>
                    <a:pt x="8827" y="1068638"/>
                    <a:pt x="8827" y="1044581"/>
                    <a:pt x="10097" y="1038250"/>
                  </a:cubicBezTo>
                  <a:cubicBezTo>
                    <a:pt x="11368" y="1034452"/>
                    <a:pt x="11368" y="1017992"/>
                    <a:pt x="11368" y="988870"/>
                  </a:cubicBezTo>
                  <a:lnTo>
                    <a:pt x="11368" y="986338"/>
                  </a:lnTo>
                  <a:cubicBezTo>
                    <a:pt x="11368" y="980007"/>
                    <a:pt x="12638" y="972410"/>
                    <a:pt x="15180" y="966079"/>
                  </a:cubicBezTo>
                  <a:cubicBezTo>
                    <a:pt x="17721" y="961015"/>
                    <a:pt x="16450" y="948353"/>
                    <a:pt x="15180" y="939490"/>
                  </a:cubicBezTo>
                  <a:cubicBezTo>
                    <a:pt x="15180" y="934425"/>
                    <a:pt x="10097" y="925562"/>
                    <a:pt x="7556" y="917965"/>
                  </a:cubicBezTo>
                  <a:cubicBezTo>
                    <a:pt x="5015" y="910368"/>
                    <a:pt x="2474" y="905304"/>
                    <a:pt x="2474" y="904038"/>
                  </a:cubicBezTo>
                  <a:cubicBezTo>
                    <a:pt x="2474" y="900239"/>
                    <a:pt x="5015" y="892642"/>
                    <a:pt x="10097" y="882513"/>
                  </a:cubicBezTo>
                  <a:cubicBezTo>
                    <a:pt x="11368" y="879980"/>
                    <a:pt x="12638" y="877448"/>
                    <a:pt x="12638" y="876182"/>
                  </a:cubicBezTo>
                  <a:cubicBezTo>
                    <a:pt x="15180" y="869851"/>
                    <a:pt x="18991" y="863520"/>
                    <a:pt x="30427" y="852125"/>
                  </a:cubicBezTo>
                  <a:cubicBezTo>
                    <a:pt x="40592" y="843262"/>
                    <a:pt x="49487" y="829334"/>
                    <a:pt x="55840" y="819205"/>
                  </a:cubicBezTo>
                  <a:cubicBezTo>
                    <a:pt x="62193" y="809076"/>
                    <a:pt x="63463" y="800212"/>
                    <a:pt x="64734" y="792616"/>
                  </a:cubicBezTo>
                  <a:cubicBezTo>
                    <a:pt x="64734" y="791349"/>
                    <a:pt x="64734" y="790083"/>
                    <a:pt x="66004" y="787551"/>
                  </a:cubicBezTo>
                  <a:cubicBezTo>
                    <a:pt x="67275" y="779954"/>
                    <a:pt x="72357" y="764760"/>
                    <a:pt x="74899" y="757163"/>
                  </a:cubicBezTo>
                  <a:cubicBezTo>
                    <a:pt x="77440" y="752099"/>
                    <a:pt x="77440" y="738171"/>
                    <a:pt x="77440" y="719178"/>
                  </a:cubicBezTo>
                  <a:cubicBezTo>
                    <a:pt x="77440" y="707783"/>
                    <a:pt x="79981" y="686258"/>
                    <a:pt x="82522" y="672331"/>
                  </a:cubicBezTo>
                  <a:lnTo>
                    <a:pt x="83793" y="667266"/>
                  </a:lnTo>
                  <a:cubicBezTo>
                    <a:pt x="85064" y="657137"/>
                    <a:pt x="92687" y="647007"/>
                    <a:pt x="97770" y="640677"/>
                  </a:cubicBezTo>
                  <a:cubicBezTo>
                    <a:pt x="99040" y="639410"/>
                    <a:pt x="99040" y="638144"/>
                    <a:pt x="100311" y="636878"/>
                  </a:cubicBezTo>
                  <a:cubicBezTo>
                    <a:pt x="102853" y="633080"/>
                    <a:pt x="111746" y="631813"/>
                    <a:pt x="120641" y="630547"/>
                  </a:cubicBezTo>
                  <a:cubicBezTo>
                    <a:pt x="125724" y="630547"/>
                    <a:pt x="132077" y="629281"/>
                    <a:pt x="134618" y="628015"/>
                  </a:cubicBezTo>
                  <a:cubicBezTo>
                    <a:pt x="142241" y="625483"/>
                    <a:pt x="146053" y="607756"/>
                    <a:pt x="146053" y="602692"/>
                  </a:cubicBezTo>
                  <a:cubicBezTo>
                    <a:pt x="146053" y="600159"/>
                    <a:pt x="143512" y="593829"/>
                    <a:pt x="142241" y="588764"/>
                  </a:cubicBezTo>
                  <a:cubicBezTo>
                    <a:pt x="140971" y="583699"/>
                    <a:pt x="138430" y="578635"/>
                    <a:pt x="138430" y="576102"/>
                  </a:cubicBezTo>
                  <a:cubicBezTo>
                    <a:pt x="137159" y="569772"/>
                    <a:pt x="129535" y="549513"/>
                    <a:pt x="128265" y="545715"/>
                  </a:cubicBezTo>
                  <a:cubicBezTo>
                    <a:pt x="125724" y="541916"/>
                    <a:pt x="120641" y="529255"/>
                    <a:pt x="120641" y="527988"/>
                  </a:cubicBezTo>
                  <a:lnTo>
                    <a:pt x="120641" y="526722"/>
                  </a:lnTo>
                  <a:lnTo>
                    <a:pt x="120641" y="525456"/>
                  </a:lnTo>
                  <a:cubicBezTo>
                    <a:pt x="123182" y="521657"/>
                    <a:pt x="125724" y="515327"/>
                    <a:pt x="124452" y="511528"/>
                  </a:cubicBezTo>
                  <a:cubicBezTo>
                    <a:pt x="123182" y="508996"/>
                    <a:pt x="116829" y="502665"/>
                    <a:pt x="113017" y="498867"/>
                  </a:cubicBezTo>
                  <a:lnTo>
                    <a:pt x="96500" y="501399"/>
                  </a:lnTo>
                  <a:lnTo>
                    <a:pt x="96500" y="500133"/>
                  </a:lnTo>
                  <a:cubicBezTo>
                    <a:pt x="96500" y="498867"/>
                    <a:pt x="92687" y="493802"/>
                    <a:pt x="96500" y="491270"/>
                  </a:cubicBezTo>
                  <a:cubicBezTo>
                    <a:pt x="97770" y="490003"/>
                    <a:pt x="102853" y="484939"/>
                    <a:pt x="105393" y="482407"/>
                  </a:cubicBezTo>
                  <a:lnTo>
                    <a:pt x="86334" y="446954"/>
                  </a:lnTo>
                  <a:lnTo>
                    <a:pt x="87605" y="445688"/>
                  </a:lnTo>
                  <a:cubicBezTo>
                    <a:pt x="88875" y="444422"/>
                    <a:pt x="105393" y="422897"/>
                    <a:pt x="111746" y="416566"/>
                  </a:cubicBezTo>
                  <a:cubicBezTo>
                    <a:pt x="116829" y="411502"/>
                    <a:pt x="119370" y="405171"/>
                    <a:pt x="120641" y="400106"/>
                  </a:cubicBezTo>
                  <a:cubicBezTo>
                    <a:pt x="120641" y="398840"/>
                    <a:pt x="120641" y="398840"/>
                    <a:pt x="121912" y="397574"/>
                  </a:cubicBezTo>
                  <a:cubicBezTo>
                    <a:pt x="123182" y="395042"/>
                    <a:pt x="124452" y="392509"/>
                    <a:pt x="126994" y="389977"/>
                  </a:cubicBezTo>
                  <a:cubicBezTo>
                    <a:pt x="130806" y="384912"/>
                    <a:pt x="135888" y="378582"/>
                    <a:pt x="140971" y="368452"/>
                  </a:cubicBezTo>
                  <a:cubicBezTo>
                    <a:pt x="146053" y="357057"/>
                    <a:pt x="144783" y="339331"/>
                    <a:pt x="142241" y="322871"/>
                  </a:cubicBezTo>
                  <a:cubicBezTo>
                    <a:pt x="140971" y="315274"/>
                    <a:pt x="140971" y="306410"/>
                    <a:pt x="140971" y="298814"/>
                  </a:cubicBezTo>
                  <a:cubicBezTo>
                    <a:pt x="140971" y="268426"/>
                    <a:pt x="143512" y="245635"/>
                    <a:pt x="147324" y="227909"/>
                  </a:cubicBezTo>
                  <a:lnTo>
                    <a:pt x="148595" y="224110"/>
                  </a:lnTo>
                  <a:cubicBezTo>
                    <a:pt x="153677" y="203852"/>
                    <a:pt x="158759" y="184859"/>
                    <a:pt x="160030" y="165867"/>
                  </a:cubicBezTo>
                  <a:cubicBezTo>
                    <a:pt x="161301" y="145608"/>
                    <a:pt x="134618" y="113954"/>
                    <a:pt x="124452" y="105091"/>
                  </a:cubicBezTo>
                  <a:cubicBezTo>
                    <a:pt x="120641" y="101293"/>
                    <a:pt x="115559" y="97494"/>
                    <a:pt x="109206" y="93696"/>
                  </a:cubicBezTo>
                  <a:lnTo>
                    <a:pt x="107935" y="92430"/>
                  </a:lnTo>
                  <a:lnTo>
                    <a:pt x="130806" y="58243"/>
                  </a:lnTo>
                  <a:lnTo>
                    <a:pt x="138430" y="53179"/>
                  </a:lnTo>
                  <a:lnTo>
                    <a:pt x="154948" y="75970"/>
                  </a:lnTo>
                  <a:lnTo>
                    <a:pt x="157489" y="75970"/>
                  </a:lnTo>
                  <a:lnTo>
                    <a:pt x="158759" y="63308"/>
                  </a:lnTo>
                  <a:lnTo>
                    <a:pt x="175277" y="63308"/>
                  </a:lnTo>
                  <a:lnTo>
                    <a:pt x="179090" y="68373"/>
                  </a:lnTo>
                  <a:lnTo>
                    <a:pt x="185443" y="69639"/>
                  </a:lnTo>
                  <a:lnTo>
                    <a:pt x="185443" y="62042"/>
                  </a:lnTo>
                  <a:lnTo>
                    <a:pt x="186713" y="62042"/>
                  </a:lnTo>
                  <a:cubicBezTo>
                    <a:pt x="186713" y="62042"/>
                    <a:pt x="189254" y="62042"/>
                    <a:pt x="190525" y="62042"/>
                  </a:cubicBezTo>
                  <a:cubicBezTo>
                    <a:pt x="190525" y="62042"/>
                    <a:pt x="191796" y="62042"/>
                    <a:pt x="191796" y="62042"/>
                  </a:cubicBezTo>
                  <a:cubicBezTo>
                    <a:pt x="193066" y="62042"/>
                    <a:pt x="193066" y="63308"/>
                    <a:pt x="195608" y="67106"/>
                  </a:cubicBezTo>
                  <a:lnTo>
                    <a:pt x="195608" y="67106"/>
                  </a:lnTo>
                  <a:cubicBezTo>
                    <a:pt x="196878" y="68373"/>
                    <a:pt x="198149" y="69639"/>
                    <a:pt x="200690" y="70905"/>
                  </a:cubicBezTo>
                  <a:cubicBezTo>
                    <a:pt x="201961" y="72171"/>
                    <a:pt x="204502" y="73437"/>
                    <a:pt x="207043" y="74703"/>
                  </a:cubicBezTo>
                  <a:cubicBezTo>
                    <a:pt x="209584" y="77236"/>
                    <a:pt x="213396" y="82300"/>
                    <a:pt x="217208" y="86099"/>
                  </a:cubicBezTo>
                  <a:cubicBezTo>
                    <a:pt x="221020" y="89897"/>
                    <a:pt x="224832" y="94962"/>
                    <a:pt x="226102" y="96228"/>
                  </a:cubicBezTo>
                  <a:cubicBezTo>
                    <a:pt x="228643" y="98760"/>
                    <a:pt x="234996" y="107624"/>
                    <a:pt x="236267" y="110156"/>
                  </a:cubicBezTo>
                  <a:lnTo>
                    <a:pt x="241349" y="110156"/>
                  </a:lnTo>
                  <a:cubicBezTo>
                    <a:pt x="241349" y="102559"/>
                    <a:pt x="241349" y="93696"/>
                    <a:pt x="241349" y="92430"/>
                  </a:cubicBezTo>
                  <a:cubicBezTo>
                    <a:pt x="240079" y="89897"/>
                    <a:pt x="242621" y="87365"/>
                    <a:pt x="245161" y="86099"/>
                  </a:cubicBezTo>
                  <a:cubicBezTo>
                    <a:pt x="246432" y="84833"/>
                    <a:pt x="252785" y="83567"/>
                    <a:pt x="256597" y="83567"/>
                  </a:cubicBezTo>
                  <a:cubicBezTo>
                    <a:pt x="257867" y="83567"/>
                    <a:pt x="259138" y="83567"/>
                    <a:pt x="260409" y="83567"/>
                  </a:cubicBezTo>
                  <a:cubicBezTo>
                    <a:pt x="262950" y="83567"/>
                    <a:pt x="264220" y="84833"/>
                    <a:pt x="264220" y="87365"/>
                  </a:cubicBezTo>
                  <a:cubicBezTo>
                    <a:pt x="264220" y="88631"/>
                    <a:pt x="264220" y="88631"/>
                    <a:pt x="264220" y="89897"/>
                  </a:cubicBezTo>
                  <a:cubicBezTo>
                    <a:pt x="265491" y="94962"/>
                    <a:pt x="269303" y="107624"/>
                    <a:pt x="270573" y="115221"/>
                  </a:cubicBezTo>
                  <a:cubicBezTo>
                    <a:pt x="271845" y="121551"/>
                    <a:pt x="274386" y="135479"/>
                    <a:pt x="280739" y="146875"/>
                  </a:cubicBezTo>
                  <a:cubicBezTo>
                    <a:pt x="284551" y="154471"/>
                    <a:pt x="285821" y="163335"/>
                    <a:pt x="287092" y="169665"/>
                  </a:cubicBezTo>
                  <a:cubicBezTo>
                    <a:pt x="287092" y="170931"/>
                    <a:pt x="287092" y="172198"/>
                    <a:pt x="287092" y="172198"/>
                  </a:cubicBezTo>
                  <a:cubicBezTo>
                    <a:pt x="288362" y="172198"/>
                    <a:pt x="290904" y="169665"/>
                    <a:pt x="293445" y="169665"/>
                  </a:cubicBezTo>
                  <a:cubicBezTo>
                    <a:pt x="295986" y="168399"/>
                    <a:pt x="297257" y="167133"/>
                    <a:pt x="299798" y="165867"/>
                  </a:cubicBezTo>
                  <a:cubicBezTo>
                    <a:pt x="302339" y="164601"/>
                    <a:pt x="306151" y="162068"/>
                    <a:pt x="308692" y="160802"/>
                  </a:cubicBezTo>
                  <a:cubicBezTo>
                    <a:pt x="311233" y="159536"/>
                    <a:pt x="315045" y="157004"/>
                    <a:pt x="318858" y="155738"/>
                  </a:cubicBezTo>
                  <a:cubicBezTo>
                    <a:pt x="325211" y="151939"/>
                    <a:pt x="340457" y="138011"/>
                    <a:pt x="348082" y="126616"/>
                  </a:cubicBezTo>
                  <a:cubicBezTo>
                    <a:pt x="354435" y="117753"/>
                    <a:pt x="363329" y="106357"/>
                    <a:pt x="369682" y="97494"/>
                  </a:cubicBezTo>
                  <a:lnTo>
                    <a:pt x="373494" y="92430"/>
                  </a:lnTo>
                  <a:cubicBezTo>
                    <a:pt x="374764" y="91163"/>
                    <a:pt x="376035" y="89897"/>
                    <a:pt x="376035" y="88631"/>
                  </a:cubicBezTo>
                  <a:cubicBezTo>
                    <a:pt x="381117" y="81034"/>
                    <a:pt x="386200" y="74703"/>
                    <a:pt x="393824" y="69639"/>
                  </a:cubicBezTo>
                  <a:cubicBezTo>
                    <a:pt x="397635" y="67106"/>
                    <a:pt x="401448" y="63308"/>
                    <a:pt x="405259" y="58243"/>
                  </a:cubicBezTo>
                  <a:cubicBezTo>
                    <a:pt x="410341" y="53179"/>
                    <a:pt x="415424" y="48114"/>
                    <a:pt x="419236" y="45582"/>
                  </a:cubicBezTo>
                  <a:cubicBezTo>
                    <a:pt x="431942" y="36719"/>
                    <a:pt x="459896" y="20259"/>
                    <a:pt x="466249" y="15194"/>
                  </a:cubicBezTo>
                  <a:cubicBezTo>
                    <a:pt x="472602" y="10129"/>
                    <a:pt x="482767" y="3799"/>
                    <a:pt x="489120" y="1266"/>
                  </a:cubicBezTo>
                  <a:lnTo>
                    <a:pt x="490391" y="0"/>
                  </a:lnTo>
                  <a:lnTo>
                    <a:pt x="494203" y="10129"/>
                  </a:lnTo>
                  <a:lnTo>
                    <a:pt x="496744" y="21525"/>
                  </a:lnTo>
                  <a:lnTo>
                    <a:pt x="509450" y="32920"/>
                  </a:lnTo>
                  <a:lnTo>
                    <a:pt x="510720" y="51913"/>
                  </a:lnTo>
                  <a:lnTo>
                    <a:pt x="509450" y="51913"/>
                  </a:lnTo>
                  <a:cubicBezTo>
                    <a:pt x="506909" y="54445"/>
                    <a:pt x="504367" y="58243"/>
                    <a:pt x="501826" y="60776"/>
                  </a:cubicBezTo>
                  <a:lnTo>
                    <a:pt x="500556" y="62042"/>
                  </a:lnTo>
                  <a:cubicBezTo>
                    <a:pt x="496744" y="65840"/>
                    <a:pt x="492931" y="73437"/>
                    <a:pt x="491661" y="78502"/>
                  </a:cubicBezTo>
                  <a:cubicBezTo>
                    <a:pt x="490391" y="83567"/>
                    <a:pt x="492931" y="91163"/>
                    <a:pt x="494203" y="93696"/>
                  </a:cubicBezTo>
                  <a:cubicBezTo>
                    <a:pt x="494203" y="94962"/>
                    <a:pt x="495473" y="94962"/>
                    <a:pt x="495473" y="96228"/>
                  </a:cubicBezTo>
                  <a:cubicBezTo>
                    <a:pt x="496744" y="100027"/>
                    <a:pt x="498014" y="102559"/>
                    <a:pt x="500556" y="105091"/>
                  </a:cubicBezTo>
                  <a:cubicBezTo>
                    <a:pt x="503097" y="110156"/>
                    <a:pt x="501826" y="124084"/>
                    <a:pt x="501826" y="127882"/>
                  </a:cubicBezTo>
                  <a:cubicBezTo>
                    <a:pt x="501826" y="130414"/>
                    <a:pt x="500556" y="132947"/>
                    <a:pt x="499285" y="135479"/>
                  </a:cubicBezTo>
                  <a:cubicBezTo>
                    <a:pt x="498014" y="136745"/>
                    <a:pt x="498014" y="139277"/>
                    <a:pt x="498014" y="140544"/>
                  </a:cubicBezTo>
                  <a:cubicBezTo>
                    <a:pt x="498014" y="141810"/>
                    <a:pt x="499285" y="143076"/>
                    <a:pt x="501826" y="144342"/>
                  </a:cubicBezTo>
                  <a:cubicBezTo>
                    <a:pt x="503097" y="144342"/>
                    <a:pt x="503097" y="145608"/>
                    <a:pt x="504367" y="145608"/>
                  </a:cubicBezTo>
                  <a:cubicBezTo>
                    <a:pt x="508179" y="146875"/>
                    <a:pt x="509450" y="151939"/>
                    <a:pt x="510720" y="155738"/>
                  </a:cubicBezTo>
                  <a:cubicBezTo>
                    <a:pt x="510720" y="157004"/>
                    <a:pt x="511991" y="158270"/>
                    <a:pt x="511991" y="158270"/>
                  </a:cubicBezTo>
                  <a:cubicBezTo>
                    <a:pt x="513262" y="159536"/>
                    <a:pt x="513262" y="163335"/>
                    <a:pt x="514532" y="169665"/>
                  </a:cubicBezTo>
                  <a:cubicBezTo>
                    <a:pt x="514532" y="172198"/>
                    <a:pt x="514532" y="175996"/>
                    <a:pt x="515803" y="177262"/>
                  </a:cubicBezTo>
                  <a:cubicBezTo>
                    <a:pt x="515803" y="178528"/>
                    <a:pt x="517074" y="181061"/>
                    <a:pt x="517074" y="182327"/>
                  </a:cubicBezTo>
                  <a:cubicBezTo>
                    <a:pt x="518344" y="186125"/>
                    <a:pt x="519615" y="189924"/>
                    <a:pt x="520885" y="194989"/>
                  </a:cubicBezTo>
                  <a:cubicBezTo>
                    <a:pt x="522156" y="200053"/>
                    <a:pt x="520885" y="210182"/>
                    <a:pt x="519615" y="216513"/>
                  </a:cubicBezTo>
                  <a:cubicBezTo>
                    <a:pt x="519615" y="219046"/>
                    <a:pt x="519615" y="221578"/>
                    <a:pt x="519615" y="221578"/>
                  </a:cubicBezTo>
                  <a:cubicBezTo>
                    <a:pt x="519615" y="224110"/>
                    <a:pt x="522156" y="230441"/>
                    <a:pt x="523427" y="234239"/>
                  </a:cubicBezTo>
                  <a:lnTo>
                    <a:pt x="523427" y="235506"/>
                  </a:lnTo>
                  <a:cubicBezTo>
                    <a:pt x="523427" y="236772"/>
                    <a:pt x="524697" y="239304"/>
                    <a:pt x="525968" y="243102"/>
                  </a:cubicBezTo>
                  <a:cubicBezTo>
                    <a:pt x="527238" y="246901"/>
                    <a:pt x="528509" y="251966"/>
                    <a:pt x="529780" y="253232"/>
                  </a:cubicBezTo>
                  <a:cubicBezTo>
                    <a:pt x="531050" y="255764"/>
                    <a:pt x="531050" y="258297"/>
                    <a:pt x="531050" y="259563"/>
                  </a:cubicBezTo>
                  <a:cubicBezTo>
                    <a:pt x="531050" y="260829"/>
                    <a:pt x="531050" y="262095"/>
                    <a:pt x="532321" y="263361"/>
                  </a:cubicBezTo>
                  <a:cubicBezTo>
                    <a:pt x="532321" y="264627"/>
                    <a:pt x="533591" y="265893"/>
                    <a:pt x="534863" y="268426"/>
                  </a:cubicBezTo>
                  <a:cubicBezTo>
                    <a:pt x="536133" y="270958"/>
                    <a:pt x="537403" y="273490"/>
                    <a:pt x="537403" y="274756"/>
                  </a:cubicBezTo>
                  <a:cubicBezTo>
                    <a:pt x="537403" y="277289"/>
                    <a:pt x="537403" y="278555"/>
                    <a:pt x="536133" y="281087"/>
                  </a:cubicBezTo>
                  <a:cubicBezTo>
                    <a:pt x="534863" y="283620"/>
                    <a:pt x="534863" y="286152"/>
                    <a:pt x="534863" y="288684"/>
                  </a:cubicBezTo>
                  <a:cubicBezTo>
                    <a:pt x="534863" y="291217"/>
                    <a:pt x="538674" y="293749"/>
                    <a:pt x="541216" y="296281"/>
                  </a:cubicBezTo>
                  <a:cubicBezTo>
                    <a:pt x="542486" y="297547"/>
                    <a:pt x="545027" y="300080"/>
                    <a:pt x="545027" y="301346"/>
                  </a:cubicBezTo>
                  <a:cubicBezTo>
                    <a:pt x="546298" y="303878"/>
                    <a:pt x="547569" y="310209"/>
                    <a:pt x="547569" y="317806"/>
                  </a:cubicBezTo>
                  <a:cubicBezTo>
                    <a:pt x="547569" y="320338"/>
                    <a:pt x="547569" y="322871"/>
                    <a:pt x="547569" y="322871"/>
                  </a:cubicBezTo>
                  <a:lnTo>
                    <a:pt x="547569" y="324137"/>
                  </a:lnTo>
                  <a:cubicBezTo>
                    <a:pt x="548839" y="327935"/>
                    <a:pt x="550109" y="335532"/>
                    <a:pt x="550109" y="340597"/>
                  </a:cubicBezTo>
                  <a:cubicBezTo>
                    <a:pt x="550109" y="343129"/>
                    <a:pt x="550109" y="344395"/>
                    <a:pt x="548839" y="346928"/>
                  </a:cubicBezTo>
                  <a:cubicBezTo>
                    <a:pt x="548839" y="349460"/>
                    <a:pt x="547569" y="351992"/>
                    <a:pt x="547569" y="355791"/>
                  </a:cubicBezTo>
                  <a:cubicBezTo>
                    <a:pt x="547569" y="360855"/>
                    <a:pt x="543756" y="363388"/>
                    <a:pt x="541216" y="364654"/>
                  </a:cubicBezTo>
                  <a:cubicBezTo>
                    <a:pt x="539945" y="364654"/>
                    <a:pt x="538674" y="365920"/>
                    <a:pt x="538674" y="365920"/>
                  </a:cubicBezTo>
                  <a:cubicBezTo>
                    <a:pt x="537403" y="367186"/>
                    <a:pt x="536133" y="374783"/>
                    <a:pt x="536133" y="382380"/>
                  </a:cubicBezTo>
                  <a:cubicBezTo>
                    <a:pt x="536133" y="386178"/>
                    <a:pt x="534863" y="388711"/>
                    <a:pt x="533591" y="392509"/>
                  </a:cubicBezTo>
                  <a:cubicBezTo>
                    <a:pt x="533591" y="393776"/>
                    <a:pt x="532321" y="395042"/>
                    <a:pt x="532321" y="396308"/>
                  </a:cubicBezTo>
                  <a:cubicBezTo>
                    <a:pt x="532321" y="398840"/>
                    <a:pt x="533591" y="402639"/>
                    <a:pt x="537403" y="407703"/>
                  </a:cubicBezTo>
                  <a:cubicBezTo>
                    <a:pt x="539945" y="410236"/>
                    <a:pt x="541216" y="414034"/>
                    <a:pt x="542486" y="417832"/>
                  </a:cubicBezTo>
                  <a:cubicBezTo>
                    <a:pt x="543756" y="421631"/>
                    <a:pt x="546298" y="424163"/>
                    <a:pt x="547569" y="426696"/>
                  </a:cubicBezTo>
                  <a:cubicBezTo>
                    <a:pt x="548839" y="427962"/>
                    <a:pt x="551380" y="429228"/>
                    <a:pt x="553922" y="430494"/>
                  </a:cubicBezTo>
                  <a:cubicBezTo>
                    <a:pt x="557733" y="431760"/>
                    <a:pt x="561545" y="433026"/>
                    <a:pt x="565357" y="435559"/>
                  </a:cubicBezTo>
                  <a:cubicBezTo>
                    <a:pt x="572981" y="440623"/>
                    <a:pt x="574251" y="459616"/>
                    <a:pt x="574251" y="459616"/>
                  </a:cubicBezTo>
                  <a:lnTo>
                    <a:pt x="579334" y="481140"/>
                  </a:lnTo>
                  <a:lnTo>
                    <a:pt x="578063" y="491270"/>
                  </a:lnTo>
                  <a:lnTo>
                    <a:pt x="584416" y="505198"/>
                  </a:lnTo>
                  <a:lnTo>
                    <a:pt x="581875" y="519125"/>
                  </a:lnTo>
                  <a:lnTo>
                    <a:pt x="581875" y="519125"/>
                  </a:lnTo>
                  <a:cubicBezTo>
                    <a:pt x="574251" y="525456"/>
                    <a:pt x="564087" y="535585"/>
                    <a:pt x="562815" y="538118"/>
                  </a:cubicBezTo>
                  <a:cubicBezTo>
                    <a:pt x="561545" y="539384"/>
                    <a:pt x="560275" y="544448"/>
                    <a:pt x="559004" y="545715"/>
                  </a:cubicBezTo>
                  <a:lnTo>
                    <a:pt x="559004" y="546981"/>
                  </a:lnTo>
                  <a:lnTo>
                    <a:pt x="553922" y="548247"/>
                  </a:lnTo>
                  <a:lnTo>
                    <a:pt x="550109" y="543182"/>
                  </a:lnTo>
                  <a:lnTo>
                    <a:pt x="548839" y="543182"/>
                  </a:lnTo>
                  <a:lnTo>
                    <a:pt x="547569" y="565973"/>
                  </a:lnTo>
                  <a:lnTo>
                    <a:pt x="542486" y="577369"/>
                  </a:lnTo>
                  <a:lnTo>
                    <a:pt x="520885" y="578635"/>
                  </a:lnTo>
                  <a:cubicBezTo>
                    <a:pt x="518344" y="579901"/>
                    <a:pt x="487849" y="591296"/>
                    <a:pt x="477685" y="591296"/>
                  </a:cubicBezTo>
                  <a:lnTo>
                    <a:pt x="477685" y="591296"/>
                  </a:lnTo>
                  <a:cubicBezTo>
                    <a:pt x="471332" y="591296"/>
                    <a:pt x="458625" y="588764"/>
                    <a:pt x="451001" y="586232"/>
                  </a:cubicBezTo>
                  <a:cubicBezTo>
                    <a:pt x="448460" y="586232"/>
                    <a:pt x="445919" y="584965"/>
                    <a:pt x="444648" y="584965"/>
                  </a:cubicBezTo>
                  <a:cubicBezTo>
                    <a:pt x="443378" y="586232"/>
                    <a:pt x="440836" y="595095"/>
                    <a:pt x="439566" y="598893"/>
                  </a:cubicBezTo>
                  <a:cubicBezTo>
                    <a:pt x="438295" y="601426"/>
                    <a:pt x="438295" y="602692"/>
                    <a:pt x="438295" y="605224"/>
                  </a:cubicBezTo>
                  <a:cubicBezTo>
                    <a:pt x="437025" y="610289"/>
                    <a:pt x="429401" y="616619"/>
                    <a:pt x="420507" y="624216"/>
                  </a:cubicBezTo>
                  <a:cubicBezTo>
                    <a:pt x="416694" y="626749"/>
                    <a:pt x="414154" y="630547"/>
                    <a:pt x="411612" y="633080"/>
                  </a:cubicBezTo>
                  <a:cubicBezTo>
                    <a:pt x="403988" y="640677"/>
                    <a:pt x="393824" y="644475"/>
                    <a:pt x="386200" y="648273"/>
                  </a:cubicBezTo>
                  <a:cubicBezTo>
                    <a:pt x="384929" y="649540"/>
                    <a:pt x="382388" y="649540"/>
                    <a:pt x="381117" y="650806"/>
                  </a:cubicBezTo>
                  <a:cubicBezTo>
                    <a:pt x="376035" y="653338"/>
                    <a:pt x="368411" y="664733"/>
                    <a:pt x="365870" y="669798"/>
                  </a:cubicBezTo>
                  <a:cubicBezTo>
                    <a:pt x="363329" y="674863"/>
                    <a:pt x="355705" y="678661"/>
                    <a:pt x="353164" y="678661"/>
                  </a:cubicBezTo>
                  <a:cubicBezTo>
                    <a:pt x="351893" y="679927"/>
                    <a:pt x="349352" y="688791"/>
                    <a:pt x="348082" y="695121"/>
                  </a:cubicBezTo>
                  <a:lnTo>
                    <a:pt x="348082" y="696387"/>
                  </a:lnTo>
                  <a:lnTo>
                    <a:pt x="346811" y="696387"/>
                  </a:lnTo>
                  <a:cubicBezTo>
                    <a:pt x="345540" y="696387"/>
                    <a:pt x="335375" y="698920"/>
                    <a:pt x="331564" y="698920"/>
                  </a:cubicBezTo>
                  <a:cubicBezTo>
                    <a:pt x="327751" y="701452"/>
                    <a:pt x="298527" y="731840"/>
                    <a:pt x="287092" y="743235"/>
                  </a:cubicBezTo>
                  <a:cubicBezTo>
                    <a:pt x="283280" y="747034"/>
                    <a:pt x="280739" y="749566"/>
                    <a:pt x="280739" y="749566"/>
                  </a:cubicBezTo>
                  <a:cubicBezTo>
                    <a:pt x="279468" y="750832"/>
                    <a:pt x="279468" y="752099"/>
                    <a:pt x="279468" y="753365"/>
                  </a:cubicBezTo>
                  <a:cubicBezTo>
                    <a:pt x="279468" y="757163"/>
                    <a:pt x="282009" y="762228"/>
                    <a:pt x="283280" y="763494"/>
                  </a:cubicBezTo>
                  <a:cubicBezTo>
                    <a:pt x="285821" y="766026"/>
                    <a:pt x="287092" y="777422"/>
                    <a:pt x="287092" y="778688"/>
                  </a:cubicBezTo>
                  <a:cubicBezTo>
                    <a:pt x="287092" y="779954"/>
                    <a:pt x="284551" y="782486"/>
                    <a:pt x="278198" y="788817"/>
                  </a:cubicBezTo>
                  <a:cubicBezTo>
                    <a:pt x="274386" y="791349"/>
                    <a:pt x="270573" y="795148"/>
                    <a:pt x="268033" y="797680"/>
                  </a:cubicBezTo>
                  <a:cubicBezTo>
                    <a:pt x="262950" y="802745"/>
                    <a:pt x="260409" y="811608"/>
                    <a:pt x="257867" y="817939"/>
                  </a:cubicBezTo>
                  <a:cubicBezTo>
                    <a:pt x="256597" y="820471"/>
                    <a:pt x="256597" y="823003"/>
                    <a:pt x="255327" y="824270"/>
                  </a:cubicBezTo>
                  <a:cubicBezTo>
                    <a:pt x="254056" y="825536"/>
                    <a:pt x="252785" y="830600"/>
                    <a:pt x="251514" y="835665"/>
                  </a:cubicBezTo>
                  <a:cubicBezTo>
                    <a:pt x="250244" y="841996"/>
                    <a:pt x="247703" y="847060"/>
                    <a:pt x="246432" y="849593"/>
                  </a:cubicBezTo>
                  <a:cubicBezTo>
                    <a:pt x="243891" y="854657"/>
                    <a:pt x="212125" y="891376"/>
                    <a:pt x="205772" y="897707"/>
                  </a:cubicBezTo>
                  <a:cubicBezTo>
                    <a:pt x="203231" y="900239"/>
                    <a:pt x="198149" y="906570"/>
                    <a:pt x="194336" y="921764"/>
                  </a:cubicBezTo>
                  <a:cubicBezTo>
                    <a:pt x="193066" y="924296"/>
                    <a:pt x="189254" y="929361"/>
                    <a:pt x="182901" y="936958"/>
                  </a:cubicBezTo>
                  <a:cubicBezTo>
                    <a:pt x="180360" y="939490"/>
                    <a:pt x="177819" y="943288"/>
                    <a:pt x="176548" y="944555"/>
                  </a:cubicBezTo>
                  <a:cubicBezTo>
                    <a:pt x="174007" y="948353"/>
                    <a:pt x="171465" y="959749"/>
                    <a:pt x="170195" y="967346"/>
                  </a:cubicBezTo>
                  <a:cubicBezTo>
                    <a:pt x="168924" y="972410"/>
                    <a:pt x="168924" y="976209"/>
                    <a:pt x="167654" y="977475"/>
                  </a:cubicBezTo>
                  <a:cubicBezTo>
                    <a:pt x="166383" y="980007"/>
                    <a:pt x="166383" y="988870"/>
                    <a:pt x="166383" y="996467"/>
                  </a:cubicBezTo>
                  <a:cubicBezTo>
                    <a:pt x="166383" y="1002798"/>
                    <a:pt x="166383" y="1009129"/>
                    <a:pt x="166383" y="1012927"/>
                  </a:cubicBezTo>
                  <a:cubicBezTo>
                    <a:pt x="165112" y="1021790"/>
                    <a:pt x="163842" y="1031920"/>
                    <a:pt x="157489" y="1031920"/>
                  </a:cubicBezTo>
                  <a:cubicBezTo>
                    <a:pt x="154948" y="1031920"/>
                    <a:pt x="151136" y="1031920"/>
                    <a:pt x="149865" y="1030654"/>
                  </a:cubicBezTo>
                  <a:cubicBezTo>
                    <a:pt x="149865" y="1031920"/>
                    <a:pt x="149865" y="1035718"/>
                    <a:pt x="149865" y="1035718"/>
                  </a:cubicBezTo>
                  <a:cubicBezTo>
                    <a:pt x="149865" y="1038250"/>
                    <a:pt x="118099" y="1062308"/>
                    <a:pt x="113017" y="1066106"/>
                  </a:cubicBezTo>
                  <a:cubicBezTo>
                    <a:pt x="107935" y="1069904"/>
                    <a:pt x="100311" y="1078767"/>
                    <a:pt x="93958" y="1086364"/>
                  </a:cubicBezTo>
                  <a:cubicBezTo>
                    <a:pt x="88875" y="1092695"/>
                    <a:pt x="85064" y="1097760"/>
                    <a:pt x="82522" y="1099026"/>
                  </a:cubicBezTo>
                  <a:cubicBezTo>
                    <a:pt x="78711" y="1101558"/>
                    <a:pt x="71087" y="1102825"/>
                    <a:pt x="66004" y="1104091"/>
                  </a:cubicBezTo>
                  <a:cubicBezTo>
                    <a:pt x="63463" y="1104091"/>
                    <a:pt x="60922" y="1105357"/>
                    <a:pt x="59651" y="1105357"/>
                  </a:cubicBezTo>
                  <a:cubicBezTo>
                    <a:pt x="58381" y="1105357"/>
                    <a:pt x="57110" y="1106623"/>
                    <a:pt x="54569" y="1107889"/>
                  </a:cubicBezTo>
                  <a:cubicBezTo>
                    <a:pt x="44404" y="1119285"/>
                    <a:pt x="31698" y="1124349"/>
                    <a:pt x="24074" y="1124349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29" name="Freeform 28">
              <a:extLst>
                <a:ext uri="{FF2B5EF4-FFF2-40B4-BE49-F238E27FC236}">
                  <a16:creationId xmlns:a16="http://schemas.microsoft.com/office/drawing/2014/main" id="{19DE4B74-6397-5942-94DD-B09D879AF696}"/>
                </a:ext>
              </a:extLst>
            </p:cNvPr>
            <p:cNvSpPr/>
            <p:nvPr/>
          </p:nvSpPr>
          <p:spPr>
            <a:xfrm>
              <a:off x="11228076" y="9074088"/>
              <a:ext cx="537500" cy="740445"/>
            </a:xfrm>
            <a:custGeom>
              <a:avLst/>
              <a:gdLst>
                <a:gd name="connsiteX0" fmla="*/ 526035 w 537500"/>
                <a:gd name="connsiteY0" fmla="*/ 152502 h 740445"/>
                <a:gd name="connsiteX1" fmla="*/ 479023 w 537500"/>
                <a:gd name="connsiteY1" fmla="*/ 179091 h 740445"/>
                <a:gd name="connsiteX2" fmla="*/ 443445 w 537500"/>
                <a:gd name="connsiteY2" fmla="*/ 186688 h 740445"/>
                <a:gd name="connsiteX3" fmla="*/ 416762 w 537500"/>
                <a:gd name="connsiteY3" fmla="*/ 184156 h 740445"/>
                <a:gd name="connsiteX4" fmla="*/ 374832 w 537500"/>
                <a:gd name="connsiteY4" fmla="*/ 215810 h 740445"/>
                <a:gd name="connsiteX5" fmla="*/ 364667 w 537500"/>
                <a:gd name="connsiteY5" fmla="*/ 258859 h 740445"/>
                <a:gd name="connsiteX6" fmla="*/ 378644 w 537500"/>
                <a:gd name="connsiteY6" fmla="*/ 286715 h 740445"/>
                <a:gd name="connsiteX7" fmla="*/ 382456 w 537500"/>
                <a:gd name="connsiteY7" fmla="*/ 312038 h 740445"/>
                <a:gd name="connsiteX8" fmla="*/ 396433 w 537500"/>
                <a:gd name="connsiteY8" fmla="*/ 339893 h 740445"/>
                <a:gd name="connsiteX9" fmla="*/ 428198 w 537500"/>
                <a:gd name="connsiteY9" fmla="*/ 361418 h 740445"/>
                <a:gd name="connsiteX10" fmla="*/ 453611 w 537500"/>
                <a:gd name="connsiteY10" fmla="*/ 370281 h 740445"/>
                <a:gd name="connsiteX11" fmla="*/ 485376 w 537500"/>
                <a:gd name="connsiteY11" fmla="*/ 391806 h 740445"/>
                <a:gd name="connsiteX12" fmla="*/ 509517 w 537500"/>
                <a:gd name="connsiteY12" fmla="*/ 418395 h 740445"/>
                <a:gd name="connsiteX13" fmla="*/ 518412 w 537500"/>
                <a:gd name="connsiteY13" fmla="*/ 448783 h 740445"/>
                <a:gd name="connsiteX14" fmla="*/ 510788 w 537500"/>
                <a:gd name="connsiteY14" fmla="*/ 494365 h 740445"/>
                <a:gd name="connsiteX15" fmla="*/ 503164 w 537500"/>
                <a:gd name="connsiteY15" fmla="*/ 543745 h 740445"/>
                <a:gd name="connsiteX16" fmla="*/ 504435 w 537500"/>
                <a:gd name="connsiteY16" fmla="*/ 617182 h 740445"/>
                <a:gd name="connsiteX17" fmla="*/ 490458 w 537500"/>
                <a:gd name="connsiteY17" fmla="*/ 660231 h 740445"/>
                <a:gd name="connsiteX18" fmla="*/ 479023 w 537500"/>
                <a:gd name="connsiteY18" fmla="*/ 676692 h 740445"/>
                <a:gd name="connsiteX19" fmla="*/ 458693 w 537500"/>
                <a:gd name="connsiteY19" fmla="*/ 702015 h 740445"/>
                <a:gd name="connsiteX20" fmla="*/ 439633 w 537500"/>
                <a:gd name="connsiteY20" fmla="*/ 728604 h 740445"/>
                <a:gd name="connsiteX21" fmla="*/ 439633 w 537500"/>
                <a:gd name="connsiteY21" fmla="*/ 728604 h 740445"/>
                <a:gd name="connsiteX22" fmla="*/ 407868 w 537500"/>
                <a:gd name="connsiteY22" fmla="*/ 740000 h 740445"/>
                <a:gd name="connsiteX23" fmla="*/ 384997 w 537500"/>
                <a:gd name="connsiteY23" fmla="*/ 728604 h 740445"/>
                <a:gd name="connsiteX24" fmla="*/ 362126 w 537500"/>
                <a:gd name="connsiteY24" fmla="*/ 691885 h 740445"/>
                <a:gd name="connsiteX25" fmla="*/ 335443 w 537500"/>
                <a:gd name="connsiteY25" fmla="*/ 664030 h 740445"/>
                <a:gd name="connsiteX26" fmla="*/ 315113 w 537500"/>
                <a:gd name="connsiteY26" fmla="*/ 628578 h 740445"/>
                <a:gd name="connsiteX27" fmla="*/ 288430 w 537500"/>
                <a:gd name="connsiteY27" fmla="*/ 613384 h 740445"/>
                <a:gd name="connsiteX28" fmla="*/ 221087 w 537500"/>
                <a:gd name="connsiteY28" fmla="*/ 556407 h 740445"/>
                <a:gd name="connsiteX29" fmla="*/ 219817 w 537500"/>
                <a:gd name="connsiteY29" fmla="*/ 551342 h 740445"/>
                <a:gd name="connsiteX30" fmla="*/ 199487 w 537500"/>
                <a:gd name="connsiteY30" fmla="*/ 538680 h 740445"/>
                <a:gd name="connsiteX31" fmla="*/ 161369 w 537500"/>
                <a:gd name="connsiteY31" fmla="*/ 538680 h 740445"/>
                <a:gd name="connsiteX32" fmla="*/ 124520 w 537500"/>
                <a:gd name="connsiteY32" fmla="*/ 560205 h 740445"/>
                <a:gd name="connsiteX33" fmla="*/ 101649 w 537500"/>
                <a:gd name="connsiteY33" fmla="*/ 570334 h 740445"/>
                <a:gd name="connsiteX34" fmla="*/ 71154 w 537500"/>
                <a:gd name="connsiteY34" fmla="*/ 575399 h 740445"/>
                <a:gd name="connsiteX35" fmla="*/ 44472 w 537500"/>
                <a:gd name="connsiteY35" fmla="*/ 561471 h 740445"/>
                <a:gd name="connsiteX36" fmla="*/ 22871 w 537500"/>
                <a:gd name="connsiteY36" fmla="*/ 550076 h 740445"/>
                <a:gd name="connsiteX37" fmla="*/ 2541 w 537500"/>
                <a:gd name="connsiteY37" fmla="*/ 550076 h 740445"/>
                <a:gd name="connsiteX38" fmla="*/ 0 w 537500"/>
                <a:gd name="connsiteY38" fmla="*/ 512091 h 740445"/>
                <a:gd name="connsiteX39" fmla="*/ 21601 w 537500"/>
                <a:gd name="connsiteY39" fmla="*/ 510825 h 740445"/>
                <a:gd name="connsiteX40" fmla="*/ 22871 w 537500"/>
                <a:gd name="connsiteY40" fmla="*/ 471574 h 740445"/>
                <a:gd name="connsiteX41" fmla="*/ 17788 w 537500"/>
                <a:gd name="connsiteY41" fmla="*/ 465243 h 740445"/>
                <a:gd name="connsiteX42" fmla="*/ 17788 w 537500"/>
                <a:gd name="connsiteY42" fmla="*/ 455114 h 740445"/>
                <a:gd name="connsiteX43" fmla="*/ 38119 w 537500"/>
                <a:gd name="connsiteY43" fmla="*/ 429791 h 740445"/>
                <a:gd name="connsiteX44" fmla="*/ 27954 w 537500"/>
                <a:gd name="connsiteY44" fmla="*/ 412064 h 740445"/>
                <a:gd name="connsiteX45" fmla="*/ 17788 w 537500"/>
                <a:gd name="connsiteY45" fmla="*/ 389274 h 740445"/>
                <a:gd name="connsiteX46" fmla="*/ 11435 w 537500"/>
                <a:gd name="connsiteY46" fmla="*/ 377878 h 740445"/>
                <a:gd name="connsiteX47" fmla="*/ 15248 w 537500"/>
                <a:gd name="connsiteY47" fmla="*/ 371547 h 740445"/>
                <a:gd name="connsiteX48" fmla="*/ 12706 w 537500"/>
                <a:gd name="connsiteY48" fmla="*/ 366483 h 740445"/>
                <a:gd name="connsiteX49" fmla="*/ 27954 w 537500"/>
                <a:gd name="connsiteY49" fmla="*/ 347490 h 740445"/>
                <a:gd name="connsiteX50" fmla="*/ 50825 w 537500"/>
                <a:gd name="connsiteY50" fmla="*/ 327232 h 740445"/>
                <a:gd name="connsiteX51" fmla="*/ 80049 w 537500"/>
                <a:gd name="connsiteY51" fmla="*/ 303175 h 740445"/>
                <a:gd name="connsiteX52" fmla="*/ 86402 w 537500"/>
                <a:gd name="connsiteY52" fmla="*/ 300642 h 740445"/>
                <a:gd name="connsiteX53" fmla="*/ 86402 w 537500"/>
                <a:gd name="connsiteY53" fmla="*/ 299376 h 740445"/>
                <a:gd name="connsiteX54" fmla="*/ 77507 w 537500"/>
                <a:gd name="connsiteY54" fmla="*/ 293045 h 740445"/>
                <a:gd name="connsiteX55" fmla="*/ 76237 w 537500"/>
                <a:gd name="connsiteY55" fmla="*/ 286715 h 740445"/>
                <a:gd name="connsiteX56" fmla="*/ 137227 w 537500"/>
                <a:gd name="connsiteY56" fmla="*/ 243665 h 740445"/>
                <a:gd name="connsiteX57" fmla="*/ 144850 w 537500"/>
                <a:gd name="connsiteY57" fmla="*/ 239867 h 740445"/>
                <a:gd name="connsiteX58" fmla="*/ 146121 w 537500"/>
                <a:gd name="connsiteY58" fmla="*/ 234802 h 740445"/>
                <a:gd name="connsiteX59" fmla="*/ 137227 w 537500"/>
                <a:gd name="connsiteY59" fmla="*/ 234802 h 740445"/>
                <a:gd name="connsiteX60" fmla="*/ 127062 w 537500"/>
                <a:gd name="connsiteY60" fmla="*/ 229738 h 740445"/>
                <a:gd name="connsiteX61" fmla="*/ 118167 w 537500"/>
                <a:gd name="connsiteY61" fmla="*/ 222141 h 740445"/>
                <a:gd name="connsiteX62" fmla="*/ 105461 w 537500"/>
                <a:gd name="connsiteY62" fmla="*/ 219608 h 740445"/>
                <a:gd name="connsiteX63" fmla="*/ 95296 w 537500"/>
                <a:gd name="connsiteY63" fmla="*/ 224673 h 740445"/>
                <a:gd name="connsiteX64" fmla="*/ 87672 w 537500"/>
                <a:gd name="connsiteY64" fmla="*/ 224673 h 740445"/>
                <a:gd name="connsiteX65" fmla="*/ 83860 w 537500"/>
                <a:gd name="connsiteY65" fmla="*/ 227205 h 740445"/>
                <a:gd name="connsiteX66" fmla="*/ 76237 w 537500"/>
                <a:gd name="connsiteY66" fmla="*/ 233536 h 740445"/>
                <a:gd name="connsiteX67" fmla="*/ 68613 w 537500"/>
                <a:gd name="connsiteY67" fmla="*/ 225939 h 740445"/>
                <a:gd name="connsiteX68" fmla="*/ 66072 w 537500"/>
                <a:gd name="connsiteY68" fmla="*/ 214544 h 740445"/>
                <a:gd name="connsiteX69" fmla="*/ 57178 w 537500"/>
                <a:gd name="connsiteY69" fmla="*/ 208213 h 740445"/>
                <a:gd name="connsiteX70" fmla="*/ 45742 w 537500"/>
                <a:gd name="connsiteY70" fmla="*/ 205680 h 740445"/>
                <a:gd name="connsiteX71" fmla="*/ 35577 w 537500"/>
                <a:gd name="connsiteY71" fmla="*/ 196817 h 740445"/>
                <a:gd name="connsiteX72" fmla="*/ 24141 w 537500"/>
                <a:gd name="connsiteY72" fmla="*/ 189220 h 740445"/>
                <a:gd name="connsiteX73" fmla="*/ 22871 w 537500"/>
                <a:gd name="connsiteY73" fmla="*/ 176559 h 740445"/>
                <a:gd name="connsiteX74" fmla="*/ 20330 w 537500"/>
                <a:gd name="connsiteY74" fmla="*/ 168962 h 740445"/>
                <a:gd name="connsiteX75" fmla="*/ 13976 w 537500"/>
                <a:gd name="connsiteY75" fmla="*/ 161365 h 740445"/>
                <a:gd name="connsiteX76" fmla="*/ 19059 w 537500"/>
                <a:gd name="connsiteY76" fmla="*/ 160099 h 740445"/>
                <a:gd name="connsiteX77" fmla="*/ 26683 w 537500"/>
                <a:gd name="connsiteY77" fmla="*/ 157566 h 740445"/>
                <a:gd name="connsiteX78" fmla="*/ 34307 w 537500"/>
                <a:gd name="connsiteY78" fmla="*/ 156300 h 740445"/>
                <a:gd name="connsiteX79" fmla="*/ 40660 w 537500"/>
                <a:gd name="connsiteY79" fmla="*/ 160099 h 740445"/>
                <a:gd name="connsiteX80" fmla="*/ 49554 w 537500"/>
                <a:gd name="connsiteY80" fmla="*/ 147437 h 740445"/>
                <a:gd name="connsiteX81" fmla="*/ 86402 w 537500"/>
                <a:gd name="connsiteY81" fmla="*/ 100589 h 740445"/>
                <a:gd name="connsiteX82" fmla="*/ 96567 w 537500"/>
                <a:gd name="connsiteY82" fmla="*/ 89194 h 740445"/>
                <a:gd name="connsiteX83" fmla="*/ 106731 w 537500"/>
                <a:gd name="connsiteY83" fmla="*/ 81597 h 740445"/>
                <a:gd name="connsiteX84" fmla="*/ 118167 w 537500"/>
                <a:gd name="connsiteY84" fmla="*/ 81597 h 740445"/>
                <a:gd name="connsiteX85" fmla="*/ 129603 w 537500"/>
                <a:gd name="connsiteY85" fmla="*/ 85395 h 740445"/>
                <a:gd name="connsiteX86" fmla="*/ 141038 w 537500"/>
                <a:gd name="connsiteY86" fmla="*/ 79065 h 740445"/>
                <a:gd name="connsiteX87" fmla="*/ 152474 w 537500"/>
                <a:gd name="connsiteY87" fmla="*/ 76532 h 740445"/>
                <a:gd name="connsiteX88" fmla="*/ 170262 w 537500"/>
                <a:gd name="connsiteY88" fmla="*/ 77798 h 740445"/>
                <a:gd name="connsiteX89" fmla="*/ 184240 w 537500"/>
                <a:gd name="connsiteY89" fmla="*/ 74000 h 740445"/>
                <a:gd name="connsiteX90" fmla="*/ 202028 w 537500"/>
                <a:gd name="connsiteY90" fmla="*/ 70202 h 740445"/>
                <a:gd name="connsiteX91" fmla="*/ 214734 w 537500"/>
                <a:gd name="connsiteY91" fmla="*/ 68935 h 740445"/>
                <a:gd name="connsiteX92" fmla="*/ 227440 w 537500"/>
                <a:gd name="connsiteY92" fmla="*/ 72734 h 740445"/>
                <a:gd name="connsiteX93" fmla="*/ 233793 w 537500"/>
                <a:gd name="connsiteY93" fmla="*/ 82863 h 740445"/>
                <a:gd name="connsiteX94" fmla="*/ 250312 w 537500"/>
                <a:gd name="connsiteY94" fmla="*/ 86662 h 740445"/>
                <a:gd name="connsiteX95" fmla="*/ 264288 w 537500"/>
                <a:gd name="connsiteY95" fmla="*/ 84129 h 740445"/>
                <a:gd name="connsiteX96" fmla="*/ 275724 w 537500"/>
                <a:gd name="connsiteY96" fmla="*/ 80331 h 740445"/>
                <a:gd name="connsiteX97" fmla="*/ 283348 w 537500"/>
                <a:gd name="connsiteY97" fmla="*/ 74000 h 740445"/>
                <a:gd name="connsiteX98" fmla="*/ 294783 w 537500"/>
                <a:gd name="connsiteY98" fmla="*/ 72734 h 740445"/>
                <a:gd name="connsiteX99" fmla="*/ 299865 w 537500"/>
                <a:gd name="connsiteY99" fmla="*/ 66403 h 740445"/>
                <a:gd name="connsiteX100" fmla="*/ 303677 w 537500"/>
                <a:gd name="connsiteY100" fmla="*/ 61338 h 740445"/>
                <a:gd name="connsiteX101" fmla="*/ 308760 w 537500"/>
                <a:gd name="connsiteY101" fmla="*/ 61338 h 740445"/>
                <a:gd name="connsiteX102" fmla="*/ 311301 w 537500"/>
                <a:gd name="connsiteY102" fmla="*/ 65137 h 740445"/>
                <a:gd name="connsiteX103" fmla="*/ 307490 w 537500"/>
                <a:gd name="connsiteY103" fmla="*/ 70202 h 740445"/>
                <a:gd name="connsiteX104" fmla="*/ 306218 w 537500"/>
                <a:gd name="connsiteY104" fmla="*/ 77798 h 740445"/>
                <a:gd name="connsiteX105" fmla="*/ 311301 w 537500"/>
                <a:gd name="connsiteY105" fmla="*/ 87928 h 740445"/>
                <a:gd name="connsiteX106" fmla="*/ 318925 w 537500"/>
                <a:gd name="connsiteY106" fmla="*/ 92992 h 740445"/>
                <a:gd name="connsiteX107" fmla="*/ 322736 w 537500"/>
                <a:gd name="connsiteY107" fmla="*/ 101855 h 740445"/>
                <a:gd name="connsiteX108" fmla="*/ 329089 w 537500"/>
                <a:gd name="connsiteY108" fmla="*/ 105654 h 740445"/>
                <a:gd name="connsiteX109" fmla="*/ 339255 w 537500"/>
                <a:gd name="connsiteY109" fmla="*/ 98057 h 740445"/>
                <a:gd name="connsiteX110" fmla="*/ 348149 w 537500"/>
                <a:gd name="connsiteY110" fmla="*/ 99323 h 740445"/>
                <a:gd name="connsiteX111" fmla="*/ 354502 w 537500"/>
                <a:gd name="connsiteY111" fmla="*/ 99323 h 740445"/>
                <a:gd name="connsiteX112" fmla="*/ 357043 w 537500"/>
                <a:gd name="connsiteY112" fmla="*/ 94258 h 740445"/>
                <a:gd name="connsiteX113" fmla="*/ 360855 w 537500"/>
                <a:gd name="connsiteY113" fmla="*/ 87928 h 740445"/>
                <a:gd name="connsiteX114" fmla="*/ 367208 w 537500"/>
                <a:gd name="connsiteY114" fmla="*/ 79065 h 740445"/>
                <a:gd name="connsiteX115" fmla="*/ 378644 w 537500"/>
                <a:gd name="connsiteY115" fmla="*/ 74000 h 740445"/>
                <a:gd name="connsiteX116" fmla="*/ 386267 w 537500"/>
                <a:gd name="connsiteY116" fmla="*/ 79065 h 740445"/>
                <a:gd name="connsiteX117" fmla="*/ 392620 w 537500"/>
                <a:gd name="connsiteY117" fmla="*/ 85395 h 740445"/>
                <a:gd name="connsiteX118" fmla="*/ 401515 w 537500"/>
                <a:gd name="connsiteY118" fmla="*/ 76532 h 740445"/>
                <a:gd name="connsiteX119" fmla="*/ 398973 w 537500"/>
                <a:gd name="connsiteY119" fmla="*/ 68935 h 740445"/>
                <a:gd name="connsiteX120" fmla="*/ 395162 w 537500"/>
                <a:gd name="connsiteY120" fmla="*/ 58806 h 740445"/>
                <a:gd name="connsiteX121" fmla="*/ 396433 w 537500"/>
                <a:gd name="connsiteY121" fmla="*/ 49943 h 740445"/>
                <a:gd name="connsiteX122" fmla="*/ 392620 w 537500"/>
                <a:gd name="connsiteY122" fmla="*/ 38548 h 740445"/>
                <a:gd name="connsiteX123" fmla="*/ 398973 w 537500"/>
                <a:gd name="connsiteY123" fmla="*/ 29684 h 740445"/>
                <a:gd name="connsiteX124" fmla="*/ 402786 w 537500"/>
                <a:gd name="connsiteY124" fmla="*/ 18289 h 740445"/>
                <a:gd name="connsiteX125" fmla="*/ 410409 w 537500"/>
                <a:gd name="connsiteY125" fmla="*/ 6894 h 740445"/>
                <a:gd name="connsiteX126" fmla="*/ 414221 w 537500"/>
                <a:gd name="connsiteY126" fmla="*/ 563 h 740445"/>
                <a:gd name="connsiteX127" fmla="*/ 423115 w 537500"/>
                <a:gd name="connsiteY127" fmla="*/ 563 h 740445"/>
                <a:gd name="connsiteX128" fmla="*/ 453611 w 537500"/>
                <a:gd name="connsiteY128" fmla="*/ 44878 h 740445"/>
                <a:gd name="connsiteX129" fmla="*/ 482835 w 537500"/>
                <a:gd name="connsiteY129" fmla="*/ 66403 h 740445"/>
                <a:gd name="connsiteX130" fmla="*/ 514600 w 537500"/>
                <a:gd name="connsiteY130" fmla="*/ 87928 h 740445"/>
                <a:gd name="connsiteX131" fmla="*/ 534930 w 537500"/>
                <a:gd name="connsiteY131" fmla="*/ 119582 h 740445"/>
                <a:gd name="connsiteX132" fmla="*/ 526035 w 537500"/>
                <a:gd name="connsiteY132" fmla="*/ 152502 h 7404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</a:cxnLst>
              <a:rect l="l" t="t" r="r" b="b"/>
              <a:pathLst>
                <a:path w="537500" h="740445">
                  <a:moveTo>
                    <a:pt x="526035" y="152502"/>
                  </a:moveTo>
                  <a:cubicBezTo>
                    <a:pt x="518412" y="162631"/>
                    <a:pt x="498082" y="170228"/>
                    <a:pt x="479023" y="179091"/>
                  </a:cubicBezTo>
                  <a:cubicBezTo>
                    <a:pt x="459964" y="186688"/>
                    <a:pt x="451069" y="186688"/>
                    <a:pt x="443445" y="186688"/>
                  </a:cubicBezTo>
                  <a:cubicBezTo>
                    <a:pt x="435822" y="186688"/>
                    <a:pt x="428198" y="184156"/>
                    <a:pt x="416762" y="184156"/>
                  </a:cubicBezTo>
                  <a:cubicBezTo>
                    <a:pt x="406598" y="185422"/>
                    <a:pt x="390080" y="196817"/>
                    <a:pt x="374832" y="215810"/>
                  </a:cubicBezTo>
                  <a:cubicBezTo>
                    <a:pt x="360855" y="234802"/>
                    <a:pt x="363396" y="249996"/>
                    <a:pt x="364667" y="258859"/>
                  </a:cubicBezTo>
                  <a:cubicBezTo>
                    <a:pt x="365938" y="267722"/>
                    <a:pt x="376102" y="281650"/>
                    <a:pt x="378644" y="286715"/>
                  </a:cubicBezTo>
                  <a:cubicBezTo>
                    <a:pt x="381185" y="293045"/>
                    <a:pt x="381185" y="303175"/>
                    <a:pt x="382456" y="312038"/>
                  </a:cubicBezTo>
                  <a:cubicBezTo>
                    <a:pt x="383727" y="320901"/>
                    <a:pt x="387538" y="327232"/>
                    <a:pt x="396433" y="339893"/>
                  </a:cubicBezTo>
                  <a:cubicBezTo>
                    <a:pt x="405326" y="351289"/>
                    <a:pt x="415492" y="357620"/>
                    <a:pt x="428198" y="361418"/>
                  </a:cubicBezTo>
                  <a:cubicBezTo>
                    <a:pt x="439633" y="365217"/>
                    <a:pt x="445986" y="366483"/>
                    <a:pt x="453611" y="370281"/>
                  </a:cubicBezTo>
                  <a:cubicBezTo>
                    <a:pt x="461234" y="372813"/>
                    <a:pt x="475210" y="386741"/>
                    <a:pt x="485376" y="391806"/>
                  </a:cubicBezTo>
                  <a:cubicBezTo>
                    <a:pt x="495541" y="398137"/>
                    <a:pt x="501894" y="409532"/>
                    <a:pt x="509517" y="418395"/>
                  </a:cubicBezTo>
                  <a:cubicBezTo>
                    <a:pt x="517141" y="427258"/>
                    <a:pt x="518412" y="436121"/>
                    <a:pt x="518412" y="448783"/>
                  </a:cubicBezTo>
                  <a:cubicBezTo>
                    <a:pt x="518412" y="461445"/>
                    <a:pt x="514600" y="481703"/>
                    <a:pt x="510788" y="494365"/>
                  </a:cubicBezTo>
                  <a:cubicBezTo>
                    <a:pt x="506976" y="507026"/>
                    <a:pt x="505706" y="517156"/>
                    <a:pt x="503164" y="543745"/>
                  </a:cubicBezTo>
                  <a:cubicBezTo>
                    <a:pt x="500623" y="570334"/>
                    <a:pt x="501894" y="593125"/>
                    <a:pt x="504435" y="617182"/>
                  </a:cubicBezTo>
                  <a:cubicBezTo>
                    <a:pt x="506976" y="641239"/>
                    <a:pt x="496811" y="652635"/>
                    <a:pt x="490458" y="660231"/>
                  </a:cubicBezTo>
                  <a:cubicBezTo>
                    <a:pt x="484105" y="666562"/>
                    <a:pt x="480293" y="671627"/>
                    <a:pt x="479023" y="676692"/>
                  </a:cubicBezTo>
                  <a:cubicBezTo>
                    <a:pt x="477752" y="681756"/>
                    <a:pt x="468857" y="689353"/>
                    <a:pt x="458693" y="702015"/>
                  </a:cubicBezTo>
                  <a:cubicBezTo>
                    <a:pt x="449798" y="714676"/>
                    <a:pt x="439633" y="728604"/>
                    <a:pt x="439633" y="728604"/>
                  </a:cubicBezTo>
                  <a:lnTo>
                    <a:pt x="439633" y="728604"/>
                  </a:lnTo>
                  <a:cubicBezTo>
                    <a:pt x="428198" y="733669"/>
                    <a:pt x="414221" y="738734"/>
                    <a:pt x="407868" y="740000"/>
                  </a:cubicBezTo>
                  <a:cubicBezTo>
                    <a:pt x="396433" y="742532"/>
                    <a:pt x="387538" y="733669"/>
                    <a:pt x="384997" y="728604"/>
                  </a:cubicBezTo>
                  <a:cubicBezTo>
                    <a:pt x="382456" y="723539"/>
                    <a:pt x="364667" y="696950"/>
                    <a:pt x="362126" y="691885"/>
                  </a:cubicBezTo>
                  <a:cubicBezTo>
                    <a:pt x="359585" y="685555"/>
                    <a:pt x="337984" y="666562"/>
                    <a:pt x="335443" y="664030"/>
                  </a:cubicBezTo>
                  <a:cubicBezTo>
                    <a:pt x="332902" y="661498"/>
                    <a:pt x="320196" y="637441"/>
                    <a:pt x="315113" y="628578"/>
                  </a:cubicBezTo>
                  <a:cubicBezTo>
                    <a:pt x="310030" y="619714"/>
                    <a:pt x="288430" y="613384"/>
                    <a:pt x="288430" y="613384"/>
                  </a:cubicBezTo>
                  <a:lnTo>
                    <a:pt x="221087" y="556407"/>
                  </a:lnTo>
                  <a:lnTo>
                    <a:pt x="219817" y="551342"/>
                  </a:lnTo>
                  <a:cubicBezTo>
                    <a:pt x="219817" y="551342"/>
                    <a:pt x="212193" y="543745"/>
                    <a:pt x="199487" y="538680"/>
                  </a:cubicBezTo>
                  <a:cubicBezTo>
                    <a:pt x="186781" y="533616"/>
                    <a:pt x="167722" y="536148"/>
                    <a:pt x="161369" y="538680"/>
                  </a:cubicBezTo>
                  <a:cubicBezTo>
                    <a:pt x="155015" y="541213"/>
                    <a:pt x="133415" y="555140"/>
                    <a:pt x="124520" y="560205"/>
                  </a:cubicBezTo>
                  <a:cubicBezTo>
                    <a:pt x="114356" y="566536"/>
                    <a:pt x="101649" y="570334"/>
                    <a:pt x="101649" y="570334"/>
                  </a:cubicBezTo>
                  <a:cubicBezTo>
                    <a:pt x="101649" y="570334"/>
                    <a:pt x="83860" y="574133"/>
                    <a:pt x="71154" y="575399"/>
                  </a:cubicBezTo>
                  <a:cubicBezTo>
                    <a:pt x="58448" y="576665"/>
                    <a:pt x="50825" y="570334"/>
                    <a:pt x="44472" y="561471"/>
                  </a:cubicBezTo>
                  <a:cubicBezTo>
                    <a:pt x="38119" y="553874"/>
                    <a:pt x="27954" y="550076"/>
                    <a:pt x="22871" y="550076"/>
                  </a:cubicBezTo>
                  <a:cubicBezTo>
                    <a:pt x="17788" y="548810"/>
                    <a:pt x="2541" y="550076"/>
                    <a:pt x="2541" y="550076"/>
                  </a:cubicBezTo>
                  <a:lnTo>
                    <a:pt x="0" y="512091"/>
                  </a:lnTo>
                  <a:lnTo>
                    <a:pt x="21601" y="510825"/>
                  </a:lnTo>
                  <a:lnTo>
                    <a:pt x="22871" y="471574"/>
                  </a:lnTo>
                  <a:lnTo>
                    <a:pt x="17788" y="465243"/>
                  </a:lnTo>
                  <a:lnTo>
                    <a:pt x="17788" y="455114"/>
                  </a:lnTo>
                  <a:cubicBezTo>
                    <a:pt x="17788" y="455114"/>
                    <a:pt x="38119" y="432323"/>
                    <a:pt x="38119" y="429791"/>
                  </a:cubicBezTo>
                  <a:cubicBezTo>
                    <a:pt x="38119" y="427258"/>
                    <a:pt x="30494" y="414597"/>
                    <a:pt x="27954" y="412064"/>
                  </a:cubicBezTo>
                  <a:cubicBezTo>
                    <a:pt x="25412" y="409532"/>
                    <a:pt x="19059" y="391806"/>
                    <a:pt x="17788" y="389274"/>
                  </a:cubicBezTo>
                  <a:cubicBezTo>
                    <a:pt x="16518" y="386741"/>
                    <a:pt x="12706" y="379144"/>
                    <a:pt x="11435" y="377878"/>
                  </a:cubicBezTo>
                  <a:cubicBezTo>
                    <a:pt x="11435" y="375346"/>
                    <a:pt x="13976" y="372813"/>
                    <a:pt x="15248" y="371547"/>
                  </a:cubicBezTo>
                  <a:cubicBezTo>
                    <a:pt x="15248" y="370281"/>
                    <a:pt x="12706" y="367749"/>
                    <a:pt x="12706" y="366483"/>
                  </a:cubicBezTo>
                  <a:cubicBezTo>
                    <a:pt x="12706" y="365217"/>
                    <a:pt x="22871" y="353821"/>
                    <a:pt x="27954" y="347490"/>
                  </a:cubicBezTo>
                  <a:cubicBezTo>
                    <a:pt x="33036" y="342426"/>
                    <a:pt x="45742" y="331030"/>
                    <a:pt x="50825" y="327232"/>
                  </a:cubicBezTo>
                  <a:cubicBezTo>
                    <a:pt x="55907" y="323433"/>
                    <a:pt x="80049" y="303175"/>
                    <a:pt x="80049" y="303175"/>
                  </a:cubicBezTo>
                  <a:lnTo>
                    <a:pt x="86402" y="300642"/>
                  </a:lnTo>
                  <a:lnTo>
                    <a:pt x="86402" y="299376"/>
                  </a:lnTo>
                  <a:cubicBezTo>
                    <a:pt x="86402" y="299376"/>
                    <a:pt x="78778" y="293045"/>
                    <a:pt x="77507" y="293045"/>
                  </a:cubicBezTo>
                  <a:cubicBezTo>
                    <a:pt x="76237" y="293045"/>
                    <a:pt x="76237" y="287981"/>
                    <a:pt x="76237" y="286715"/>
                  </a:cubicBezTo>
                  <a:cubicBezTo>
                    <a:pt x="76237" y="285449"/>
                    <a:pt x="137227" y="243665"/>
                    <a:pt x="137227" y="243665"/>
                  </a:cubicBezTo>
                  <a:lnTo>
                    <a:pt x="144850" y="239867"/>
                  </a:lnTo>
                  <a:lnTo>
                    <a:pt x="146121" y="234802"/>
                  </a:lnTo>
                  <a:cubicBezTo>
                    <a:pt x="146121" y="234802"/>
                    <a:pt x="139768" y="234802"/>
                    <a:pt x="137227" y="234802"/>
                  </a:cubicBezTo>
                  <a:cubicBezTo>
                    <a:pt x="134685" y="234802"/>
                    <a:pt x="129603" y="231004"/>
                    <a:pt x="127062" y="229738"/>
                  </a:cubicBezTo>
                  <a:cubicBezTo>
                    <a:pt x="124520" y="228471"/>
                    <a:pt x="121979" y="224673"/>
                    <a:pt x="118167" y="222141"/>
                  </a:cubicBezTo>
                  <a:cubicBezTo>
                    <a:pt x="114356" y="219608"/>
                    <a:pt x="108002" y="218342"/>
                    <a:pt x="105461" y="219608"/>
                  </a:cubicBezTo>
                  <a:cubicBezTo>
                    <a:pt x="102920" y="219608"/>
                    <a:pt x="99108" y="224673"/>
                    <a:pt x="95296" y="224673"/>
                  </a:cubicBezTo>
                  <a:cubicBezTo>
                    <a:pt x="91485" y="225939"/>
                    <a:pt x="88943" y="224673"/>
                    <a:pt x="87672" y="224673"/>
                  </a:cubicBezTo>
                  <a:cubicBezTo>
                    <a:pt x="86402" y="224673"/>
                    <a:pt x="83860" y="225939"/>
                    <a:pt x="83860" y="227205"/>
                  </a:cubicBezTo>
                  <a:cubicBezTo>
                    <a:pt x="82590" y="228471"/>
                    <a:pt x="78778" y="233536"/>
                    <a:pt x="76237" y="233536"/>
                  </a:cubicBezTo>
                  <a:cubicBezTo>
                    <a:pt x="74966" y="233536"/>
                    <a:pt x="69884" y="227205"/>
                    <a:pt x="68613" y="225939"/>
                  </a:cubicBezTo>
                  <a:cubicBezTo>
                    <a:pt x="67343" y="224673"/>
                    <a:pt x="67343" y="217076"/>
                    <a:pt x="66072" y="214544"/>
                  </a:cubicBezTo>
                  <a:cubicBezTo>
                    <a:pt x="64801" y="210745"/>
                    <a:pt x="59719" y="210745"/>
                    <a:pt x="57178" y="208213"/>
                  </a:cubicBezTo>
                  <a:cubicBezTo>
                    <a:pt x="54636" y="205680"/>
                    <a:pt x="47013" y="206947"/>
                    <a:pt x="45742" y="205680"/>
                  </a:cubicBezTo>
                  <a:cubicBezTo>
                    <a:pt x="43201" y="204414"/>
                    <a:pt x="38119" y="199350"/>
                    <a:pt x="35577" y="196817"/>
                  </a:cubicBezTo>
                  <a:cubicBezTo>
                    <a:pt x="33036" y="194285"/>
                    <a:pt x="27954" y="190487"/>
                    <a:pt x="24141" y="189220"/>
                  </a:cubicBezTo>
                  <a:cubicBezTo>
                    <a:pt x="21601" y="186688"/>
                    <a:pt x="22871" y="180357"/>
                    <a:pt x="22871" y="176559"/>
                  </a:cubicBezTo>
                  <a:cubicBezTo>
                    <a:pt x="22871" y="174027"/>
                    <a:pt x="21601" y="171494"/>
                    <a:pt x="20330" y="168962"/>
                  </a:cubicBezTo>
                  <a:cubicBezTo>
                    <a:pt x="19059" y="166430"/>
                    <a:pt x="13976" y="162631"/>
                    <a:pt x="13976" y="161365"/>
                  </a:cubicBezTo>
                  <a:cubicBezTo>
                    <a:pt x="13976" y="160099"/>
                    <a:pt x="15248" y="160099"/>
                    <a:pt x="19059" y="160099"/>
                  </a:cubicBezTo>
                  <a:cubicBezTo>
                    <a:pt x="21601" y="160099"/>
                    <a:pt x="24141" y="158833"/>
                    <a:pt x="26683" y="157566"/>
                  </a:cubicBezTo>
                  <a:cubicBezTo>
                    <a:pt x="29224" y="156300"/>
                    <a:pt x="31765" y="156300"/>
                    <a:pt x="34307" y="156300"/>
                  </a:cubicBezTo>
                  <a:cubicBezTo>
                    <a:pt x="38119" y="156300"/>
                    <a:pt x="39389" y="161365"/>
                    <a:pt x="40660" y="160099"/>
                  </a:cubicBezTo>
                  <a:cubicBezTo>
                    <a:pt x="41930" y="160099"/>
                    <a:pt x="47013" y="151236"/>
                    <a:pt x="49554" y="147437"/>
                  </a:cubicBezTo>
                  <a:cubicBezTo>
                    <a:pt x="52095" y="143639"/>
                    <a:pt x="82590" y="104388"/>
                    <a:pt x="86402" y="100589"/>
                  </a:cubicBezTo>
                  <a:cubicBezTo>
                    <a:pt x="88943" y="98057"/>
                    <a:pt x="94025" y="91726"/>
                    <a:pt x="96567" y="89194"/>
                  </a:cubicBezTo>
                  <a:cubicBezTo>
                    <a:pt x="100378" y="85395"/>
                    <a:pt x="104191" y="82863"/>
                    <a:pt x="106731" y="81597"/>
                  </a:cubicBezTo>
                  <a:cubicBezTo>
                    <a:pt x="109273" y="80331"/>
                    <a:pt x="115626" y="81597"/>
                    <a:pt x="118167" y="81597"/>
                  </a:cubicBezTo>
                  <a:cubicBezTo>
                    <a:pt x="121979" y="81597"/>
                    <a:pt x="124520" y="86662"/>
                    <a:pt x="129603" y="85395"/>
                  </a:cubicBezTo>
                  <a:cubicBezTo>
                    <a:pt x="134685" y="85395"/>
                    <a:pt x="139768" y="80331"/>
                    <a:pt x="141038" y="79065"/>
                  </a:cubicBezTo>
                  <a:cubicBezTo>
                    <a:pt x="143580" y="77798"/>
                    <a:pt x="147391" y="77798"/>
                    <a:pt x="152474" y="76532"/>
                  </a:cubicBezTo>
                  <a:cubicBezTo>
                    <a:pt x="158827" y="75266"/>
                    <a:pt x="165180" y="77798"/>
                    <a:pt x="170262" y="77798"/>
                  </a:cubicBezTo>
                  <a:cubicBezTo>
                    <a:pt x="175345" y="77798"/>
                    <a:pt x="177886" y="74000"/>
                    <a:pt x="184240" y="74000"/>
                  </a:cubicBezTo>
                  <a:cubicBezTo>
                    <a:pt x="191863" y="74000"/>
                    <a:pt x="198216" y="71468"/>
                    <a:pt x="202028" y="70202"/>
                  </a:cubicBezTo>
                  <a:cubicBezTo>
                    <a:pt x="205840" y="70202"/>
                    <a:pt x="210922" y="68935"/>
                    <a:pt x="214734" y="68935"/>
                  </a:cubicBezTo>
                  <a:cubicBezTo>
                    <a:pt x="218546" y="68935"/>
                    <a:pt x="223628" y="71468"/>
                    <a:pt x="227440" y="72734"/>
                  </a:cubicBezTo>
                  <a:cubicBezTo>
                    <a:pt x="231253" y="75266"/>
                    <a:pt x="231253" y="81597"/>
                    <a:pt x="233793" y="82863"/>
                  </a:cubicBezTo>
                  <a:cubicBezTo>
                    <a:pt x="235064" y="85395"/>
                    <a:pt x="243959" y="86662"/>
                    <a:pt x="250312" y="86662"/>
                  </a:cubicBezTo>
                  <a:cubicBezTo>
                    <a:pt x="256665" y="86662"/>
                    <a:pt x="260477" y="85395"/>
                    <a:pt x="264288" y="84129"/>
                  </a:cubicBezTo>
                  <a:cubicBezTo>
                    <a:pt x="268100" y="82863"/>
                    <a:pt x="271912" y="81597"/>
                    <a:pt x="275724" y="80331"/>
                  </a:cubicBezTo>
                  <a:cubicBezTo>
                    <a:pt x="279536" y="79065"/>
                    <a:pt x="280806" y="75266"/>
                    <a:pt x="283348" y="74000"/>
                  </a:cubicBezTo>
                  <a:cubicBezTo>
                    <a:pt x="285889" y="72734"/>
                    <a:pt x="290971" y="74000"/>
                    <a:pt x="294783" y="72734"/>
                  </a:cubicBezTo>
                  <a:cubicBezTo>
                    <a:pt x="298595" y="71468"/>
                    <a:pt x="298595" y="68935"/>
                    <a:pt x="299865" y="66403"/>
                  </a:cubicBezTo>
                  <a:cubicBezTo>
                    <a:pt x="301136" y="63871"/>
                    <a:pt x="303677" y="61338"/>
                    <a:pt x="303677" y="61338"/>
                  </a:cubicBezTo>
                  <a:cubicBezTo>
                    <a:pt x="303677" y="61338"/>
                    <a:pt x="307490" y="60072"/>
                    <a:pt x="308760" y="61338"/>
                  </a:cubicBezTo>
                  <a:cubicBezTo>
                    <a:pt x="310030" y="61338"/>
                    <a:pt x="311301" y="63871"/>
                    <a:pt x="311301" y="65137"/>
                  </a:cubicBezTo>
                  <a:cubicBezTo>
                    <a:pt x="311301" y="66403"/>
                    <a:pt x="310030" y="68935"/>
                    <a:pt x="307490" y="70202"/>
                  </a:cubicBezTo>
                  <a:cubicBezTo>
                    <a:pt x="306218" y="71468"/>
                    <a:pt x="306218" y="75266"/>
                    <a:pt x="306218" y="77798"/>
                  </a:cubicBezTo>
                  <a:cubicBezTo>
                    <a:pt x="306218" y="80331"/>
                    <a:pt x="308760" y="85395"/>
                    <a:pt x="311301" y="87928"/>
                  </a:cubicBezTo>
                  <a:cubicBezTo>
                    <a:pt x="313843" y="90460"/>
                    <a:pt x="316383" y="90460"/>
                    <a:pt x="318925" y="92992"/>
                  </a:cubicBezTo>
                  <a:cubicBezTo>
                    <a:pt x="321466" y="94258"/>
                    <a:pt x="321466" y="99323"/>
                    <a:pt x="322736" y="101855"/>
                  </a:cubicBezTo>
                  <a:cubicBezTo>
                    <a:pt x="324007" y="104388"/>
                    <a:pt x="326549" y="105654"/>
                    <a:pt x="329089" y="105654"/>
                  </a:cubicBezTo>
                  <a:cubicBezTo>
                    <a:pt x="331631" y="104388"/>
                    <a:pt x="335443" y="99323"/>
                    <a:pt x="339255" y="98057"/>
                  </a:cubicBezTo>
                  <a:cubicBezTo>
                    <a:pt x="343067" y="98057"/>
                    <a:pt x="346878" y="99323"/>
                    <a:pt x="348149" y="99323"/>
                  </a:cubicBezTo>
                  <a:cubicBezTo>
                    <a:pt x="349420" y="100589"/>
                    <a:pt x="353231" y="100589"/>
                    <a:pt x="354502" y="99323"/>
                  </a:cubicBezTo>
                  <a:cubicBezTo>
                    <a:pt x="357043" y="98057"/>
                    <a:pt x="357043" y="95525"/>
                    <a:pt x="357043" y="94258"/>
                  </a:cubicBezTo>
                  <a:cubicBezTo>
                    <a:pt x="357043" y="92992"/>
                    <a:pt x="358314" y="89194"/>
                    <a:pt x="360855" y="87928"/>
                  </a:cubicBezTo>
                  <a:cubicBezTo>
                    <a:pt x="363396" y="86662"/>
                    <a:pt x="364667" y="82863"/>
                    <a:pt x="367208" y="79065"/>
                  </a:cubicBezTo>
                  <a:cubicBezTo>
                    <a:pt x="369749" y="75266"/>
                    <a:pt x="372291" y="72734"/>
                    <a:pt x="378644" y="74000"/>
                  </a:cubicBezTo>
                  <a:cubicBezTo>
                    <a:pt x="384997" y="74000"/>
                    <a:pt x="384997" y="77798"/>
                    <a:pt x="386267" y="79065"/>
                  </a:cubicBezTo>
                  <a:cubicBezTo>
                    <a:pt x="387538" y="80331"/>
                    <a:pt x="390080" y="85395"/>
                    <a:pt x="392620" y="85395"/>
                  </a:cubicBezTo>
                  <a:cubicBezTo>
                    <a:pt x="395162" y="85395"/>
                    <a:pt x="398973" y="79065"/>
                    <a:pt x="401515" y="76532"/>
                  </a:cubicBezTo>
                  <a:cubicBezTo>
                    <a:pt x="404056" y="74000"/>
                    <a:pt x="400244" y="70202"/>
                    <a:pt x="398973" y="68935"/>
                  </a:cubicBezTo>
                  <a:cubicBezTo>
                    <a:pt x="397703" y="67669"/>
                    <a:pt x="395162" y="60072"/>
                    <a:pt x="395162" y="58806"/>
                  </a:cubicBezTo>
                  <a:cubicBezTo>
                    <a:pt x="395162" y="57540"/>
                    <a:pt x="396433" y="53741"/>
                    <a:pt x="396433" y="49943"/>
                  </a:cubicBezTo>
                  <a:cubicBezTo>
                    <a:pt x="396433" y="46144"/>
                    <a:pt x="392620" y="41080"/>
                    <a:pt x="392620" y="38548"/>
                  </a:cubicBezTo>
                  <a:cubicBezTo>
                    <a:pt x="392620" y="36015"/>
                    <a:pt x="396433" y="32217"/>
                    <a:pt x="398973" y="29684"/>
                  </a:cubicBezTo>
                  <a:cubicBezTo>
                    <a:pt x="401515" y="27152"/>
                    <a:pt x="400244" y="20821"/>
                    <a:pt x="402786" y="18289"/>
                  </a:cubicBezTo>
                  <a:cubicBezTo>
                    <a:pt x="404056" y="14491"/>
                    <a:pt x="409139" y="8160"/>
                    <a:pt x="410409" y="6894"/>
                  </a:cubicBezTo>
                  <a:cubicBezTo>
                    <a:pt x="411680" y="5627"/>
                    <a:pt x="412951" y="1829"/>
                    <a:pt x="414221" y="563"/>
                  </a:cubicBezTo>
                  <a:cubicBezTo>
                    <a:pt x="414221" y="-703"/>
                    <a:pt x="423115" y="563"/>
                    <a:pt x="423115" y="563"/>
                  </a:cubicBezTo>
                  <a:cubicBezTo>
                    <a:pt x="426927" y="19555"/>
                    <a:pt x="443445" y="36015"/>
                    <a:pt x="453611" y="44878"/>
                  </a:cubicBezTo>
                  <a:cubicBezTo>
                    <a:pt x="463775" y="53741"/>
                    <a:pt x="473940" y="61338"/>
                    <a:pt x="482835" y="66403"/>
                  </a:cubicBezTo>
                  <a:cubicBezTo>
                    <a:pt x="491729" y="71468"/>
                    <a:pt x="505706" y="80331"/>
                    <a:pt x="514600" y="87928"/>
                  </a:cubicBezTo>
                  <a:cubicBezTo>
                    <a:pt x="523494" y="95525"/>
                    <a:pt x="532388" y="108186"/>
                    <a:pt x="534930" y="119582"/>
                  </a:cubicBezTo>
                  <a:cubicBezTo>
                    <a:pt x="541283" y="130977"/>
                    <a:pt x="534930" y="142373"/>
                    <a:pt x="526035" y="152502"/>
                  </a:cubicBezTo>
                </a:path>
              </a:pathLst>
            </a:custGeom>
            <a:solidFill>
              <a:srgbClr val="BF007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0" name="Freeform 29">
              <a:extLst>
                <a:ext uri="{FF2B5EF4-FFF2-40B4-BE49-F238E27FC236}">
                  <a16:creationId xmlns:a16="http://schemas.microsoft.com/office/drawing/2014/main" id="{F8760036-B323-7EB4-C619-0892A3BC41DA}"/>
                </a:ext>
              </a:extLst>
            </p:cNvPr>
            <p:cNvSpPr/>
            <p:nvPr/>
          </p:nvSpPr>
          <p:spPr>
            <a:xfrm>
              <a:off x="11225535" y="9077183"/>
              <a:ext cx="539755" cy="743235"/>
            </a:xfrm>
            <a:custGeom>
              <a:avLst/>
              <a:gdLst>
                <a:gd name="connsiteX0" fmla="*/ 290972 w 539755"/>
                <a:gd name="connsiteY0" fmla="*/ 610289 h 743235"/>
                <a:gd name="connsiteX1" fmla="*/ 318925 w 539755"/>
                <a:gd name="connsiteY1" fmla="*/ 626749 h 743235"/>
                <a:gd name="connsiteX2" fmla="*/ 324007 w 539755"/>
                <a:gd name="connsiteY2" fmla="*/ 635612 h 743235"/>
                <a:gd name="connsiteX3" fmla="*/ 339255 w 539755"/>
                <a:gd name="connsiteY3" fmla="*/ 662201 h 743235"/>
                <a:gd name="connsiteX4" fmla="*/ 365938 w 539755"/>
                <a:gd name="connsiteY4" fmla="*/ 690057 h 743235"/>
                <a:gd name="connsiteX5" fmla="*/ 376102 w 539755"/>
                <a:gd name="connsiteY5" fmla="*/ 706517 h 743235"/>
                <a:gd name="connsiteX6" fmla="*/ 388809 w 539755"/>
                <a:gd name="connsiteY6" fmla="*/ 726775 h 743235"/>
                <a:gd name="connsiteX7" fmla="*/ 406598 w 539755"/>
                <a:gd name="connsiteY7" fmla="*/ 738171 h 743235"/>
                <a:gd name="connsiteX8" fmla="*/ 410409 w 539755"/>
                <a:gd name="connsiteY8" fmla="*/ 738171 h 743235"/>
                <a:gd name="connsiteX9" fmla="*/ 440904 w 539755"/>
                <a:gd name="connsiteY9" fmla="*/ 726775 h 743235"/>
                <a:gd name="connsiteX10" fmla="*/ 459964 w 539755"/>
                <a:gd name="connsiteY10" fmla="*/ 700186 h 743235"/>
                <a:gd name="connsiteX11" fmla="*/ 471399 w 539755"/>
                <a:gd name="connsiteY11" fmla="*/ 687524 h 743235"/>
                <a:gd name="connsiteX12" fmla="*/ 480293 w 539755"/>
                <a:gd name="connsiteY12" fmla="*/ 676129 h 743235"/>
                <a:gd name="connsiteX13" fmla="*/ 491729 w 539755"/>
                <a:gd name="connsiteY13" fmla="*/ 658403 h 743235"/>
                <a:gd name="connsiteX14" fmla="*/ 505706 w 539755"/>
                <a:gd name="connsiteY14" fmla="*/ 616619 h 743235"/>
                <a:gd name="connsiteX15" fmla="*/ 504435 w 539755"/>
                <a:gd name="connsiteY15" fmla="*/ 543182 h 743235"/>
                <a:gd name="connsiteX16" fmla="*/ 512059 w 539755"/>
                <a:gd name="connsiteY16" fmla="*/ 492536 h 743235"/>
                <a:gd name="connsiteX17" fmla="*/ 519683 w 539755"/>
                <a:gd name="connsiteY17" fmla="*/ 446954 h 743235"/>
                <a:gd name="connsiteX18" fmla="*/ 510788 w 539755"/>
                <a:gd name="connsiteY18" fmla="*/ 417832 h 743235"/>
                <a:gd name="connsiteX19" fmla="*/ 504435 w 539755"/>
                <a:gd name="connsiteY19" fmla="*/ 410235 h 743235"/>
                <a:gd name="connsiteX20" fmla="*/ 486646 w 539755"/>
                <a:gd name="connsiteY20" fmla="*/ 391243 h 743235"/>
                <a:gd name="connsiteX21" fmla="*/ 470128 w 539755"/>
                <a:gd name="connsiteY21" fmla="*/ 379848 h 743235"/>
                <a:gd name="connsiteX22" fmla="*/ 454881 w 539755"/>
                <a:gd name="connsiteY22" fmla="*/ 369718 h 743235"/>
                <a:gd name="connsiteX23" fmla="*/ 430740 w 539755"/>
                <a:gd name="connsiteY23" fmla="*/ 360855 h 743235"/>
                <a:gd name="connsiteX24" fmla="*/ 429469 w 539755"/>
                <a:gd name="connsiteY24" fmla="*/ 360855 h 743235"/>
                <a:gd name="connsiteX25" fmla="*/ 397703 w 539755"/>
                <a:gd name="connsiteY25" fmla="*/ 338064 h 743235"/>
                <a:gd name="connsiteX26" fmla="*/ 383727 w 539755"/>
                <a:gd name="connsiteY26" fmla="*/ 310209 h 743235"/>
                <a:gd name="connsiteX27" fmla="*/ 383727 w 539755"/>
                <a:gd name="connsiteY27" fmla="*/ 303878 h 743235"/>
                <a:gd name="connsiteX28" fmla="*/ 379915 w 539755"/>
                <a:gd name="connsiteY28" fmla="*/ 284886 h 743235"/>
                <a:gd name="connsiteX29" fmla="*/ 376102 w 539755"/>
                <a:gd name="connsiteY29" fmla="*/ 278555 h 743235"/>
                <a:gd name="connsiteX30" fmla="*/ 365938 w 539755"/>
                <a:gd name="connsiteY30" fmla="*/ 255764 h 743235"/>
                <a:gd name="connsiteX31" fmla="*/ 365938 w 539755"/>
                <a:gd name="connsiteY31" fmla="*/ 254498 h 743235"/>
                <a:gd name="connsiteX32" fmla="*/ 377374 w 539755"/>
                <a:gd name="connsiteY32" fmla="*/ 212715 h 743235"/>
                <a:gd name="connsiteX33" fmla="*/ 419304 w 539755"/>
                <a:gd name="connsiteY33" fmla="*/ 181061 h 743235"/>
                <a:gd name="connsiteX34" fmla="*/ 424386 w 539755"/>
                <a:gd name="connsiteY34" fmla="*/ 181061 h 743235"/>
                <a:gd name="connsiteX35" fmla="*/ 435822 w 539755"/>
                <a:gd name="connsiteY35" fmla="*/ 182327 h 743235"/>
                <a:gd name="connsiteX36" fmla="*/ 444716 w 539755"/>
                <a:gd name="connsiteY36" fmla="*/ 183593 h 743235"/>
                <a:gd name="connsiteX37" fmla="*/ 447257 w 539755"/>
                <a:gd name="connsiteY37" fmla="*/ 183593 h 743235"/>
                <a:gd name="connsiteX38" fmla="*/ 480293 w 539755"/>
                <a:gd name="connsiteY38" fmla="*/ 175996 h 743235"/>
                <a:gd name="connsiteX39" fmla="*/ 485376 w 539755"/>
                <a:gd name="connsiteY39" fmla="*/ 173464 h 743235"/>
                <a:gd name="connsiteX40" fmla="*/ 527306 w 539755"/>
                <a:gd name="connsiteY40" fmla="*/ 150673 h 743235"/>
                <a:gd name="connsiteX41" fmla="*/ 538742 w 539755"/>
                <a:gd name="connsiteY41" fmla="*/ 119019 h 743235"/>
                <a:gd name="connsiteX42" fmla="*/ 519683 w 539755"/>
                <a:gd name="connsiteY42" fmla="*/ 87365 h 743235"/>
                <a:gd name="connsiteX43" fmla="*/ 487917 w 539755"/>
                <a:gd name="connsiteY43" fmla="*/ 65840 h 743235"/>
                <a:gd name="connsiteX44" fmla="*/ 458693 w 539755"/>
                <a:gd name="connsiteY44" fmla="*/ 44316 h 743235"/>
                <a:gd name="connsiteX45" fmla="*/ 428198 w 539755"/>
                <a:gd name="connsiteY45" fmla="*/ 0 h 743235"/>
                <a:gd name="connsiteX46" fmla="*/ 421845 w 539755"/>
                <a:gd name="connsiteY46" fmla="*/ 0 h 743235"/>
                <a:gd name="connsiteX47" fmla="*/ 421845 w 539755"/>
                <a:gd name="connsiteY47" fmla="*/ 0 h 743235"/>
                <a:gd name="connsiteX48" fmla="*/ 418033 w 539755"/>
                <a:gd name="connsiteY48" fmla="*/ 6331 h 743235"/>
                <a:gd name="connsiteX49" fmla="*/ 410409 w 539755"/>
                <a:gd name="connsiteY49" fmla="*/ 16460 h 743235"/>
                <a:gd name="connsiteX50" fmla="*/ 409139 w 539755"/>
                <a:gd name="connsiteY50" fmla="*/ 21525 h 743235"/>
                <a:gd name="connsiteX51" fmla="*/ 406598 w 539755"/>
                <a:gd name="connsiteY51" fmla="*/ 29122 h 743235"/>
                <a:gd name="connsiteX52" fmla="*/ 401515 w 539755"/>
                <a:gd name="connsiteY52" fmla="*/ 36719 h 743235"/>
                <a:gd name="connsiteX53" fmla="*/ 402786 w 539755"/>
                <a:gd name="connsiteY53" fmla="*/ 40517 h 743235"/>
                <a:gd name="connsiteX54" fmla="*/ 404056 w 539755"/>
                <a:gd name="connsiteY54" fmla="*/ 48114 h 743235"/>
                <a:gd name="connsiteX55" fmla="*/ 404056 w 539755"/>
                <a:gd name="connsiteY55" fmla="*/ 54445 h 743235"/>
                <a:gd name="connsiteX56" fmla="*/ 404056 w 539755"/>
                <a:gd name="connsiteY56" fmla="*/ 56977 h 743235"/>
                <a:gd name="connsiteX57" fmla="*/ 406598 w 539755"/>
                <a:gd name="connsiteY57" fmla="*/ 65840 h 743235"/>
                <a:gd name="connsiteX58" fmla="*/ 406598 w 539755"/>
                <a:gd name="connsiteY58" fmla="*/ 65840 h 743235"/>
                <a:gd name="connsiteX59" fmla="*/ 407868 w 539755"/>
                <a:gd name="connsiteY59" fmla="*/ 74703 h 743235"/>
                <a:gd name="connsiteX60" fmla="*/ 405327 w 539755"/>
                <a:gd name="connsiteY60" fmla="*/ 77236 h 743235"/>
                <a:gd name="connsiteX61" fmla="*/ 397703 w 539755"/>
                <a:gd name="connsiteY61" fmla="*/ 83566 h 743235"/>
                <a:gd name="connsiteX62" fmla="*/ 397703 w 539755"/>
                <a:gd name="connsiteY62" fmla="*/ 83566 h 743235"/>
                <a:gd name="connsiteX63" fmla="*/ 391350 w 539755"/>
                <a:gd name="connsiteY63" fmla="*/ 78502 h 743235"/>
                <a:gd name="connsiteX64" fmla="*/ 390080 w 539755"/>
                <a:gd name="connsiteY64" fmla="*/ 77236 h 743235"/>
                <a:gd name="connsiteX65" fmla="*/ 388809 w 539755"/>
                <a:gd name="connsiteY65" fmla="*/ 75970 h 743235"/>
                <a:gd name="connsiteX66" fmla="*/ 383727 w 539755"/>
                <a:gd name="connsiteY66" fmla="*/ 73437 h 743235"/>
                <a:gd name="connsiteX67" fmla="*/ 382456 w 539755"/>
                <a:gd name="connsiteY67" fmla="*/ 73437 h 743235"/>
                <a:gd name="connsiteX68" fmla="*/ 373562 w 539755"/>
                <a:gd name="connsiteY68" fmla="*/ 78502 h 743235"/>
                <a:gd name="connsiteX69" fmla="*/ 371020 w 539755"/>
                <a:gd name="connsiteY69" fmla="*/ 82300 h 743235"/>
                <a:gd name="connsiteX70" fmla="*/ 367209 w 539755"/>
                <a:gd name="connsiteY70" fmla="*/ 87365 h 743235"/>
                <a:gd name="connsiteX71" fmla="*/ 364667 w 539755"/>
                <a:gd name="connsiteY71" fmla="*/ 92430 h 743235"/>
                <a:gd name="connsiteX72" fmla="*/ 360856 w 539755"/>
                <a:gd name="connsiteY72" fmla="*/ 100027 h 743235"/>
                <a:gd name="connsiteX73" fmla="*/ 357043 w 539755"/>
                <a:gd name="connsiteY73" fmla="*/ 101293 h 743235"/>
                <a:gd name="connsiteX74" fmla="*/ 353231 w 539755"/>
                <a:gd name="connsiteY74" fmla="*/ 100027 h 743235"/>
                <a:gd name="connsiteX75" fmla="*/ 345608 w 539755"/>
                <a:gd name="connsiteY75" fmla="*/ 98760 h 743235"/>
                <a:gd name="connsiteX76" fmla="*/ 340525 w 539755"/>
                <a:gd name="connsiteY76" fmla="*/ 102559 h 743235"/>
                <a:gd name="connsiteX77" fmla="*/ 335443 w 539755"/>
                <a:gd name="connsiteY77" fmla="*/ 106357 h 743235"/>
                <a:gd name="connsiteX78" fmla="*/ 334172 w 539755"/>
                <a:gd name="connsiteY78" fmla="*/ 106357 h 743235"/>
                <a:gd name="connsiteX79" fmla="*/ 327819 w 539755"/>
                <a:gd name="connsiteY79" fmla="*/ 101293 h 743235"/>
                <a:gd name="connsiteX80" fmla="*/ 326549 w 539755"/>
                <a:gd name="connsiteY80" fmla="*/ 97494 h 743235"/>
                <a:gd name="connsiteX81" fmla="*/ 324007 w 539755"/>
                <a:gd name="connsiteY81" fmla="*/ 93696 h 743235"/>
                <a:gd name="connsiteX82" fmla="*/ 321466 w 539755"/>
                <a:gd name="connsiteY82" fmla="*/ 92430 h 743235"/>
                <a:gd name="connsiteX83" fmla="*/ 315113 w 539755"/>
                <a:gd name="connsiteY83" fmla="*/ 88631 h 743235"/>
                <a:gd name="connsiteX84" fmla="*/ 310031 w 539755"/>
                <a:gd name="connsiteY84" fmla="*/ 77236 h 743235"/>
                <a:gd name="connsiteX85" fmla="*/ 310031 w 539755"/>
                <a:gd name="connsiteY85" fmla="*/ 75970 h 743235"/>
                <a:gd name="connsiteX86" fmla="*/ 311301 w 539755"/>
                <a:gd name="connsiteY86" fmla="*/ 68373 h 743235"/>
                <a:gd name="connsiteX87" fmla="*/ 313843 w 539755"/>
                <a:gd name="connsiteY87" fmla="*/ 64574 h 743235"/>
                <a:gd name="connsiteX88" fmla="*/ 311301 w 539755"/>
                <a:gd name="connsiteY88" fmla="*/ 62042 h 743235"/>
                <a:gd name="connsiteX89" fmla="*/ 310031 w 539755"/>
                <a:gd name="connsiteY89" fmla="*/ 62042 h 743235"/>
                <a:gd name="connsiteX90" fmla="*/ 307490 w 539755"/>
                <a:gd name="connsiteY90" fmla="*/ 62042 h 743235"/>
                <a:gd name="connsiteX91" fmla="*/ 303678 w 539755"/>
                <a:gd name="connsiteY91" fmla="*/ 67106 h 743235"/>
                <a:gd name="connsiteX92" fmla="*/ 303678 w 539755"/>
                <a:gd name="connsiteY92" fmla="*/ 68373 h 743235"/>
                <a:gd name="connsiteX93" fmla="*/ 298595 w 539755"/>
                <a:gd name="connsiteY93" fmla="*/ 73437 h 743235"/>
                <a:gd name="connsiteX94" fmla="*/ 292242 w 539755"/>
                <a:gd name="connsiteY94" fmla="*/ 73437 h 743235"/>
                <a:gd name="connsiteX95" fmla="*/ 289701 w 539755"/>
                <a:gd name="connsiteY95" fmla="*/ 73437 h 743235"/>
                <a:gd name="connsiteX96" fmla="*/ 287159 w 539755"/>
                <a:gd name="connsiteY96" fmla="*/ 73437 h 743235"/>
                <a:gd name="connsiteX97" fmla="*/ 284619 w 539755"/>
                <a:gd name="connsiteY97" fmla="*/ 75970 h 743235"/>
                <a:gd name="connsiteX98" fmla="*/ 279536 w 539755"/>
                <a:gd name="connsiteY98" fmla="*/ 79768 h 743235"/>
                <a:gd name="connsiteX99" fmla="*/ 276994 w 539755"/>
                <a:gd name="connsiteY99" fmla="*/ 81034 h 743235"/>
                <a:gd name="connsiteX100" fmla="*/ 268100 w 539755"/>
                <a:gd name="connsiteY100" fmla="*/ 84833 h 743235"/>
                <a:gd name="connsiteX101" fmla="*/ 266830 w 539755"/>
                <a:gd name="connsiteY101" fmla="*/ 84833 h 743235"/>
                <a:gd name="connsiteX102" fmla="*/ 254123 w 539755"/>
                <a:gd name="connsiteY102" fmla="*/ 87365 h 743235"/>
                <a:gd name="connsiteX103" fmla="*/ 236335 w 539755"/>
                <a:gd name="connsiteY103" fmla="*/ 82300 h 743235"/>
                <a:gd name="connsiteX104" fmla="*/ 235064 w 539755"/>
                <a:gd name="connsiteY104" fmla="*/ 78502 h 743235"/>
                <a:gd name="connsiteX105" fmla="*/ 231253 w 539755"/>
                <a:gd name="connsiteY105" fmla="*/ 72171 h 743235"/>
                <a:gd name="connsiteX106" fmla="*/ 218546 w 539755"/>
                <a:gd name="connsiteY106" fmla="*/ 68373 h 743235"/>
                <a:gd name="connsiteX107" fmla="*/ 208382 w 539755"/>
                <a:gd name="connsiteY107" fmla="*/ 69639 h 743235"/>
                <a:gd name="connsiteX108" fmla="*/ 207110 w 539755"/>
                <a:gd name="connsiteY108" fmla="*/ 69639 h 743235"/>
                <a:gd name="connsiteX109" fmla="*/ 202028 w 539755"/>
                <a:gd name="connsiteY109" fmla="*/ 70905 h 743235"/>
                <a:gd name="connsiteX110" fmla="*/ 188051 w 539755"/>
                <a:gd name="connsiteY110" fmla="*/ 73437 h 743235"/>
                <a:gd name="connsiteX111" fmla="*/ 180428 w 539755"/>
                <a:gd name="connsiteY111" fmla="*/ 74703 h 743235"/>
                <a:gd name="connsiteX112" fmla="*/ 174075 w 539755"/>
                <a:gd name="connsiteY112" fmla="*/ 75970 h 743235"/>
                <a:gd name="connsiteX113" fmla="*/ 166451 w 539755"/>
                <a:gd name="connsiteY113" fmla="*/ 75970 h 743235"/>
                <a:gd name="connsiteX114" fmla="*/ 156286 w 539755"/>
                <a:gd name="connsiteY114" fmla="*/ 75970 h 743235"/>
                <a:gd name="connsiteX115" fmla="*/ 153744 w 539755"/>
                <a:gd name="connsiteY115" fmla="*/ 75970 h 743235"/>
                <a:gd name="connsiteX116" fmla="*/ 144851 w 539755"/>
                <a:gd name="connsiteY116" fmla="*/ 78502 h 743235"/>
                <a:gd name="connsiteX117" fmla="*/ 142309 w 539755"/>
                <a:gd name="connsiteY117" fmla="*/ 79768 h 743235"/>
                <a:gd name="connsiteX118" fmla="*/ 132145 w 539755"/>
                <a:gd name="connsiteY118" fmla="*/ 84833 h 743235"/>
                <a:gd name="connsiteX119" fmla="*/ 123250 w 539755"/>
                <a:gd name="connsiteY119" fmla="*/ 82300 h 743235"/>
                <a:gd name="connsiteX120" fmla="*/ 119438 w 539755"/>
                <a:gd name="connsiteY120" fmla="*/ 81034 h 743235"/>
                <a:gd name="connsiteX121" fmla="*/ 115626 w 539755"/>
                <a:gd name="connsiteY121" fmla="*/ 81034 h 743235"/>
                <a:gd name="connsiteX122" fmla="*/ 108002 w 539755"/>
                <a:gd name="connsiteY122" fmla="*/ 81034 h 743235"/>
                <a:gd name="connsiteX123" fmla="*/ 99108 w 539755"/>
                <a:gd name="connsiteY123" fmla="*/ 87365 h 743235"/>
                <a:gd name="connsiteX124" fmla="*/ 91485 w 539755"/>
                <a:gd name="connsiteY124" fmla="*/ 96228 h 743235"/>
                <a:gd name="connsiteX125" fmla="*/ 88943 w 539755"/>
                <a:gd name="connsiteY125" fmla="*/ 98760 h 743235"/>
                <a:gd name="connsiteX126" fmla="*/ 54636 w 539755"/>
                <a:gd name="connsiteY126" fmla="*/ 141810 h 743235"/>
                <a:gd name="connsiteX127" fmla="*/ 52095 w 539755"/>
                <a:gd name="connsiteY127" fmla="*/ 144342 h 743235"/>
                <a:gd name="connsiteX128" fmla="*/ 48283 w 539755"/>
                <a:gd name="connsiteY128" fmla="*/ 150673 h 743235"/>
                <a:gd name="connsiteX129" fmla="*/ 41930 w 539755"/>
                <a:gd name="connsiteY129" fmla="*/ 158270 h 743235"/>
                <a:gd name="connsiteX130" fmla="*/ 40660 w 539755"/>
                <a:gd name="connsiteY130" fmla="*/ 158270 h 743235"/>
                <a:gd name="connsiteX131" fmla="*/ 36848 w 539755"/>
                <a:gd name="connsiteY131" fmla="*/ 155738 h 743235"/>
                <a:gd name="connsiteX132" fmla="*/ 34307 w 539755"/>
                <a:gd name="connsiteY132" fmla="*/ 153205 h 743235"/>
                <a:gd name="connsiteX133" fmla="*/ 26683 w 539755"/>
                <a:gd name="connsiteY133" fmla="*/ 154471 h 743235"/>
                <a:gd name="connsiteX134" fmla="*/ 19059 w 539755"/>
                <a:gd name="connsiteY134" fmla="*/ 157004 h 743235"/>
                <a:gd name="connsiteX135" fmla="*/ 16518 w 539755"/>
                <a:gd name="connsiteY135" fmla="*/ 157004 h 743235"/>
                <a:gd name="connsiteX136" fmla="*/ 19059 w 539755"/>
                <a:gd name="connsiteY136" fmla="*/ 159536 h 743235"/>
                <a:gd name="connsiteX137" fmla="*/ 22871 w 539755"/>
                <a:gd name="connsiteY137" fmla="*/ 163335 h 743235"/>
                <a:gd name="connsiteX138" fmla="*/ 22871 w 539755"/>
                <a:gd name="connsiteY138" fmla="*/ 164601 h 743235"/>
                <a:gd name="connsiteX139" fmla="*/ 25412 w 539755"/>
                <a:gd name="connsiteY139" fmla="*/ 172198 h 743235"/>
                <a:gd name="connsiteX140" fmla="*/ 25412 w 539755"/>
                <a:gd name="connsiteY140" fmla="*/ 182327 h 743235"/>
                <a:gd name="connsiteX141" fmla="*/ 27954 w 539755"/>
                <a:gd name="connsiteY141" fmla="*/ 184859 h 743235"/>
                <a:gd name="connsiteX142" fmla="*/ 35577 w 539755"/>
                <a:gd name="connsiteY142" fmla="*/ 191190 h 743235"/>
                <a:gd name="connsiteX143" fmla="*/ 44472 w 539755"/>
                <a:gd name="connsiteY143" fmla="*/ 198787 h 743235"/>
                <a:gd name="connsiteX144" fmla="*/ 48283 w 539755"/>
                <a:gd name="connsiteY144" fmla="*/ 198787 h 743235"/>
                <a:gd name="connsiteX145" fmla="*/ 57178 w 539755"/>
                <a:gd name="connsiteY145" fmla="*/ 201319 h 743235"/>
                <a:gd name="connsiteX146" fmla="*/ 59719 w 539755"/>
                <a:gd name="connsiteY146" fmla="*/ 202585 h 743235"/>
                <a:gd name="connsiteX147" fmla="*/ 66072 w 539755"/>
                <a:gd name="connsiteY147" fmla="*/ 207650 h 743235"/>
                <a:gd name="connsiteX148" fmla="*/ 67343 w 539755"/>
                <a:gd name="connsiteY148" fmla="*/ 212715 h 743235"/>
                <a:gd name="connsiteX149" fmla="*/ 68614 w 539755"/>
                <a:gd name="connsiteY149" fmla="*/ 217779 h 743235"/>
                <a:gd name="connsiteX150" fmla="*/ 71154 w 539755"/>
                <a:gd name="connsiteY150" fmla="*/ 220312 h 743235"/>
                <a:gd name="connsiteX151" fmla="*/ 76237 w 539755"/>
                <a:gd name="connsiteY151" fmla="*/ 224110 h 743235"/>
                <a:gd name="connsiteX152" fmla="*/ 81320 w 539755"/>
                <a:gd name="connsiteY152" fmla="*/ 220312 h 743235"/>
                <a:gd name="connsiteX153" fmla="*/ 82590 w 539755"/>
                <a:gd name="connsiteY153" fmla="*/ 219046 h 743235"/>
                <a:gd name="connsiteX154" fmla="*/ 87673 w 539755"/>
                <a:gd name="connsiteY154" fmla="*/ 216513 h 743235"/>
                <a:gd name="connsiteX155" fmla="*/ 90214 w 539755"/>
                <a:gd name="connsiteY155" fmla="*/ 216513 h 743235"/>
                <a:gd name="connsiteX156" fmla="*/ 95296 w 539755"/>
                <a:gd name="connsiteY156" fmla="*/ 216513 h 743235"/>
                <a:gd name="connsiteX157" fmla="*/ 99108 w 539755"/>
                <a:gd name="connsiteY157" fmla="*/ 213981 h 743235"/>
                <a:gd name="connsiteX158" fmla="*/ 105461 w 539755"/>
                <a:gd name="connsiteY158" fmla="*/ 211449 h 743235"/>
                <a:gd name="connsiteX159" fmla="*/ 119438 w 539755"/>
                <a:gd name="connsiteY159" fmla="*/ 215247 h 743235"/>
                <a:gd name="connsiteX160" fmla="*/ 124520 w 539755"/>
                <a:gd name="connsiteY160" fmla="*/ 219046 h 743235"/>
                <a:gd name="connsiteX161" fmla="*/ 128332 w 539755"/>
                <a:gd name="connsiteY161" fmla="*/ 222844 h 743235"/>
                <a:gd name="connsiteX162" fmla="*/ 130873 w 539755"/>
                <a:gd name="connsiteY162" fmla="*/ 225376 h 743235"/>
                <a:gd name="connsiteX163" fmla="*/ 137227 w 539755"/>
                <a:gd name="connsiteY163" fmla="*/ 227909 h 743235"/>
                <a:gd name="connsiteX164" fmla="*/ 146121 w 539755"/>
                <a:gd name="connsiteY164" fmla="*/ 227909 h 743235"/>
                <a:gd name="connsiteX165" fmla="*/ 148662 w 539755"/>
                <a:gd name="connsiteY165" fmla="*/ 227909 h 743235"/>
                <a:gd name="connsiteX166" fmla="*/ 146121 w 539755"/>
                <a:gd name="connsiteY166" fmla="*/ 235506 h 743235"/>
                <a:gd name="connsiteX167" fmla="*/ 137227 w 539755"/>
                <a:gd name="connsiteY167" fmla="*/ 239304 h 743235"/>
                <a:gd name="connsiteX168" fmla="*/ 77507 w 539755"/>
                <a:gd name="connsiteY168" fmla="*/ 282353 h 743235"/>
                <a:gd name="connsiteX169" fmla="*/ 77507 w 539755"/>
                <a:gd name="connsiteY169" fmla="*/ 282353 h 743235"/>
                <a:gd name="connsiteX170" fmla="*/ 77507 w 539755"/>
                <a:gd name="connsiteY170" fmla="*/ 286152 h 743235"/>
                <a:gd name="connsiteX171" fmla="*/ 86402 w 539755"/>
                <a:gd name="connsiteY171" fmla="*/ 292483 h 743235"/>
                <a:gd name="connsiteX172" fmla="*/ 87673 w 539755"/>
                <a:gd name="connsiteY172" fmla="*/ 293749 h 743235"/>
                <a:gd name="connsiteX173" fmla="*/ 86402 w 539755"/>
                <a:gd name="connsiteY173" fmla="*/ 296281 h 743235"/>
                <a:gd name="connsiteX174" fmla="*/ 80049 w 539755"/>
                <a:gd name="connsiteY174" fmla="*/ 298814 h 743235"/>
                <a:gd name="connsiteX175" fmla="*/ 52095 w 539755"/>
                <a:gd name="connsiteY175" fmla="*/ 322871 h 743235"/>
                <a:gd name="connsiteX176" fmla="*/ 30495 w 539755"/>
                <a:gd name="connsiteY176" fmla="*/ 343129 h 743235"/>
                <a:gd name="connsiteX177" fmla="*/ 15248 w 539755"/>
                <a:gd name="connsiteY177" fmla="*/ 360855 h 743235"/>
                <a:gd name="connsiteX178" fmla="*/ 16518 w 539755"/>
                <a:gd name="connsiteY178" fmla="*/ 362122 h 743235"/>
                <a:gd name="connsiteX179" fmla="*/ 17789 w 539755"/>
                <a:gd name="connsiteY179" fmla="*/ 367186 h 743235"/>
                <a:gd name="connsiteX180" fmla="*/ 16518 w 539755"/>
                <a:gd name="connsiteY180" fmla="*/ 368452 h 743235"/>
                <a:gd name="connsiteX181" fmla="*/ 13976 w 539755"/>
                <a:gd name="connsiteY181" fmla="*/ 372251 h 743235"/>
                <a:gd name="connsiteX182" fmla="*/ 17789 w 539755"/>
                <a:gd name="connsiteY182" fmla="*/ 379848 h 743235"/>
                <a:gd name="connsiteX183" fmla="*/ 20330 w 539755"/>
                <a:gd name="connsiteY183" fmla="*/ 383646 h 743235"/>
                <a:gd name="connsiteX184" fmla="*/ 22871 w 539755"/>
                <a:gd name="connsiteY184" fmla="*/ 388711 h 743235"/>
                <a:gd name="connsiteX185" fmla="*/ 30495 w 539755"/>
                <a:gd name="connsiteY185" fmla="*/ 405171 h 743235"/>
                <a:gd name="connsiteX186" fmla="*/ 40660 w 539755"/>
                <a:gd name="connsiteY186" fmla="*/ 424163 h 743235"/>
                <a:gd name="connsiteX187" fmla="*/ 20330 w 539755"/>
                <a:gd name="connsiteY187" fmla="*/ 449486 h 743235"/>
                <a:gd name="connsiteX188" fmla="*/ 20330 w 539755"/>
                <a:gd name="connsiteY188" fmla="*/ 458350 h 743235"/>
                <a:gd name="connsiteX189" fmla="*/ 25412 w 539755"/>
                <a:gd name="connsiteY189" fmla="*/ 464680 h 743235"/>
                <a:gd name="connsiteX190" fmla="*/ 24142 w 539755"/>
                <a:gd name="connsiteY190" fmla="*/ 506464 h 743235"/>
                <a:gd name="connsiteX191" fmla="*/ 2541 w 539755"/>
                <a:gd name="connsiteY191" fmla="*/ 507730 h 743235"/>
                <a:gd name="connsiteX192" fmla="*/ 5083 w 539755"/>
                <a:gd name="connsiteY192" fmla="*/ 541916 h 743235"/>
                <a:gd name="connsiteX193" fmla="*/ 16518 w 539755"/>
                <a:gd name="connsiteY193" fmla="*/ 541916 h 743235"/>
                <a:gd name="connsiteX194" fmla="*/ 24142 w 539755"/>
                <a:gd name="connsiteY194" fmla="*/ 541916 h 743235"/>
                <a:gd name="connsiteX195" fmla="*/ 47013 w 539755"/>
                <a:gd name="connsiteY195" fmla="*/ 554578 h 743235"/>
                <a:gd name="connsiteX196" fmla="*/ 72425 w 539755"/>
                <a:gd name="connsiteY196" fmla="*/ 567239 h 743235"/>
                <a:gd name="connsiteX197" fmla="*/ 102920 w 539755"/>
                <a:gd name="connsiteY197" fmla="*/ 562175 h 743235"/>
                <a:gd name="connsiteX198" fmla="*/ 124520 w 539755"/>
                <a:gd name="connsiteY198" fmla="*/ 552045 h 743235"/>
                <a:gd name="connsiteX199" fmla="*/ 134685 w 539755"/>
                <a:gd name="connsiteY199" fmla="*/ 545715 h 743235"/>
                <a:gd name="connsiteX200" fmla="*/ 162639 w 539755"/>
                <a:gd name="connsiteY200" fmla="*/ 529255 h 743235"/>
                <a:gd name="connsiteX201" fmla="*/ 184240 w 539755"/>
                <a:gd name="connsiteY201" fmla="*/ 526722 h 743235"/>
                <a:gd name="connsiteX202" fmla="*/ 202028 w 539755"/>
                <a:gd name="connsiteY202" fmla="*/ 529255 h 743235"/>
                <a:gd name="connsiteX203" fmla="*/ 223628 w 539755"/>
                <a:gd name="connsiteY203" fmla="*/ 543182 h 743235"/>
                <a:gd name="connsiteX204" fmla="*/ 223628 w 539755"/>
                <a:gd name="connsiteY204" fmla="*/ 543182 h 743235"/>
                <a:gd name="connsiteX205" fmla="*/ 224899 w 539755"/>
                <a:gd name="connsiteY205" fmla="*/ 548247 h 743235"/>
                <a:gd name="connsiteX206" fmla="*/ 290972 w 539755"/>
                <a:gd name="connsiteY206" fmla="*/ 610289 h 743235"/>
                <a:gd name="connsiteX207" fmla="*/ 406598 w 539755"/>
                <a:gd name="connsiteY207" fmla="*/ 740703 h 743235"/>
                <a:gd name="connsiteX208" fmla="*/ 386268 w 539755"/>
                <a:gd name="connsiteY208" fmla="*/ 728041 h 743235"/>
                <a:gd name="connsiteX209" fmla="*/ 373562 w 539755"/>
                <a:gd name="connsiteY209" fmla="*/ 707783 h 743235"/>
                <a:gd name="connsiteX210" fmla="*/ 363396 w 539755"/>
                <a:gd name="connsiteY210" fmla="*/ 691323 h 743235"/>
                <a:gd name="connsiteX211" fmla="*/ 336714 w 539755"/>
                <a:gd name="connsiteY211" fmla="*/ 664733 h 743235"/>
                <a:gd name="connsiteX212" fmla="*/ 321466 w 539755"/>
                <a:gd name="connsiteY212" fmla="*/ 638144 h 743235"/>
                <a:gd name="connsiteX213" fmla="*/ 316384 w 539755"/>
                <a:gd name="connsiteY213" fmla="*/ 629281 h 743235"/>
                <a:gd name="connsiteX214" fmla="*/ 290972 w 539755"/>
                <a:gd name="connsiteY214" fmla="*/ 615353 h 743235"/>
                <a:gd name="connsiteX215" fmla="*/ 289701 w 539755"/>
                <a:gd name="connsiteY215" fmla="*/ 615353 h 743235"/>
                <a:gd name="connsiteX216" fmla="*/ 221088 w 539755"/>
                <a:gd name="connsiteY216" fmla="*/ 558376 h 743235"/>
                <a:gd name="connsiteX217" fmla="*/ 219817 w 539755"/>
                <a:gd name="connsiteY217" fmla="*/ 553311 h 743235"/>
                <a:gd name="connsiteX218" fmla="*/ 199487 w 539755"/>
                <a:gd name="connsiteY218" fmla="*/ 540650 h 743235"/>
                <a:gd name="connsiteX219" fmla="*/ 182969 w 539755"/>
                <a:gd name="connsiteY219" fmla="*/ 538118 h 743235"/>
                <a:gd name="connsiteX220" fmla="*/ 162639 w 539755"/>
                <a:gd name="connsiteY220" fmla="*/ 540650 h 743235"/>
                <a:gd name="connsiteX221" fmla="*/ 135956 w 539755"/>
                <a:gd name="connsiteY221" fmla="*/ 555844 h 743235"/>
                <a:gd name="connsiteX222" fmla="*/ 125791 w 539755"/>
                <a:gd name="connsiteY222" fmla="*/ 562175 h 743235"/>
                <a:gd name="connsiteX223" fmla="*/ 102920 w 539755"/>
                <a:gd name="connsiteY223" fmla="*/ 573570 h 743235"/>
                <a:gd name="connsiteX224" fmla="*/ 72425 w 539755"/>
                <a:gd name="connsiteY224" fmla="*/ 578635 h 743235"/>
                <a:gd name="connsiteX225" fmla="*/ 69884 w 539755"/>
                <a:gd name="connsiteY225" fmla="*/ 578635 h 743235"/>
                <a:gd name="connsiteX226" fmla="*/ 44472 w 539755"/>
                <a:gd name="connsiteY226" fmla="*/ 564707 h 743235"/>
                <a:gd name="connsiteX227" fmla="*/ 24142 w 539755"/>
                <a:gd name="connsiteY227" fmla="*/ 553311 h 743235"/>
                <a:gd name="connsiteX228" fmla="*/ 16518 w 539755"/>
                <a:gd name="connsiteY228" fmla="*/ 553311 h 743235"/>
                <a:gd name="connsiteX229" fmla="*/ 3812 w 539755"/>
                <a:gd name="connsiteY229" fmla="*/ 553311 h 743235"/>
                <a:gd name="connsiteX230" fmla="*/ 2541 w 539755"/>
                <a:gd name="connsiteY230" fmla="*/ 553311 h 743235"/>
                <a:gd name="connsiteX231" fmla="*/ 0 w 539755"/>
                <a:gd name="connsiteY231" fmla="*/ 512794 h 743235"/>
                <a:gd name="connsiteX232" fmla="*/ 21601 w 539755"/>
                <a:gd name="connsiteY232" fmla="*/ 511528 h 743235"/>
                <a:gd name="connsiteX233" fmla="*/ 22871 w 539755"/>
                <a:gd name="connsiteY233" fmla="*/ 473543 h 743235"/>
                <a:gd name="connsiteX234" fmla="*/ 17789 w 539755"/>
                <a:gd name="connsiteY234" fmla="*/ 467213 h 743235"/>
                <a:gd name="connsiteX235" fmla="*/ 17789 w 539755"/>
                <a:gd name="connsiteY235" fmla="*/ 455817 h 743235"/>
                <a:gd name="connsiteX236" fmla="*/ 17789 w 539755"/>
                <a:gd name="connsiteY236" fmla="*/ 455817 h 743235"/>
                <a:gd name="connsiteX237" fmla="*/ 36848 w 539755"/>
                <a:gd name="connsiteY237" fmla="*/ 431760 h 743235"/>
                <a:gd name="connsiteX238" fmla="*/ 27954 w 539755"/>
                <a:gd name="connsiteY238" fmla="*/ 415300 h 743235"/>
                <a:gd name="connsiteX239" fmla="*/ 20330 w 539755"/>
                <a:gd name="connsiteY239" fmla="*/ 397574 h 743235"/>
                <a:gd name="connsiteX240" fmla="*/ 17789 w 539755"/>
                <a:gd name="connsiteY240" fmla="*/ 392509 h 743235"/>
                <a:gd name="connsiteX241" fmla="*/ 15248 w 539755"/>
                <a:gd name="connsiteY241" fmla="*/ 388711 h 743235"/>
                <a:gd name="connsiteX242" fmla="*/ 11436 w 539755"/>
                <a:gd name="connsiteY242" fmla="*/ 379848 h 743235"/>
                <a:gd name="connsiteX243" fmla="*/ 13976 w 539755"/>
                <a:gd name="connsiteY243" fmla="*/ 373517 h 743235"/>
                <a:gd name="connsiteX244" fmla="*/ 13976 w 539755"/>
                <a:gd name="connsiteY244" fmla="*/ 372251 h 743235"/>
                <a:gd name="connsiteX245" fmla="*/ 12706 w 539755"/>
                <a:gd name="connsiteY245" fmla="*/ 370985 h 743235"/>
                <a:gd name="connsiteX246" fmla="*/ 11436 w 539755"/>
                <a:gd name="connsiteY246" fmla="*/ 367186 h 743235"/>
                <a:gd name="connsiteX247" fmla="*/ 26683 w 539755"/>
                <a:gd name="connsiteY247" fmla="*/ 348194 h 743235"/>
                <a:gd name="connsiteX248" fmla="*/ 49554 w 539755"/>
                <a:gd name="connsiteY248" fmla="*/ 327935 h 743235"/>
                <a:gd name="connsiteX249" fmla="*/ 78778 w 539755"/>
                <a:gd name="connsiteY249" fmla="*/ 303878 h 743235"/>
                <a:gd name="connsiteX250" fmla="*/ 78778 w 539755"/>
                <a:gd name="connsiteY250" fmla="*/ 303878 h 743235"/>
                <a:gd name="connsiteX251" fmla="*/ 83860 w 539755"/>
                <a:gd name="connsiteY251" fmla="*/ 302612 h 743235"/>
                <a:gd name="connsiteX252" fmla="*/ 77507 w 539755"/>
                <a:gd name="connsiteY252" fmla="*/ 297547 h 743235"/>
                <a:gd name="connsiteX253" fmla="*/ 74967 w 539755"/>
                <a:gd name="connsiteY253" fmla="*/ 291217 h 743235"/>
                <a:gd name="connsiteX254" fmla="*/ 74967 w 539755"/>
                <a:gd name="connsiteY254" fmla="*/ 289950 h 743235"/>
                <a:gd name="connsiteX255" fmla="*/ 135956 w 539755"/>
                <a:gd name="connsiteY255" fmla="*/ 244369 h 743235"/>
                <a:gd name="connsiteX256" fmla="*/ 135956 w 539755"/>
                <a:gd name="connsiteY256" fmla="*/ 244369 h 743235"/>
                <a:gd name="connsiteX257" fmla="*/ 143580 w 539755"/>
                <a:gd name="connsiteY257" fmla="*/ 241836 h 743235"/>
                <a:gd name="connsiteX258" fmla="*/ 143580 w 539755"/>
                <a:gd name="connsiteY258" fmla="*/ 240570 h 743235"/>
                <a:gd name="connsiteX259" fmla="*/ 135956 w 539755"/>
                <a:gd name="connsiteY259" fmla="*/ 240570 h 743235"/>
                <a:gd name="connsiteX260" fmla="*/ 128332 w 539755"/>
                <a:gd name="connsiteY260" fmla="*/ 236772 h 743235"/>
                <a:gd name="connsiteX261" fmla="*/ 125791 w 539755"/>
                <a:gd name="connsiteY261" fmla="*/ 235506 h 743235"/>
                <a:gd name="connsiteX262" fmla="*/ 120709 w 539755"/>
                <a:gd name="connsiteY262" fmla="*/ 231707 h 743235"/>
                <a:gd name="connsiteX263" fmla="*/ 116897 w 539755"/>
                <a:gd name="connsiteY263" fmla="*/ 227909 h 743235"/>
                <a:gd name="connsiteX264" fmla="*/ 105461 w 539755"/>
                <a:gd name="connsiteY264" fmla="*/ 225376 h 743235"/>
                <a:gd name="connsiteX265" fmla="*/ 101649 w 539755"/>
                <a:gd name="connsiteY265" fmla="*/ 227909 h 743235"/>
                <a:gd name="connsiteX266" fmla="*/ 96567 w 539755"/>
                <a:gd name="connsiteY266" fmla="*/ 230441 h 743235"/>
                <a:gd name="connsiteX267" fmla="*/ 90214 w 539755"/>
                <a:gd name="connsiteY267" fmla="*/ 230441 h 743235"/>
                <a:gd name="connsiteX268" fmla="*/ 88943 w 539755"/>
                <a:gd name="connsiteY268" fmla="*/ 230441 h 743235"/>
                <a:gd name="connsiteX269" fmla="*/ 85132 w 539755"/>
                <a:gd name="connsiteY269" fmla="*/ 231707 h 743235"/>
                <a:gd name="connsiteX270" fmla="*/ 83860 w 539755"/>
                <a:gd name="connsiteY270" fmla="*/ 232973 h 743235"/>
                <a:gd name="connsiteX271" fmla="*/ 76237 w 539755"/>
                <a:gd name="connsiteY271" fmla="*/ 238038 h 743235"/>
                <a:gd name="connsiteX272" fmla="*/ 68614 w 539755"/>
                <a:gd name="connsiteY272" fmla="*/ 232973 h 743235"/>
                <a:gd name="connsiteX273" fmla="*/ 66072 w 539755"/>
                <a:gd name="connsiteY273" fmla="*/ 230441 h 743235"/>
                <a:gd name="connsiteX274" fmla="*/ 63531 w 539755"/>
                <a:gd name="connsiteY274" fmla="*/ 222844 h 743235"/>
                <a:gd name="connsiteX275" fmla="*/ 62261 w 539755"/>
                <a:gd name="connsiteY275" fmla="*/ 217779 h 743235"/>
                <a:gd name="connsiteX276" fmla="*/ 58448 w 539755"/>
                <a:gd name="connsiteY276" fmla="*/ 215247 h 743235"/>
                <a:gd name="connsiteX277" fmla="*/ 54636 w 539755"/>
                <a:gd name="connsiteY277" fmla="*/ 212715 h 743235"/>
                <a:gd name="connsiteX278" fmla="*/ 48283 w 539755"/>
                <a:gd name="connsiteY278" fmla="*/ 211449 h 743235"/>
                <a:gd name="connsiteX279" fmla="*/ 43201 w 539755"/>
                <a:gd name="connsiteY279" fmla="*/ 210182 h 743235"/>
                <a:gd name="connsiteX280" fmla="*/ 33036 w 539755"/>
                <a:gd name="connsiteY280" fmla="*/ 201319 h 743235"/>
                <a:gd name="connsiteX281" fmla="*/ 25412 w 539755"/>
                <a:gd name="connsiteY281" fmla="*/ 196255 h 743235"/>
                <a:gd name="connsiteX282" fmla="*/ 21601 w 539755"/>
                <a:gd name="connsiteY282" fmla="*/ 193722 h 743235"/>
                <a:gd name="connsiteX283" fmla="*/ 20330 w 539755"/>
                <a:gd name="connsiteY283" fmla="*/ 179795 h 743235"/>
                <a:gd name="connsiteX284" fmla="*/ 17789 w 539755"/>
                <a:gd name="connsiteY284" fmla="*/ 174730 h 743235"/>
                <a:gd name="connsiteX285" fmla="*/ 16518 w 539755"/>
                <a:gd name="connsiteY285" fmla="*/ 173464 h 743235"/>
                <a:gd name="connsiteX286" fmla="*/ 12706 w 539755"/>
                <a:gd name="connsiteY286" fmla="*/ 169665 h 743235"/>
                <a:gd name="connsiteX287" fmla="*/ 8894 w 539755"/>
                <a:gd name="connsiteY287" fmla="*/ 164601 h 743235"/>
                <a:gd name="connsiteX288" fmla="*/ 8894 w 539755"/>
                <a:gd name="connsiteY288" fmla="*/ 162068 h 743235"/>
                <a:gd name="connsiteX289" fmla="*/ 13976 w 539755"/>
                <a:gd name="connsiteY289" fmla="*/ 160802 h 743235"/>
                <a:gd name="connsiteX290" fmla="*/ 20330 w 539755"/>
                <a:gd name="connsiteY290" fmla="*/ 158270 h 743235"/>
                <a:gd name="connsiteX291" fmla="*/ 29224 w 539755"/>
                <a:gd name="connsiteY291" fmla="*/ 157004 h 743235"/>
                <a:gd name="connsiteX292" fmla="*/ 34307 w 539755"/>
                <a:gd name="connsiteY292" fmla="*/ 160802 h 743235"/>
                <a:gd name="connsiteX293" fmla="*/ 35577 w 539755"/>
                <a:gd name="connsiteY293" fmla="*/ 162068 h 743235"/>
                <a:gd name="connsiteX294" fmla="*/ 39389 w 539755"/>
                <a:gd name="connsiteY294" fmla="*/ 155738 h 743235"/>
                <a:gd name="connsiteX295" fmla="*/ 43201 w 539755"/>
                <a:gd name="connsiteY295" fmla="*/ 149407 h 743235"/>
                <a:gd name="connsiteX296" fmla="*/ 45742 w 539755"/>
                <a:gd name="connsiteY296" fmla="*/ 146874 h 743235"/>
                <a:gd name="connsiteX297" fmla="*/ 80049 w 539755"/>
                <a:gd name="connsiteY297" fmla="*/ 103825 h 743235"/>
                <a:gd name="connsiteX298" fmla="*/ 82590 w 539755"/>
                <a:gd name="connsiteY298" fmla="*/ 101293 h 743235"/>
                <a:gd name="connsiteX299" fmla="*/ 90214 w 539755"/>
                <a:gd name="connsiteY299" fmla="*/ 92430 h 743235"/>
                <a:gd name="connsiteX300" fmla="*/ 100379 w 539755"/>
                <a:gd name="connsiteY300" fmla="*/ 84833 h 743235"/>
                <a:gd name="connsiteX301" fmla="*/ 109273 w 539755"/>
                <a:gd name="connsiteY301" fmla="*/ 84833 h 743235"/>
                <a:gd name="connsiteX302" fmla="*/ 113085 w 539755"/>
                <a:gd name="connsiteY302" fmla="*/ 84833 h 743235"/>
                <a:gd name="connsiteX303" fmla="*/ 118167 w 539755"/>
                <a:gd name="connsiteY303" fmla="*/ 87365 h 743235"/>
                <a:gd name="connsiteX304" fmla="*/ 124520 w 539755"/>
                <a:gd name="connsiteY304" fmla="*/ 89897 h 743235"/>
                <a:gd name="connsiteX305" fmla="*/ 124520 w 539755"/>
                <a:gd name="connsiteY305" fmla="*/ 89897 h 743235"/>
                <a:gd name="connsiteX306" fmla="*/ 133415 w 539755"/>
                <a:gd name="connsiteY306" fmla="*/ 84833 h 743235"/>
                <a:gd name="connsiteX307" fmla="*/ 135956 w 539755"/>
                <a:gd name="connsiteY307" fmla="*/ 83566 h 743235"/>
                <a:gd name="connsiteX308" fmla="*/ 146121 w 539755"/>
                <a:gd name="connsiteY308" fmla="*/ 81034 h 743235"/>
                <a:gd name="connsiteX309" fmla="*/ 148662 w 539755"/>
                <a:gd name="connsiteY309" fmla="*/ 81034 h 743235"/>
                <a:gd name="connsiteX310" fmla="*/ 158827 w 539755"/>
                <a:gd name="connsiteY310" fmla="*/ 81034 h 743235"/>
                <a:gd name="connsiteX311" fmla="*/ 166451 w 539755"/>
                <a:gd name="connsiteY311" fmla="*/ 81034 h 743235"/>
                <a:gd name="connsiteX312" fmla="*/ 171533 w 539755"/>
                <a:gd name="connsiteY312" fmla="*/ 79768 h 743235"/>
                <a:gd name="connsiteX313" fmla="*/ 180428 w 539755"/>
                <a:gd name="connsiteY313" fmla="*/ 77236 h 743235"/>
                <a:gd name="connsiteX314" fmla="*/ 193134 w 539755"/>
                <a:gd name="connsiteY314" fmla="*/ 74703 h 743235"/>
                <a:gd name="connsiteX315" fmla="*/ 198216 w 539755"/>
                <a:gd name="connsiteY315" fmla="*/ 73437 h 743235"/>
                <a:gd name="connsiteX316" fmla="*/ 199487 w 539755"/>
                <a:gd name="connsiteY316" fmla="*/ 73437 h 743235"/>
                <a:gd name="connsiteX317" fmla="*/ 210922 w 539755"/>
                <a:gd name="connsiteY317" fmla="*/ 72171 h 743235"/>
                <a:gd name="connsiteX318" fmla="*/ 224899 w 539755"/>
                <a:gd name="connsiteY318" fmla="*/ 75970 h 743235"/>
                <a:gd name="connsiteX319" fmla="*/ 229981 w 539755"/>
                <a:gd name="connsiteY319" fmla="*/ 84833 h 743235"/>
                <a:gd name="connsiteX320" fmla="*/ 231253 w 539755"/>
                <a:gd name="connsiteY320" fmla="*/ 87365 h 743235"/>
                <a:gd name="connsiteX321" fmla="*/ 246500 w 539755"/>
                <a:gd name="connsiteY321" fmla="*/ 91163 h 743235"/>
                <a:gd name="connsiteX322" fmla="*/ 257935 w 539755"/>
                <a:gd name="connsiteY322" fmla="*/ 88631 h 743235"/>
                <a:gd name="connsiteX323" fmla="*/ 260477 w 539755"/>
                <a:gd name="connsiteY323" fmla="*/ 88631 h 743235"/>
                <a:gd name="connsiteX324" fmla="*/ 269371 w 539755"/>
                <a:gd name="connsiteY324" fmla="*/ 84833 h 743235"/>
                <a:gd name="connsiteX325" fmla="*/ 271912 w 539755"/>
                <a:gd name="connsiteY325" fmla="*/ 83566 h 743235"/>
                <a:gd name="connsiteX326" fmla="*/ 275724 w 539755"/>
                <a:gd name="connsiteY326" fmla="*/ 79768 h 743235"/>
                <a:gd name="connsiteX327" fmla="*/ 279536 w 539755"/>
                <a:gd name="connsiteY327" fmla="*/ 75970 h 743235"/>
                <a:gd name="connsiteX328" fmla="*/ 284619 w 539755"/>
                <a:gd name="connsiteY328" fmla="*/ 74703 h 743235"/>
                <a:gd name="connsiteX329" fmla="*/ 287159 w 539755"/>
                <a:gd name="connsiteY329" fmla="*/ 74703 h 743235"/>
                <a:gd name="connsiteX330" fmla="*/ 292242 w 539755"/>
                <a:gd name="connsiteY330" fmla="*/ 74703 h 743235"/>
                <a:gd name="connsiteX331" fmla="*/ 294783 w 539755"/>
                <a:gd name="connsiteY331" fmla="*/ 70905 h 743235"/>
                <a:gd name="connsiteX332" fmla="*/ 296054 w 539755"/>
                <a:gd name="connsiteY332" fmla="*/ 69639 h 743235"/>
                <a:gd name="connsiteX333" fmla="*/ 301136 w 539755"/>
                <a:gd name="connsiteY333" fmla="*/ 63308 h 743235"/>
                <a:gd name="connsiteX334" fmla="*/ 304948 w 539755"/>
                <a:gd name="connsiteY334" fmla="*/ 62042 h 743235"/>
                <a:gd name="connsiteX335" fmla="*/ 307490 w 539755"/>
                <a:gd name="connsiteY335" fmla="*/ 62042 h 743235"/>
                <a:gd name="connsiteX336" fmla="*/ 311301 w 539755"/>
                <a:gd name="connsiteY336" fmla="*/ 67106 h 743235"/>
                <a:gd name="connsiteX337" fmla="*/ 307490 w 539755"/>
                <a:gd name="connsiteY337" fmla="*/ 73437 h 743235"/>
                <a:gd name="connsiteX338" fmla="*/ 307490 w 539755"/>
                <a:gd name="connsiteY338" fmla="*/ 78502 h 743235"/>
                <a:gd name="connsiteX339" fmla="*/ 307490 w 539755"/>
                <a:gd name="connsiteY339" fmla="*/ 79768 h 743235"/>
                <a:gd name="connsiteX340" fmla="*/ 312572 w 539755"/>
                <a:gd name="connsiteY340" fmla="*/ 88631 h 743235"/>
                <a:gd name="connsiteX341" fmla="*/ 317654 w 539755"/>
                <a:gd name="connsiteY341" fmla="*/ 91163 h 743235"/>
                <a:gd name="connsiteX342" fmla="*/ 320196 w 539755"/>
                <a:gd name="connsiteY342" fmla="*/ 92430 h 743235"/>
                <a:gd name="connsiteX343" fmla="*/ 324007 w 539755"/>
                <a:gd name="connsiteY343" fmla="*/ 98760 h 743235"/>
                <a:gd name="connsiteX344" fmla="*/ 325278 w 539755"/>
                <a:gd name="connsiteY344" fmla="*/ 102559 h 743235"/>
                <a:gd name="connsiteX345" fmla="*/ 329090 w 539755"/>
                <a:gd name="connsiteY345" fmla="*/ 105091 h 743235"/>
                <a:gd name="connsiteX346" fmla="*/ 331631 w 539755"/>
                <a:gd name="connsiteY346" fmla="*/ 102559 h 743235"/>
                <a:gd name="connsiteX347" fmla="*/ 339255 w 539755"/>
                <a:gd name="connsiteY347" fmla="*/ 97494 h 743235"/>
                <a:gd name="connsiteX348" fmla="*/ 349420 w 539755"/>
                <a:gd name="connsiteY348" fmla="*/ 100027 h 743235"/>
                <a:gd name="connsiteX349" fmla="*/ 354503 w 539755"/>
                <a:gd name="connsiteY349" fmla="*/ 100027 h 743235"/>
                <a:gd name="connsiteX350" fmla="*/ 355773 w 539755"/>
                <a:gd name="connsiteY350" fmla="*/ 96228 h 743235"/>
                <a:gd name="connsiteX351" fmla="*/ 359585 w 539755"/>
                <a:gd name="connsiteY351" fmla="*/ 88631 h 743235"/>
                <a:gd name="connsiteX352" fmla="*/ 362126 w 539755"/>
                <a:gd name="connsiteY352" fmla="*/ 84833 h 743235"/>
                <a:gd name="connsiteX353" fmla="*/ 364667 w 539755"/>
                <a:gd name="connsiteY353" fmla="*/ 81034 h 743235"/>
                <a:gd name="connsiteX354" fmla="*/ 377374 w 539755"/>
                <a:gd name="connsiteY354" fmla="*/ 74703 h 743235"/>
                <a:gd name="connsiteX355" fmla="*/ 384997 w 539755"/>
                <a:gd name="connsiteY355" fmla="*/ 78502 h 743235"/>
                <a:gd name="connsiteX356" fmla="*/ 384997 w 539755"/>
                <a:gd name="connsiteY356" fmla="*/ 79768 h 743235"/>
                <a:gd name="connsiteX357" fmla="*/ 386268 w 539755"/>
                <a:gd name="connsiteY357" fmla="*/ 82300 h 743235"/>
                <a:gd name="connsiteX358" fmla="*/ 390080 w 539755"/>
                <a:gd name="connsiteY358" fmla="*/ 86099 h 743235"/>
                <a:gd name="connsiteX359" fmla="*/ 395162 w 539755"/>
                <a:gd name="connsiteY359" fmla="*/ 81034 h 743235"/>
                <a:gd name="connsiteX360" fmla="*/ 397703 w 539755"/>
                <a:gd name="connsiteY360" fmla="*/ 78502 h 743235"/>
                <a:gd name="connsiteX361" fmla="*/ 396433 w 539755"/>
                <a:gd name="connsiteY361" fmla="*/ 73437 h 743235"/>
                <a:gd name="connsiteX362" fmla="*/ 396433 w 539755"/>
                <a:gd name="connsiteY362" fmla="*/ 73437 h 743235"/>
                <a:gd name="connsiteX363" fmla="*/ 392621 w 539755"/>
                <a:gd name="connsiteY363" fmla="*/ 62042 h 743235"/>
                <a:gd name="connsiteX364" fmla="*/ 392621 w 539755"/>
                <a:gd name="connsiteY364" fmla="*/ 59509 h 743235"/>
                <a:gd name="connsiteX365" fmla="*/ 392621 w 539755"/>
                <a:gd name="connsiteY365" fmla="*/ 53179 h 743235"/>
                <a:gd name="connsiteX366" fmla="*/ 391350 w 539755"/>
                <a:gd name="connsiteY366" fmla="*/ 46848 h 743235"/>
                <a:gd name="connsiteX367" fmla="*/ 390080 w 539755"/>
                <a:gd name="connsiteY367" fmla="*/ 41783 h 743235"/>
                <a:gd name="connsiteX368" fmla="*/ 396433 w 539755"/>
                <a:gd name="connsiteY368" fmla="*/ 31654 h 743235"/>
                <a:gd name="connsiteX369" fmla="*/ 397703 w 539755"/>
                <a:gd name="connsiteY369" fmla="*/ 26589 h 743235"/>
                <a:gd name="connsiteX370" fmla="*/ 398974 w 539755"/>
                <a:gd name="connsiteY370" fmla="*/ 20259 h 743235"/>
                <a:gd name="connsiteX371" fmla="*/ 407868 w 539755"/>
                <a:gd name="connsiteY371" fmla="*/ 8863 h 743235"/>
                <a:gd name="connsiteX372" fmla="*/ 410409 w 539755"/>
                <a:gd name="connsiteY372" fmla="*/ 3799 h 743235"/>
                <a:gd name="connsiteX373" fmla="*/ 410409 w 539755"/>
                <a:gd name="connsiteY373" fmla="*/ 2532 h 743235"/>
                <a:gd name="connsiteX374" fmla="*/ 414221 w 539755"/>
                <a:gd name="connsiteY374" fmla="*/ 1266 h 743235"/>
                <a:gd name="connsiteX375" fmla="*/ 420574 w 539755"/>
                <a:gd name="connsiteY375" fmla="*/ 1266 h 743235"/>
                <a:gd name="connsiteX376" fmla="*/ 421845 w 539755"/>
                <a:gd name="connsiteY376" fmla="*/ 1266 h 743235"/>
                <a:gd name="connsiteX377" fmla="*/ 421845 w 539755"/>
                <a:gd name="connsiteY377" fmla="*/ 2532 h 743235"/>
                <a:gd name="connsiteX378" fmla="*/ 452339 w 539755"/>
                <a:gd name="connsiteY378" fmla="*/ 45582 h 743235"/>
                <a:gd name="connsiteX379" fmla="*/ 481564 w 539755"/>
                <a:gd name="connsiteY379" fmla="*/ 67106 h 743235"/>
                <a:gd name="connsiteX380" fmla="*/ 513330 w 539755"/>
                <a:gd name="connsiteY380" fmla="*/ 88631 h 743235"/>
                <a:gd name="connsiteX381" fmla="*/ 533659 w 539755"/>
                <a:gd name="connsiteY381" fmla="*/ 121551 h 743235"/>
                <a:gd name="connsiteX382" fmla="*/ 520953 w 539755"/>
                <a:gd name="connsiteY382" fmla="*/ 157004 h 743235"/>
                <a:gd name="connsiteX383" fmla="*/ 477752 w 539755"/>
                <a:gd name="connsiteY383" fmla="*/ 181061 h 743235"/>
                <a:gd name="connsiteX384" fmla="*/ 472670 w 539755"/>
                <a:gd name="connsiteY384" fmla="*/ 183593 h 743235"/>
                <a:gd name="connsiteX385" fmla="*/ 438363 w 539755"/>
                <a:gd name="connsiteY385" fmla="*/ 191190 h 743235"/>
                <a:gd name="connsiteX386" fmla="*/ 435822 w 539755"/>
                <a:gd name="connsiteY386" fmla="*/ 191190 h 743235"/>
                <a:gd name="connsiteX387" fmla="*/ 426927 w 539755"/>
                <a:gd name="connsiteY387" fmla="*/ 189924 h 743235"/>
                <a:gd name="connsiteX388" fmla="*/ 415492 w 539755"/>
                <a:gd name="connsiteY388" fmla="*/ 188658 h 743235"/>
                <a:gd name="connsiteX389" fmla="*/ 410409 w 539755"/>
                <a:gd name="connsiteY389" fmla="*/ 188658 h 743235"/>
                <a:gd name="connsiteX390" fmla="*/ 369749 w 539755"/>
                <a:gd name="connsiteY390" fmla="*/ 219046 h 743235"/>
                <a:gd name="connsiteX391" fmla="*/ 359585 w 539755"/>
                <a:gd name="connsiteY391" fmla="*/ 258296 h 743235"/>
                <a:gd name="connsiteX392" fmla="*/ 359585 w 539755"/>
                <a:gd name="connsiteY392" fmla="*/ 259563 h 743235"/>
                <a:gd name="connsiteX393" fmla="*/ 369749 w 539755"/>
                <a:gd name="connsiteY393" fmla="*/ 279821 h 743235"/>
                <a:gd name="connsiteX394" fmla="*/ 373562 w 539755"/>
                <a:gd name="connsiteY394" fmla="*/ 286152 h 743235"/>
                <a:gd name="connsiteX395" fmla="*/ 377374 w 539755"/>
                <a:gd name="connsiteY395" fmla="*/ 306410 h 743235"/>
                <a:gd name="connsiteX396" fmla="*/ 377374 w 539755"/>
                <a:gd name="connsiteY396" fmla="*/ 312741 h 743235"/>
                <a:gd name="connsiteX397" fmla="*/ 391350 w 539755"/>
                <a:gd name="connsiteY397" fmla="*/ 339331 h 743235"/>
                <a:gd name="connsiteX398" fmla="*/ 421845 w 539755"/>
                <a:gd name="connsiteY398" fmla="*/ 360855 h 743235"/>
                <a:gd name="connsiteX399" fmla="*/ 423115 w 539755"/>
                <a:gd name="connsiteY399" fmla="*/ 360855 h 743235"/>
                <a:gd name="connsiteX400" fmla="*/ 447257 w 539755"/>
                <a:gd name="connsiteY400" fmla="*/ 369718 h 743235"/>
                <a:gd name="connsiteX401" fmla="*/ 462505 w 539755"/>
                <a:gd name="connsiteY401" fmla="*/ 379848 h 743235"/>
                <a:gd name="connsiteX402" fmla="*/ 479023 w 539755"/>
                <a:gd name="connsiteY402" fmla="*/ 391243 h 743235"/>
                <a:gd name="connsiteX403" fmla="*/ 498082 w 539755"/>
                <a:gd name="connsiteY403" fmla="*/ 410235 h 743235"/>
                <a:gd name="connsiteX404" fmla="*/ 503164 w 539755"/>
                <a:gd name="connsiteY404" fmla="*/ 417832 h 743235"/>
                <a:gd name="connsiteX405" fmla="*/ 512059 w 539755"/>
                <a:gd name="connsiteY405" fmla="*/ 448220 h 743235"/>
                <a:gd name="connsiteX406" fmla="*/ 504435 w 539755"/>
                <a:gd name="connsiteY406" fmla="*/ 495068 h 743235"/>
                <a:gd name="connsiteX407" fmla="*/ 496811 w 539755"/>
                <a:gd name="connsiteY407" fmla="*/ 544448 h 743235"/>
                <a:gd name="connsiteX408" fmla="*/ 498082 w 539755"/>
                <a:gd name="connsiteY408" fmla="*/ 617886 h 743235"/>
                <a:gd name="connsiteX409" fmla="*/ 484105 w 539755"/>
                <a:gd name="connsiteY409" fmla="*/ 662201 h 743235"/>
                <a:gd name="connsiteX410" fmla="*/ 472670 w 539755"/>
                <a:gd name="connsiteY410" fmla="*/ 677395 h 743235"/>
                <a:gd name="connsiteX411" fmla="*/ 463775 w 539755"/>
                <a:gd name="connsiteY411" fmla="*/ 691323 h 743235"/>
                <a:gd name="connsiteX412" fmla="*/ 453611 w 539755"/>
                <a:gd name="connsiteY412" fmla="*/ 703984 h 743235"/>
                <a:gd name="connsiteX413" fmla="*/ 434551 w 539755"/>
                <a:gd name="connsiteY413" fmla="*/ 730574 h 743235"/>
                <a:gd name="connsiteX414" fmla="*/ 434551 w 539755"/>
                <a:gd name="connsiteY414" fmla="*/ 730574 h 743235"/>
                <a:gd name="connsiteX415" fmla="*/ 434551 w 539755"/>
                <a:gd name="connsiteY415" fmla="*/ 730574 h 743235"/>
                <a:gd name="connsiteX416" fmla="*/ 402786 w 539755"/>
                <a:gd name="connsiteY416" fmla="*/ 743235 h 743235"/>
                <a:gd name="connsiteX417" fmla="*/ 406598 w 539755"/>
                <a:gd name="connsiteY417" fmla="*/ 740703 h 7432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</a:cxnLst>
              <a:rect l="l" t="t" r="r" b="b"/>
              <a:pathLst>
                <a:path w="539755" h="743235">
                  <a:moveTo>
                    <a:pt x="290972" y="610289"/>
                  </a:moveTo>
                  <a:cubicBezTo>
                    <a:pt x="293512" y="611555"/>
                    <a:pt x="313843" y="617886"/>
                    <a:pt x="318925" y="626749"/>
                  </a:cubicBezTo>
                  <a:cubicBezTo>
                    <a:pt x="320196" y="629281"/>
                    <a:pt x="321466" y="631813"/>
                    <a:pt x="324007" y="635612"/>
                  </a:cubicBezTo>
                  <a:cubicBezTo>
                    <a:pt x="329090" y="644475"/>
                    <a:pt x="336714" y="659669"/>
                    <a:pt x="339255" y="662201"/>
                  </a:cubicBezTo>
                  <a:cubicBezTo>
                    <a:pt x="341796" y="663467"/>
                    <a:pt x="363396" y="683726"/>
                    <a:pt x="365938" y="690057"/>
                  </a:cubicBezTo>
                  <a:cubicBezTo>
                    <a:pt x="367209" y="692589"/>
                    <a:pt x="372291" y="698920"/>
                    <a:pt x="376102" y="706517"/>
                  </a:cubicBezTo>
                  <a:cubicBezTo>
                    <a:pt x="381185" y="715380"/>
                    <a:pt x="387538" y="724243"/>
                    <a:pt x="388809" y="726775"/>
                  </a:cubicBezTo>
                  <a:cubicBezTo>
                    <a:pt x="391350" y="731840"/>
                    <a:pt x="397703" y="738171"/>
                    <a:pt x="406598" y="738171"/>
                  </a:cubicBezTo>
                  <a:cubicBezTo>
                    <a:pt x="407868" y="738171"/>
                    <a:pt x="409139" y="738171"/>
                    <a:pt x="410409" y="738171"/>
                  </a:cubicBezTo>
                  <a:cubicBezTo>
                    <a:pt x="416762" y="736904"/>
                    <a:pt x="432010" y="730574"/>
                    <a:pt x="440904" y="726775"/>
                  </a:cubicBezTo>
                  <a:cubicBezTo>
                    <a:pt x="442175" y="725509"/>
                    <a:pt x="451069" y="711581"/>
                    <a:pt x="459964" y="700186"/>
                  </a:cubicBezTo>
                  <a:cubicBezTo>
                    <a:pt x="463775" y="695121"/>
                    <a:pt x="467587" y="691323"/>
                    <a:pt x="471399" y="687524"/>
                  </a:cubicBezTo>
                  <a:cubicBezTo>
                    <a:pt x="475211" y="682460"/>
                    <a:pt x="479023" y="678661"/>
                    <a:pt x="480293" y="676129"/>
                  </a:cubicBezTo>
                  <a:cubicBezTo>
                    <a:pt x="481564" y="671064"/>
                    <a:pt x="485376" y="666000"/>
                    <a:pt x="491729" y="658403"/>
                  </a:cubicBezTo>
                  <a:cubicBezTo>
                    <a:pt x="496811" y="652072"/>
                    <a:pt x="508247" y="640677"/>
                    <a:pt x="505706" y="616619"/>
                  </a:cubicBezTo>
                  <a:cubicBezTo>
                    <a:pt x="503164" y="590030"/>
                    <a:pt x="501894" y="567239"/>
                    <a:pt x="504435" y="543182"/>
                  </a:cubicBezTo>
                  <a:cubicBezTo>
                    <a:pt x="506977" y="515327"/>
                    <a:pt x="508247" y="505197"/>
                    <a:pt x="512059" y="492536"/>
                  </a:cubicBezTo>
                  <a:cubicBezTo>
                    <a:pt x="515870" y="479874"/>
                    <a:pt x="519683" y="459616"/>
                    <a:pt x="519683" y="446954"/>
                  </a:cubicBezTo>
                  <a:cubicBezTo>
                    <a:pt x="519683" y="434293"/>
                    <a:pt x="517141" y="425429"/>
                    <a:pt x="510788" y="417832"/>
                  </a:cubicBezTo>
                  <a:cubicBezTo>
                    <a:pt x="508247" y="415300"/>
                    <a:pt x="506977" y="412768"/>
                    <a:pt x="504435" y="410235"/>
                  </a:cubicBezTo>
                  <a:cubicBezTo>
                    <a:pt x="499352" y="402639"/>
                    <a:pt x="494270" y="396308"/>
                    <a:pt x="486646" y="391243"/>
                  </a:cubicBezTo>
                  <a:cubicBezTo>
                    <a:pt x="481564" y="388711"/>
                    <a:pt x="475211" y="383646"/>
                    <a:pt x="470128" y="379848"/>
                  </a:cubicBezTo>
                  <a:cubicBezTo>
                    <a:pt x="463775" y="376049"/>
                    <a:pt x="458693" y="370985"/>
                    <a:pt x="454881" y="369718"/>
                  </a:cubicBezTo>
                  <a:cubicBezTo>
                    <a:pt x="448528" y="367186"/>
                    <a:pt x="442175" y="364654"/>
                    <a:pt x="430740" y="360855"/>
                  </a:cubicBezTo>
                  <a:lnTo>
                    <a:pt x="429469" y="360855"/>
                  </a:lnTo>
                  <a:cubicBezTo>
                    <a:pt x="415492" y="357057"/>
                    <a:pt x="405327" y="349460"/>
                    <a:pt x="397703" y="338064"/>
                  </a:cubicBezTo>
                  <a:cubicBezTo>
                    <a:pt x="388809" y="325403"/>
                    <a:pt x="384997" y="319072"/>
                    <a:pt x="383727" y="310209"/>
                  </a:cubicBezTo>
                  <a:cubicBezTo>
                    <a:pt x="383727" y="307677"/>
                    <a:pt x="383727" y="306410"/>
                    <a:pt x="383727" y="303878"/>
                  </a:cubicBezTo>
                  <a:cubicBezTo>
                    <a:pt x="383727" y="296281"/>
                    <a:pt x="382456" y="289950"/>
                    <a:pt x="379915" y="284886"/>
                  </a:cubicBezTo>
                  <a:cubicBezTo>
                    <a:pt x="378644" y="283620"/>
                    <a:pt x="377374" y="281087"/>
                    <a:pt x="376102" y="278555"/>
                  </a:cubicBezTo>
                  <a:cubicBezTo>
                    <a:pt x="372291" y="270958"/>
                    <a:pt x="365938" y="263361"/>
                    <a:pt x="365938" y="255764"/>
                  </a:cubicBezTo>
                  <a:lnTo>
                    <a:pt x="365938" y="254498"/>
                  </a:lnTo>
                  <a:cubicBezTo>
                    <a:pt x="364667" y="245635"/>
                    <a:pt x="363396" y="230441"/>
                    <a:pt x="377374" y="212715"/>
                  </a:cubicBezTo>
                  <a:cubicBezTo>
                    <a:pt x="391350" y="194989"/>
                    <a:pt x="407868" y="182327"/>
                    <a:pt x="419304" y="181061"/>
                  </a:cubicBezTo>
                  <a:cubicBezTo>
                    <a:pt x="420574" y="181061"/>
                    <a:pt x="423115" y="181061"/>
                    <a:pt x="424386" y="181061"/>
                  </a:cubicBezTo>
                  <a:cubicBezTo>
                    <a:pt x="428198" y="181061"/>
                    <a:pt x="432010" y="181061"/>
                    <a:pt x="435822" y="182327"/>
                  </a:cubicBezTo>
                  <a:cubicBezTo>
                    <a:pt x="438363" y="182327"/>
                    <a:pt x="442175" y="183593"/>
                    <a:pt x="444716" y="183593"/>
                  </a:cubicBezTo>
                  <a:lnTo>
                    <a:pt x="447257" y="183593"/>
                  </a:lnTo>
                  <a:cubicBezTo>
                    <a:pt x="454881" y="183593"/>
                    <a:pt x="463775" y="183593"/>
                    <a:pt x="480293" y="175996"/>
                  </a:cubicBezTo>
                  <a:lnTo>
                    <a:pt x="485376" y="173464"/>
                  </a:lnTo>
                  <a:cubicBezTo>
                    <a:pt x="501894" y="165867"/>
                    <a:pt x="519683" y="158270"/>
                    <a:pt x="527306" y="150673"/>
                  </a:cubicBezTo>
                  <a:cubicBezTo>
                    <a:pt x="534930" y="141810"/>
                    <a:pt x="542554" y="130414"/>
                    <a:pt x="538742" y="119019"/>
                  </a:cubicBezTo>
                  <a:cubicBezTo>
                    <a:pt x="536201" y="107624"/>
                    <a:pt x="528577" y="94962"/>
                    <a:pt x="519683" y="87365"/>
                  </a:cubicBezTo>
                  <a:cubicBezTo>
                    <a:pt x="510788" y="79768"/>
                    <a:pt x="496811" y="70905"/>
                    <a:pt x="487917" y="65840"/>
                  </a:cubicBezTo>
                  <a:cubicBezTo>
                    <a:pt x="479023" y="60776"/>
                    <a:pt x="468858" y="53179"/>
                    <a:pt x="458693" y="44316"/>
                  </a:cubicBezTo>
                  <a:cubicBezTo>
                    <a:pt x="449799" y="36719"/>
                    <a:pt x="432010" y="20259"/>
                    <a:pt x="428198" y="0"/>
                  </a:cubicBezTo>
                  <a:cubicBezTo>
                    <a:pt x="426927" y="0"/>
                    <a:pt x="423115" y="0"/>
                    <a:pt x="421845" y="0"/>
                  </a:cubicBezTo>
                  <a:cubicBezTo>
                    <a:pt x="421845" y="0"/>
                    <a:pt x="421845" y="0"/>
                    <a:pt x="421845" y="0"/>
                  </a:cubicBezTo>
                  <a:cubicBezTo>
                    <a:pt x="420574" y="2532"/>
                    <a:pt x="419304" y="5065"/>
                    <a:pt x="418033" y="6331"/>
                  </a:cubicBezTo>
                  <a:cubicBezTo>
                    <a:pt x="416762" y="7597"/>
                    <a:pt x="412951" y="12662"/>
                    <a:pt x="410409" y="16460"/>
                  </a:cubicBezTo>
                  <a:cubicBezTo>
                    <a:pt x="410409" y="17726"/>
                    <a:pt x="409139" y="18992"/>
                    <a:pt x="409139" y="21525"/>
                  </a:cubicBezTo>
                  <a:cubicBezTo>
                    <a:pt x="409139" y="24057"/>
                    <a:pt x="407868" y="26589"/>
                    <a:pt x="406598" y="29122"/>
                  </a:cubicBezTo>
                  <a:cubicBezTo>
                    <a:pt x="404056" y="30388"/>
                    <a:pt x="401515" y="34186"/>
                    <a:pt x="401515" y="36719"/>
                  </a:cubicBezTo>
                  <a:cubicBezTo>
                    <a:pt x="401515" y="37985"/>
                    <a:pt x="402786" y="39251"/>
                    <a:pt x="402786" y="40517"/>
                  </a:cubicBezTo>
                  <a:cubicBezTo>
                    <a:pt x="404056" y="43049"/>
                    <a:pt x="404056" y="45582"/>
                    <a:pt x="404056" y="48114"/>
                  </a:cubicBezTo>
                  <a:cubicBezTo>
                    <a:pt x="404056" y="50646"/>
                    <a:pt x="404056" y="53179"/>
                    <a:pt x="404056" y="54445"/>
                  </a:cubicBezTo>
                  <a:cubicBezTo>
                    <a:pt x="404056" y="55711"/>
                    <a:pt x="404056" y="56977"/>
                    <a:pt x="404056" y="56977"/>
                  </a:cubicBezTo>
                  <a:cubicBezTo>
                    <a:pt x="404056" y="58243"/>
                    <a:pt x="406598" y="64574"/>
                    <a:pt x="406598" y="65840"/>
                  </a:cubicBezTo>
                  <a:lnTo>
                    <a:pt x="406598" y="65840"/>
                  </a:lnTo>
                  <a:cubicBezTo>
                    <a:pt x="407868" y="67106"/>
                    <a:pt x="411680" y="72171"/>
                    <a:pt x="407868" y="74703"/>
                  </a:cubicBezTo>
                  <a:cubicBezTo>
                    <a:pt x="406598" y="75970"/>
                    <a:pt x="406598" y="75970"/>
                    <a:pt x="405327" y="77236"/>
                  </a:cubicBezTo>
                  <a:cubicBezTo>
                    <a:pt x="402786" y="81034"/>
                    <a:pt x="400244" y="83566"/>
                    <a:pt x="397703" y="83566"/>
                  </a:cubicBezTo>
                  <a:lnTo>
                    <a:pt x="397703" y="83566"/>
                  </a:lnTo>
                  <a:cubicBezTo>
                    <a:pt x="395162" y="83566"/>
                    <a:pt x="393891" y="81034"/>
                    <a:pt x="391350" y="78502"/>
                  </a:cubicBezTo>
                  <a:cubicBezTo>
                    <a:pt x="391350" y="77236"/>
                    <a:pt x="390080" y="77236"/>
                    <a:pt x="390080" y="77236"/>
                  </a:cubicBezTo>
                  <a:cubicBezTo>
                    <a:pt x="390080" y="77236"/>
                    <a:pt x="388809" y="75970"/>
                    <a:pt x="388809" y="75970"/>
                  </a:cubicBezTo>
                  <a:cubicBezTo>
                    <a:pt x="388809" y="74703"/>
                    <a:pt x="387538" y="73437"/>
                    <a:pt x="383727" y="73437"/>
                  </a:cubicBezTo>
                  <a:cubicBezTo>
                    <a:pt x="383727" y="73437"/>
                    <a:pt x="382456" y="73437"/>
                    <a:pt x="382456" y="73437"/>
                  </a:cubicBezTo>
                  <a:cubicBezTo>
                    <a:pt x="377374" y="73437"/>
                    <a:pt x="376102" y="75970"/>
                    <a:pt x="373562" y="78502"/>
                  </a:cubicBezTo>
                  <a:cubicBezTo>
                    <a:pt x="372291" y="79768"/>
                    <a:pt x="372291" y="81034"/>
                    <a:pt x="371020" y="82300"/>
                  </a:cubicBezTo>
                  <a:cubicBezTo>
                    <a:pt x="369749" y="84833"/>
                    <a:pt x="368479" y="86099"/>
                    <a:pt x="367209" y="87365"/>
                  </a:cubicBezTo>
                  <a:cubicBezTo>
                    <a:pt x="364667" y="88631"/>
                    <a:pt x="364667" y="91163"/>
                    <a:pt x="364667" y="92430"/>
                  </a:cubicBezTo>
                  <a:cubicBezTo>
                    <a:pt x="364667" y="97494"/>
                    <a:pt x="362126" y="98760"/>
                    <a:pt x="360856" y="100027"/>
                  </a:cubicBezTo>
                  <a:cubicBezTo>
                    <a:pt x="359585" y="100027"/>
                    <a:pt x="358314" y="101293"/>
                    <a:pt x="357043" y="101293"/>
                  </a:cubicBezTo>
                  <a:cubicBezTo>
                    <a:pt x="355773" y="101293"/>
                    <a:pt x="354503" y="101293"/>
                    <a:pt x="353231" y="100027"/>
                  </a:cubicBezTo>
                  <a:cubicBezTo>
                    <a:pt x="351961" y="98760"/>
                    <a:pt x="349420" y="97494"/>
                    <a:pt x="345608" y="98760"/>
                  </a:cubicBezTo>
                  <a:cubicBezTo>
                    <a:pt x="344337" y="98760"/>
                    <a:pt x="341796" y="101293"/>
                    <a:pt x="340525" y="102559"/>
                  </a:cubicBezTo>
                  <a:cubicBezTo>
                    <a:pt x="339255" y="103825"/>
                    <a:pt x="337984" y="105091"/>
                    <a:pt x="335443" y="106357"/>
                  </a:cubicBezTo>
                  <a:cubicBezTo>
                    <a:pt x="335443" y="106357"/>
                    <a:pt x="334172" y="106357"/>
                    <a:pt x="334172" y="106357"/>
                  </a:cubicBezTo>
                  <a:cubicBezTo>
                    <a:pt x="332902" y="106357"/>
                    <a:pt x="330361" y="105091"/>
                    <a:pt x="327819" y="101293"/>
                  </a:cubicBezTo>
                  <a:cubicBezTo>
                    <a:pt x="326549" y="100027"/>
                    <a:pt x="326549" y="98760"/>
                    <a:pt x="326549" y="97494"/>
                  </a:cubicBezTo>
                  <a:cubicBezTo>
                    <a:pt x="326549" y="96228"/>
                    <a:pt x="325278" y="93696"/>
                    <a:pt x="324007" y="93696"/>
                  </a:cubicBezTo>
                  <a:cubicBezTo>
                    <a:pt x="322737" y="93696"/>
                    <a:pt x="322737" y="92430"/>
                    <a:pt x="321466" y="92430"/>
                  </a:cubicBezTo>
                  <a:cubicBezTo>
                    <a:pt x="320196" y="91163"/>
                    <a:pt x="317654" y="91163"/>
                    <a:pt x="315113" y="88631"/>
                  </a:cubicBezTo>
                  <a:cubicBezTo>
                    <a:pt x="312572" y="86099"/>
                    <a:pt x="310031" y="81034"/>
                    <a:pt x="310031" y="77236"/>
                  </a:cubicBezTo>
                  <a:cubicBezTo>
                    <a:pt x="310031" y="77236"/>
                    <a:pt x="310031" y="75970"/>
                    <a:pt x="310031" y="75970"/>
                  </a:cubicBezTo>
                  <a:cubicBezTo>
                    <a:pt x="310031" y="73437"/>
                    <a:pt x="310031" y="69639"/>
                    <a:pt x="311301" y="68373"/>
                  </a:cubicBezTo>
                  <a:cubicBezTo>
                    <a:pt x="312572" y="67106"/>
                    <a:pt x="313843" y="65840"/>
                    <a:pt x="313843" y="64574"/>
                  </a:cubicBezTo>
                  <a:cubicBezTo>
                    <a:pt x="313843" y="64574"/>
                    <a:pt x="312572" y="63308"/>
                    <a:pt x="311301" y="62042"/>
                  </a:cubicBezTo>
                  <a:cubicBezTo>
                    <a:pt x="311301" y="62042"/>
                    <a:pt x="310031" y="62042"/>
                    <a:pt x="310031" y="62042"/>
                  </a:cubicBezTo>
                  <a:cubicBezTo>
                    <a:pt x="308760" y="62042"/>
                    <a:pt x="308760" y="62042"/>
                    <a:pt x="307490" y="62042"/>
                  </a:cubicBezTo>
                  <a:cubicBezTo>
                    <a:pt x="306218" y="63308"/>
                    <a:pt x="304948" y="65840"/>
                    <a:pt x="303678" y="67106"/>
                  </a:cubicBezTo>
                  <a:cubicBezTo>
                    <a:pt x="303678" y="67106"/>
                    <a:pt x="303678" y="68373"/>
                    <a:pt x="303678" y="68373"/>
                  </a:cubicBezTo>
                  <a:cubicBezTo>
                    <a:pt x="302407" y="70905"/>
                    <a:pt x="302407" y="73437"/>
                    <a:pt x="298595" y="73437"/>
                  </a:cubicBezTo>
                  <a:cubicBezTo>
                    <a:pt x="297325" y="73437"/>
                    <a:pt x="294783" y="73437"/>
                    <a:pt x="292242" y="73437"/>
                  </a:cubicBezTo>
                  <a:cubicBezTo>
                    <a:pt x="290972" y="73437"/>
                    <a:pt x="290972" y="73437"/>
                    <a:pt x="289701" y="73437"/>
                  </a:cubicBezTo>
                  <a:cubicBezTo>
                    <a:pt x="288430" y="73437"/>
                    <a:pt x="287159" y="73437"/>
                    <a:pt x="287159" y="73437"/>
                  </a:cubicBezTo>
                  <a:cubicBezTo>
                    <a:pt x="285889" y="73437"/>
                    <a:pt x="285889" y="74703"/>
                    <a:pt x="284619" y="75970"/>
                  </a:cubicBezTo>
                  <a:cubicBezTo>
                    <a:pt x="283348" y="77236"/>
                    <a:pt x="282077" y="79768"/>
                    <a:pt x="279536" y="79768"/>
                  </a:cubicBezTo>
                  <a:lnTo>
                    <a:pt x="276994" y="81034"/>
                  </a:lnTo>
                  <a:cubicBezTo>
                    <a:pt x="274453" y="82300"/>
                    <a:pt x="270641" y="83566"/>
                    <a:pt x="268100" y="84833"/>
                  </a:cubicBezTo>
                  <a:lnTo>
                    <a:pt x="266830" y="84833"/>
                  </a:lnTo>
                  <a:cubicBezTo>
                    <a:pt x="263018" y="86099"/>
                    <a:pt x="259206" y="87365"/>
                    <a:pt x="254123" y="87365"/>
                  </a:cubicBezTo>
                  <a:cubicBezTo>
                    <a:pt x="249041" y="87365"/>
                    <a:pt x="238876" y="86099"/>
                    <a:pt x="236335" y="82300"/>
                  </a:cubicBezTo>
                  <a:cubicBezTo>
                    <a:pt x="235064" y="81034"/>
                    <a:pt x="235064" y="79768"/>
                    <a:pt x="235064" y="78502"/>
                  </a:cubicBezTo>
                  <a:cubicBezTo>
                    <a:pt x="233794" y="75970"/>
                    <a:pt x="233794" y="73437"/>
                    <a:pt x="231253" y="72171"/>
                  </a:cubicBezTo>
                  <a:cubicBezTo>
                    <a:pt x="227441" y="70905"/>
                    <a:pt x="222358" y="68373"/>
                    <a:pt x="218546" y="68373"/>
                  </a:cubicBezTo>
                  <a:cubicBezTo>
                    <a:pt x="214735" y="68373"/>
                    <a:pt x="210922" y="68373"/>
                    <a:pt x="208382" y="69639"/>
                  </a:cubicBezTo>
                  <a:lnTo>
                    <a:pt x="207110" y="69639"/>
                  </a:lnTo>
                  <a:cubicBezTo>
                    <a:pt x="205840" y="69639"/>
                    <a:pt x="204569" y="69639"/>
                    <a:pt x="202028" y="70905"/>
                  </a:cubicBezTo>
                  <a:cubicBezTo>
                    <a:pt x="198216" y="72171"/>
                    <a:pt x="193134" y="73437"/>
                    <a:pt x="188051" y="73437"/>
                  </a:cubicBezTo>
                  <a:cubicBezTo>
                    <a:pt x="184240" y="73437"/>
                    <a:pt x="181698" y="74703"/>
                    <a:pt x="180428" y="74703"/>
                  </a:cubicBezTo>
                  <a:cubicBezTo>
                    <a:pt x="179157" y="75970"/>
                    <a:pt x="176616" y="75970"/>
                    <a:pt x="174075" y="75970"/>
                  </a:cubicBezTo>
                  <a:cubicBezTo>
                    <a:pt x="171533" y="75970"/>
                    <a:pt x="168992" y="75970"/>
                    <a:pt x="166451" y="75970"/>
                  </a:cubicBezTo>
                  <a:cubicBezTo>
                    <a:pt x="162639" y="75970"/>
                    <a:pt x="160097" y="74703"/>
                    <a:pt x="156286" y="75970"/>
                  </a:cubicBezTo>
                  <a:lnTo>
                    <a:pt x="153744" y="75970"/>
                  </a:lnTo>
                  <a:cubicBezTo>
                    <a:pt x="149933" y="75970"/>
                    <a:pt x="146121" y="77236"/>
                    <a:pt x="144851" y="78502"/>
                  </a:cubicBezTo>
                  <a:cubicBezTo>
                    <a:pt x="144851" y="78502"/>
                    <a:pt x="143580" y="79768"/>
                    <a:pt x="142309" y="79768"/>
                  </a:cubicBezTo>
                  <a:cubicBezTo>
                    <a:pt x="139768" y="82300"/>
                    <a:pt x="135956" y="84833"/>
                    <a:pt x="132145" y="84833"/>
                  </a:cubicBezTo>
                  <a:cubicBezTo>
                    <a:pt x="128332" y="84833"/>
                    <a:pt x="125791" y="83566"/>
                    <a:pt x="123250" y="82300"/>
                  </a:cubicBezTo>
                  <a:cubicBezTo>
                    <a:pt x="121979" y="81034"/>
                    <a:pt x="120709" y="81034"/>
                    <a:pt x="119438" y="81034"/>
                  </a:cubicBezTo>
                  <a:cubicBezTo>
                    <a:pt x="118167" y="81034"/>
                    <a:pt x="116897" y="81034"/>
                    <a:pt x="115626" y="81034"/>
                  </a:cubicBezTo>
                  <a:cubicBezTo>
                    <a:pt x="113085" y="81034"/>
                    <a:pt x="109273" y="81034"/>
                    <a:pt x="108002" y="81034"/>
                  </a:cubicBezTo>
                  <a:cubicBezTo>
                    <a:pt x="105461" y="82300"/>
                    <a:pt x="102920" y="84833"/>
                    <a:pt x="99108" y="87365"/>
                  </a:cubicBezTo>
                  <a:cubicBezTo>
                    <a:pt x="96567" y="89897"/>
                    <a:pt x="94026" y="93696"/>
                    <a:pt x="91485" y="96228"/>
                  </a:cubicBezTo>
                  <a:cubicBezTo>
                    <a:pt x="90214" y="97494"/>
                    <a:pt x="90214" y="98760"/>
                    <a:pt x="88943" y="98760"/>
                  </a:cubicBezTo>
                  <a:cubicBezTo>
                    <a:pt x="86402" y="101293"/>
                    <a:pt x="62261" y="131681"/>
                    <a:pt x="54636" y="141810"/>
                  </a:cubicBezTo>
                  <a:lnTo>
                    <a:pt x="52095" y="144342"/>
                  </a:lnTo>
                  <a:cubicBezTo>
                    <a:pt x="50825" y="145608"/>
                    <a:pt x="49554" y="148141"/>
                    <a:pt x="48283" y="150673"/>
                  </a:cubicBezTo>
                  <a:cubicBezTo>
                    <a:pt x="44472" y="155738"/>
                    <a:pt x="43201" y="158270"/>
                    <a:pt x="41930" y="158270"/>
                  </a:cubicBezTo>
                  <a:lnTo>
                    <a:pt x="40660" y="158270"/>
                  </a:lnTo>
                  <a:cubicBezTo>
                    <a:pt x="39389" y="158270"/>
                    <a:pt x="38119" y="157004"/>
                    <a:pt x="36848" y="155738"/>
                  </a:cubicBezTo>
                  <a:cubicBezTo>
                    <a:pt x="35577" y="154471"/>
                    <a:pt x="34307" y="153205"/>
                    <a:pt x="34307" y="153205"/>
                  </a:cubicBezTo>
                  <a:cubicBezTo>
                    <a:pt x="31765" y="153205"/>
                    <a:pt x="29224" y="153205"/>
                    <a:pt x="26683" y="154471"/>
                  </a:cubicBezTo>
                  <a:cubicBezTo>
                    <a:pt x="25412" y="155738"/>
                    <a:pt x="21601" y="157004"/>
                    <a:pt x="19059" y="157004"/>
                  </a:cubicBezTo>
                  <a:cubicBezTo>
                    <a:pt x="17789" y="157004"/>
                    <a:pt x="17789" y="157004"/>
                    <a:pt x="16518" y="157004"/>
                  </a:cubicBezTo>
                  <a:cubicBezTo>
                    <a:pt x="16518" y="158270"/>
                    <a:pt x="17789" y="158270"/>
                    <a:pt x="19059" y="159536"/>
                  </a:cubicBezTo>
                  <a:cubicBezTo>
                    <a:pt x="20330" y="160802"/>
                    <a:pt x="22871" y="162068"/>
                    <a:pt x="22871" y="163335"/>
                  </a:cubicBezTo>
                  <a:cubicBezTo>
                    <a:pt x="22871" y="163335"/>
                    <a:pt x="22871" y="163335"/>
                    <a:pt x="22871" y="164601"/>
                  </a:cubicBezTo>
                  <a:cubicBezTo>
                    <a:pt x="24142" y="165867"/>
                    <a:pt x="25412" y="169665"/>
                    <a:pt x="25412" y="172198"/>
                  </a:cubicBezTo>
                  <a:cubicBezTo>
                    <a:pt x="24142" y="179795"/>
                    <a:pt x="25412" y="182327"/>
                    <a:pt x="25412" y="182327"/>
                  </a:cubicBezTo>
                  <a:cubicBezTo>
                    <a:pt x="26683" y="182327"/>
                    <a:pt x="26683" y="183593"/>
                    <a:pt x="27954" y="184859"/>
                  </a:cubicBezTo>
                  <a:cubicBezTo>
                    <a:pt x="30495" y="187392"/>
                    <a:pt x="34307" y="188658"/>
                    <a:pt x="35577" y="191190"/>
                  </a:cubicBezTo>
                  <a:cubicBezTo>
                    <a:pt x="38119" y="193722"/>
                    <a:pt x="43201" y="198787"/>
                    <a:pt x="44472" y="198787"/>
                  </a:cubicBezTo>
                  <a:cubicBezTo>
                    <a:pt x="44472" y="198787"/>
                    <a:pt x="47013" y="198787"/>
                    <a:pt x="48283" y="198787"/>
                  </a:cubicBezTo>
                  <a:cubicBezTo>
                    <a:pt x="50825" y="198787"/>
                    <a:pt x="54636" y="198787"/>
                    <a:pt x="57178" y="201319"/>
                  </a:cubicBezTo>
                  <a:cubicBezTo>
                    <a:pt x="58448" y="201319"/>
                    <a:pt x="58448" y="202585"/>
                    <a:pt x="59719" y="202585"/>
                  </a:cubicBezTo>
                  <a:cubicBezTo>
                    <a:pt x="62261" y="203852"/>
                    <a:pt x="64801" y="205118"/>
                    <a:pt x="66072" y="207650"/>
                  </a:cubicBezTo>
                  <a:cubicBezTo>
                    <a:pt x="66072" y="208916"/>
                    <a:pt x="67343" y="211449"/>
                    <a:pt x="67343" y="212715"/>
                  </a:cubicBezTo>
                  <a:cubicBezTo>
                    <a:pt x="67343" y="213981"/>
                    <a:pt x="67343" y="217779"/>
                    <a:pt x="68614" y="217779"/>
                  </a:cubicBezTo>
                  <a:cubicBezTo>
                    <a:pt x="68614" y="217779"/>
                    <a:pt x="69884" y="219046"/>
                    <a:pt x="71154" y="220312"/>
                  </a:cubicBezTo>
                  <a:cubicBezTo>
                    <a:pt x="72425" y="221578"/>
                    <a:pt x="74967" y="224110"/>
                    <a:pt x="76237" y="224110"/>
                  </a:cubicBezTo>
                  <a:cubicBezTo>
                    <a:pt x="77507" y="224110"/>
                    <a:pt x="80049" y="220312"/>
                    <a:pt x="81320" y="220312"/>
                  </a:cubicBezTo>
                  <a:cubicBezTo>
                    <a:pt x="81320" y="220312"/>
                    <a:pt x="82590" y="219046"/>
                    <a:pt x="82590" y="219046"/>
                  </a:cubicBezTo>
                  <a:cubicBezTo>
                    <a:pt x="83860" y="217779"/>
                    <a:pt x="86402" y="216513"/>
                    <a:pt x="87673" y="216513"/>
                  </a:cubicBezTo>
                  <a:cubicBezTo>
                    <a:pt x="87673" y="216513"/>
                    <a:pt x="88943" y="216513"/>
                    <a:pt x="90214" y="216513"/>
                  </a:cubicBezTo>
                  <a:cubicBezTo>
                    <a:pt x="91485" y="216513"/>
                    <a:pt x="94026" y="217779"/>
                    <a:pt x="95296" y="216513"/>
                  </a:cubicBezTo>
                  <a:cubicBezTo>
                    <a:pt x="96567" y="216513"/>
                    <a:pt x="97838" y="215247"/>
                    <a:pt x="99108" y="213981"/>
                  </a:cubicBezTo>
                  <a:cubicBezTo>
                    <a:pt x="100379" y="212715"/>
                    <a:pt x="102920" y="211449"/>
                    <a:pt x="105461" y="211449"/>
                  </a:cubicBezTo>
                  <a:cubicBezTo>
                    <a:pt x="109273" y="211449"/>
                    <a:pt x="115626" y="212715"/>
                    <a:pt x="119438" y="215247"/>
                  </a:cubicBezTo>
                  <a:cubicBezTo>
                    <a:pt x="120709" y="216513"/>
                    <a:pt x="123250" y="217779"/>
                    <a:pt x="124520" y="219046"/>
                  </a:cubicBezTo>
                  <a:cubicBezTo>
                    <a:pt x="125791" y="220312"/>
                    <a:pt x="127062" y="221578"/>
                    <a:pt x="128332" y="222844"/>
                  </a:cubicBezTo>
                  <a:cubicBezTo>
                    <a:pt x="129603" y="222844"/>
                    <a:pt x="130873" y="224110"/>
                    <a:pt x="130873" y="225376"/>
                  </a:cubicBezTo>
                  <a:cubicBezTo>
                    <a:pt x="133415" y="226642"/>
                    <a:pt x="134685" y="227909"/>
                    <a:pt x="137227" y="227909"/>
                  </a:cubicBezTo>
                  <a:cubicBezTo>
                    <a:pt x="139768" y="227909"/>
                    <a:pt x="146121" y="227909"/>
                    <a:pt x="146121" y="227909"/>
                  </a:cubicBezTo>
                  <a:lnTo>
                    <a:pt x="148662" y="227909"/>
                  </a:lnTo>
                  <a:lnTo>
                    <a:pt x="146121" y="235506"/>
                  </a:lnTo>
                  <a:lnTo>
                    <a:pt x="137227" y="239304"/>
                  </a:lnTo>
                  <a:cubicBezTo>
                    <a:pt x="115626" y="254498"/>
                    <a:pt x="82590" y="278555"/>
                    <a:pt x="77507" y="282353"/>
                  </a:cubicBezTo>
                  <a:cubicBezTo>
                    <a:pt x="77507" y="282353"/>
                    <a:pt x="77507" y="282353"/>
                    <a:pt x="77507" y="282353"/>
                  </a:cubicBezTo>
                  <a:cubicBezTo>
                    <a:pt x="77507" y="283620"/>
                    <a:pt x="77507" y="284886"/>
                    <a:pt x="77507" y="286152"/>
                  </a:cubicBezTo>
                  <a:cubicBezTo>
                    <a:pt x="78778" y="287418"/>
                    <a:pt x="83860" y="289950"/>
                    <a:pt x="86402" y="292483"/>
                  </a:cubicBezTo>
                  <a:lnTo>
                    <a:pt x="87673" y="293749"/>
                  </a:lnTo>
                  <a:lnTo>
                    <a:pt x="86402" y="296281"/>
                  </a:lnTo>
                  <a:lnTo>
                    <a:pt x="80049" y="298814"/>
                  </a:lnTo>
                  <a:cubicBezTo>
                    <a:pt x="77507" y="301346"/>
                    <a:pt x="55907" y="319072"/>
                    <a:pt x="52095" y="322871"/>
                  </a:cubicBezTo>
                  <a:cubicBezTo>
                    <a:pt x="47013" y="326669"/>
                    <a:pt x="34307" y="338064"/>
                    <a:pt x="30495" y="343129"/>
                  </a:cubicBezTo>
                  <a:cubicBezTo>
                    <a:pt x="25412" y="348194"/>
                    <a:pt x="17789" y="358323"/>
                    <a:pt x="15248" y="360855"/>
                  </a:cubicBezTo>
                  <a:cubicBezTo>
                    <a:pt x="15248" y="360855"/>
                    <a:pt x="15248" y="362122"/>
                    <a:pt x="16518" y="362122"/>
                  </a:cubicBezTo>
                  <a:cubicBezTo>
                    <a:pt x="17789" y="363388"/>
                    <a:pt x="17789" y="364654"/>
                    <a:pt x="17789" y="367186"/>
                  </a:cubicBezTo>
                  <a:cubicBezTo>
                    <a:pt x="17789" y="367186"/>
                    <a:pt x="16518" y="368452"/>
                    <a:pt x="16518" y="368452"/>
                  </a:cubicBezTo>
                  <a:cubicBezTo>
                    <a:pt x="16518" y="369718"/>
                    <a:pt x="13976" y="370985"/>
                    <a:pt x="13976" y="372251"/>
                  </a:cubicBezTo>
                  <a:cubicBezTo>
                    <a:pt x="13976" y="373517"/>
                    <a:pt x="16518" y="377315"/>
                    <a:pt x="17789" y="379848"/>
                  </a:cubicBezTo>
                  <a:cubicBezTo>
                    <a:pt x="19059" y="381114"/>
                    <a:pt x="19059" y="383646"/>
                    <a:pt x="20330" y="383646"/>
                  </a:cubicBezTo>
                  <a:cubicBezTo>
                    <a:pt x="20330" y="384912"/>
                    <a:pt x="21601" y="386178"/>
                    <a:pt x="22871" y="388711"/>
                  </a:cubicBezTo>
                  <a:cubicBezTo>
                    <a:pt x="25412" y="393776"/>
                    <a:pt x="29224" y="403905"/>
                    <a:pt x="30495" y="405171"/>
                  </a:cubicBezTo>
                  <a:cubicBezTo>
                    <a:pt x="33036" y="407703"/>
                    <a:pt x="40660" y="420365"/>
                    <a:pt x="40660" y="424163"/>
                  </a:cubicBezTo>
                  <a:cubicBezTo>
                    <a:pt x="40660" y="426696"/>
                    <a:pt x="34307" y="434293"/>
                    <a:pt x="20330" y="449486"/>
                  </a:cubicBezTo>
                  <a:lnTo>
                    <a:pt x="20330" y="458350"/>
                  </a:lnTo>
                  <a:lnTo>
                    <a:pt x="25412" y="464680"/>
                  </a:lnTo>
                  <a:lnTo>
                    <a:pt x="24142" y="506464"/>
                  </a:lnTo>
                  <a:lnTo>
                    <a:pt x="2541" y="507730"/>
                  </a:lnTo>
                  <a:lnTo>
                    <a:pt x="5083" y="541916"/>
                  </a:lnTo>
                  <a:cubicBezTo>
                    <a:pt x="7623" y="541916"/>
                    <a:pt x="11436" y="541916"/>
                    <a:pt x="16518" y="541916"/>
                  </a:cubicBezTo>
                  <a:cubicBezTo>
                    <a:pt x="20330" y="541916"/>
                    <a:pt x="22871" y="541916"/>
                    <a:pt x="24142" y="541916"/>
                  </a:cubicBezTo>
                  <a:cubicBezTo>
                    <a:pt x="29224" y="543182"/>
                    <a:pt x="40660" y="545715"/>
                    <a:pt x="47013" y="554578"/>
                  </a:cubicBezTo>
                  <a:cubicBezTo>
                    <a:pt x="53366" y="564707"/>
                    <a:pt x="60989" y="568505"/>
                    <a:pt x="72425" y="567239"/>
                  </a:cubicBezTo>
                  <a:cubicBezTo>
                    <a:pt x="85132" y="565973"/>
                    <a:pt x="102920" y="562175"/>
                    <a:pt x="102920" y="562175"/>
                  </a:cubicBezTo>
                  <a:cubicBezTo>
                    <a:pt x="102920" y="562175"/>
                    <a:pt x="115626" y="557110"/>
                    <a:pt x="124520" y="552045"/>
                  </a:cubicBezTo>
                  <a:cubicBezTo>
                    <a:pt x="127062" y="550779"/>
                    <a:pt x="130873" y="548247"/>
                    <a:pt x="134685" y="545715"/>
                  </a:cubicBezTo>
                  <a:cubicBezTo>
                    <a:pt x="144851" y="539384"/>
                    <a:pt x="157557" y="530521"/>
                    <a:pt x="162639" y="529255"/>
                  </a:cubicBezTo>
                  <a:cubicBezTo>
                    <a:pt x="166451" y="527988"/>
                    <a:pt x="174075" y="526722"/>
                    <a:pt x="184240" y="526722"/>
                  </a:cubicBezTo>
                  <a:cubicBezTo>
                    <a:pt x="190593" y="526722"/>
                    <a:pt x="196946" y="527988"/>
                    <a:pt x="202028" y="529255"/>
                  </a:cubicBezTo>
                  <a:cubicBezTo>
                    <a:pt x="216005" y="534319"/>
                    <a:pt x="223628" y="541916"/>
                    <a:pt x="223628" y="543182"/>
                  </a:cubicBezTo>
                  <a:lnTo>
                    <a:pt x="223628" y="543182"/>
                  </a:lnTo>
                  <a:lnTo>
                    <a:pt x="224899" y="548247"/>
                  </a:lnTo>
                  <a:lnTo>
                    <a:pt x="290972" y="610289"/>
                  </a:lnTo>
                  <a:close/>
                  <a:moveTo>
                    <a:pt x="406598" y="740703"/>
                  </a:moveTo>
                  <a:cubicBezTo>
                    <a:pt x="396433" y="740703"/>
                    <a:pt x="387538" y="733106"/>
                    <a:pt x="386268" y="728041"/>
                  </a:cubicBezTo>
                  <a:cubicBezTo>
                    <a:pt x="384997" y="725509"/>
                    <a:pt x="378644" y="715380"/>
                    <a:pt x="373562" y="707783"/>
                  </a:cubicBezTo>
                  <a:cubicBezTo>
                    <a:pt x="368479" y="700186"/>
                    <a:pt x="364667" y="693855"/>
                    <a:pt x="363396" y="691323"/>
                  </a:cubicBezTo>
                  <a:cubicBezTo>
                    <a:pt x="360856" y="686258"/>
                    <a:pt x="341796" y="668532"/>
                    <a:pt x="336714" y="664733"/>
                  </a:cubicBezTo>
                  <a:cubicBezTo>
                    <a:pt x="334172" y="662201"/>
                    <a:pt x="329090" y="652072"/>
                    <a:pt x="321466" y="638144"/>
                  </a:cubicBezTo>
                  <a:cubicBezTo>
                    <a:pt x="318925" y="634346"/>
                    <a:pt x="317654" y="630547"/>
                    <a:pt x="316384" y="629281"/>
                  </a:cubicBezTo>
                  <a:cubicBezTo>
                    <a:pt x="312572" y="622950"/>
                    <a:pt x="296054" y="616619"/>
                    <a:pt x="290972" y="615353"/>
                  </a:cubicBezTo>
                  <a:lnTo>
                    <a:pt x="289701" y="615353"/>
                  </a:lnTo>
                  <a:lnTo>
                    <a:pt x="221088" y="558376"/>
                  </a:lnTo>
                  <a:lnTo>
                    <a:pt x="219817" y="553311"/>
                  </a:lnTo>
                  <a:cubicBezTo>
                    <a:pt x="218546" y="552045"/>
                    <a:pt x="210922" y="545715"/>
                    <a:pt x="199487" y="540650"/>
                  </a:cubicBezTo>
                  <a:cubicBezTo>
                    <a:pt x="194404" y="539384"/>
                    <a:pt x="189322" y="538118"/>
                    <a:pt x="182969" y="538118"/>
                  </a:cubicBezTo>
                  <a:cubicBezTo>
                    <a:pt x="174075" y="538118"/>
                    <a:pt x="166451" y="539384"/>
                    <a:pt x="162639" y="540650"/>
                  </a:cubicBezTo>
                  <a:cubicBezTo>
                    <a:pt x="158827" y="541916"/>
                    <a:pt x="144851" y="550779"/>
                    <a:pt x="135956" y="555844"/>
                  </a:cubicBezTo>
                  <a:cubicBezTo>
                    <a:pt x="132145" y="558376"/>
                    <a:pt x="128332" y="560908"/>
                    <a:pt x="125791" y="562175"/>
                  </a:cubicBezTo>
                  <a:cubicBezTo>
                    <a:pt x="115626" y="568505"/>
                    <a:pt x="102920" y="572304"/>
                    <a:pt x="102920" y="573570"/>
                  </a:cubicBezTo>
                  <a:cubicBezTo>
                    <a:pt x="101649" y="573570"/>
                    <a:pt x="85132" y="577369"/>
                    <a:pt x="72425" y="578635"/>
                  </a:cubicBezTo>
                  <a:cubicBezTo>
                    <a:pt x="71154" y="578635"/>
                    <a:pt x="71154" y="578635"/>
                    <a:pt x="69884" y="578635"/>
                  </a:cubicBezTo>
                  <a:cubicBezTo>
                    <a:pt x="59719" y="578635"/>
                    <a:pt x="50825" y="573570"/>
                    <a:pt x="44472" y="564707"/>
                  </a:cubicBezTo>
                  <a:cubicBezTo>
                    <a:pt x="39389" y="557110"/>
                    <a:pt x="29224" y="554578"/>
                    <a:pt x="24142" y="553311"/>
                  </a:cubicBezTo>
                  <a:cubicBezTo>
                    <a:pt x="22871" y="553311"/>
                    <a:pt x="21601" y="553311"/>
                    <a:pt x="16518" y="553311"/>
                  </a:cubicBezTo>
                  <a:cubicBezTo>
                    <a:pt x="10165" y="553311"/>
                    <a:pt x="3812" y="553311"/>
                    <a:pt x="3812" y="553311"/>
                  </a:cubicBezTo>
                  <a:lnTo>
                    <a:pt x="2541" y="553311"/>
                  </a:lnTo>
                  <a:lnTo>
                    <a:pt x="0" y="512794"/>
                  </a:lnTo>
                  <a:lnTo>
                    <a:pt x="21601" y="511528"/>
                  </a:lnTo>
                  <a:lnTo>
                    <a:pt x="22871" y="473543"/>
                  </a:lnTo>
                  <a:lnTo>
                    <a:pt x="17789" y="467213"/>
                  </a:lnTo>
                  <a:lnTo>
                    <a:pt x="17789" y="455817"/>
                  </a:lnTo>
                  <a:lnTo>
                    <a:pt x="17789" y="455817"/>
                  </a:lnTo>
                  <a:cubicBezTo>
                    <a:pt x="26683" y="445688"/>
                    <a:pt x="36848" y="433026"/>
                    <a:pt x="36848" y="431760"/>
                  </a:cubicBezTo>
                  <a:cubicBezTo>
                    <a:pt x="36848" y="430494"/>
                    <a:pt x="30495" y="417832"/>
                    <a:pt x="27954" y="415300"/>
                  </a:cubicBezTo>
                  <a:cubicBezTo>
                    <a:pt x="26683" y="414034"/>
                    <a:pt x="22871" y="406437"/>
                    <a:pt x="20330" y="397574"/>
                  </a:cubicBezTo>
                  <a:cubicBezTo>
                    <a:pt x="19059" y="395042"/>
                    <a:pt x="19059" y="393776"/>
                    <a:pt x="17789" y="392509"/>
                  </a:cubicBezTo>
                  <a:cubicBezTo>
                    <a:pt x="17789" y="391243"/>
                    <a:pt x="16518" y="389977"/>
                    <a:pt x="15248" y="388711"/>
                  </a:cubicBezTo>
                  <a:cubicBezTo>
                    <a:pt x="12706" y="384912"/>
                    <a:pt x="11436" y="382380"/>
                    <a:pt x="11436" y="379848"/>
                  </a:cubicBezTo>
                  <a:cubicBezTo>
                    <a:pt x="11436" y="377315"/>
                    <a:pt x="12706" y="374783"/>
                    <a:pt x="13976" y="373517"/>
                  </a:cubicBezTo>
                  <a:cubicBezTo>
                    <a:pt x="13976" y="373517"/>
                    <a:pt x="13976" y="372251"/>
                    <a:pt x="13976" y="372251"/>
                  </a:cubicBezTo>
                  <a:cubicBezTo>
                    <a:pt x="13976" y="372251"/>
                    <a:pt x="13976" y="370985"/>
                    <a:pt x="12706" y="370985"/>
                  </a:cubicBezTo>
                  <a:cubicBezTo>
                    <a:pt x="11436" y="369718"/>
                    <a:pt x="11436" y="368452"/>
                    <a:pt x="11436" y="367186"/>
                  </a:cubicBezTo>
                  <a:cubicBezTo>
                    <a:pt x="12706" y="365920"/>
                    <a:pt x="21601" y="353258"/>
                    <a:pt x="26683" y="348194"/>
                  </a:cubicBezTo>
                  <a:cubicBezTo>
                    <a:pt x="31765" y="343129"/>
                    <a:pt x="44472" y="331734"/>
                    <a:pt x="49554" y="327935"/>
                  </a:cubicBezTo>
                  <a:cubicBezTo>
                    <a:pt x="54636" y="324137"/>
                    <a:pt x="78778" y="303878"/>
                    <a:pt x="78778" y="303878"/>
                  </a:cubicBezTo>
                  <a:lnTo>
                    <a:pt x="78778" y="303878"/>
                  </a:lnTo>
                  <a:lnTo>
                    <a:pt x="83860" y="302612"/>
                  </a:lnTo>
                  <a:cubicBezTo>
                    <a:pt x="81320" y="300080"/>
                    <a:pt x="77507" y="297547"/>
                    <a:pt x="77507" y="297547"/>
                  </a:cubicBezTo>
                  <a:cubicBezTo>
                    <a:pt x="74967" y="297547"/>
                    <a:pt x="74967" y="293749"/>
                    <a:pt x="74967" y="291217"/>
                  </a:cubicBezTo>
                  <a:cubicBezTo>
                    <a:pt x="74967" y="291217"/>
                    <a:pt x="74967" y="289950"/>
                    <a:pt x="74967" y="289950"/>
                  </a:cubicBezTo>
                  <a:cubicBezTo>
                    <a:pt x="74967" y="288684"/>
                    <a:pt x="74967" y="287418"/>
                    <a:pt x="135956" y="244369"/>
                  </a:cubicBezTo>
                  <a:lnTo>
                    <a:pt x="135956" y="244369"/>
                  </a:lnTo>
                  <a:lnTo>
                    <a:pt x="143580" y="241836"/>
                  </a:lnTo>
                  <a:lnTo>
                    <a:pt x="143580" y="240570"/>
                  </a:lnTo>
                  <a:cubicBezTo>
                    <a:pt x="141038" y="240570"/>
                    <a:pt x="138498" y="240570"/>
                    <a:pt x="135956" y="240570"/>
                  </a:cubicBezTo>
                  <a:cubicBezTo>
                    <a:pt x="133415" y="240570"/>
                    <a:pt x="130873" y="238038"/>
                    <a:pt x="128332" y="236772"/>
                  </a:cubicBezTo>
                  <a:cubicBezTo>
                    <a:pt x="127062" y="235506"/>
                    <a:pt x="125791" y="235506"/>
                    <a:pt x="125791" y="235506"/>
                  </a:cubicBezTo>
                  <a:cubicBezTo>
                    <a:pt x="124520" y="234239"/>
                    <a:pt x="123250" y="232973"/>
                    <a:pt x="120709" y="231707"/>
                  </a:cubicBezTo>
                  <a:cubicBezTo>
                    <a:pt x="119438" y="230441"/>
                    <a:pt x="118167" y="229175"/>
                    <a:pt x="116897" y="227909"/>
                  </a:cubicBezTo>
                  <a:cubicBezTo>
                    <a:pt x="114356" y="226642"/>
                    <a:pt x="108002" y="225376"/>
                    <a:pt x="105461" y="225376"/>
                  </a:cubicBezTo>
                  <a:cubicBezTo>
                    <a:pt x="104191" y="225376"/>
                    <a:pt x="102920" y="226642"/>
                    <a:pt x="101649" y="227909"/>
                  </a:cubicBezTo>
                  <a:cubicBezTo>
                    <a:pt x="100379" y="229175"/>
                    <a:pt x="97838" y="230441"/>
                    <a:pt x="96567" y="230441"/>
                  </a:cubicBezTo>
                  <a:cubicBezTo>
                    <a:pt x="94026" y="230441"/>
                    <a:pt x="91485" y="230441"/>
                    <a:pt x="90214" y="230441"/>
                  </a:cubicBezTo>
                  <a:cubicBezTo>
                    <a:pt x="90214" y="230441"/>
                    <a:pt x="88943" y="230441"/>
                    <a:pt x="88943" y="230441"/>
                  </a:cubicBezTo>
                  <a:cubicBezTo>
                    <a:pt x="88943" y="230441"/>
                    <a:pt x="86402" y="231707"/>
                    <a:pt x="85132" y="231707"/>
                  </a:cubicBezTo>
                  <a:cubicBezTo>
                    <a:pt x="85132" y="231707"/>
                    <a:pt x="85132" y="231707"/>
                    <a:pt x="83860" y="232973"/>
                  </a:cubicBezTo>
                  <a:cubicBezTo>
                    <a:pt x="80049" y="236772"/>
                    <a:pt x="78778" y="238038"/>
                    <a:pt x="76237" y="238038"/>
                  </a:cubicBezTo>
                  <a:cubicBezTo>
                    <a:pt x="73696" y="238038"/>
                    <a:pt x="72425" y="235506"/>
                    <a:pt x="68614" y="232973"/>
                  </a:cubicBezTo>
                  <a:cubicBezTo>
                    <a:pt x="67343" y="231707"/>
                    <a:pt x="67343" y="231707"/>
                    <a:pt x="66072" y="230441"/>
                  </a:cubicBezTo>
                  <a:cubicBezTo>
                    <a:pt x="64801" y="229175"/>
                    <a:pt x="64801" y="226642"/>
                    <a:pt x="63531" y="222844"/>
                  </a:cubicBezTo>
                  <a:cubicBezTo>
                    <a:pt x="63531" y="221578"/>
                    <a:pt x="63531" y="219046"/>
                    <a:pt x="62261" y="217779"/>
                  </a:cubicBezTo>
                  <a:cubicBezTo>
                    <a:pt x="62261" y="216513"/>
                    <a:pt x="59719" y="215247"/>
                    <a:pt x="58448" y="215247"/>
                  </a:cubicBezTo>
                  <a:cubicBezTo>
                    <a:pt x="57178" y="213981"/>
                    <a:pt x="55907" y="213981"/>
                    <a:pt x="54636" y="212715"/>
                  </a:cubicBezTo>
                  <a:cubicBezTo>
                    <a:pt x="53366" y="211449"/>
                    <a:pt x="50825" y="211449"/>
                    <a:pt x="48283" y="211449"/>
                  </a:cubicBezTo>
                  <a:cubicBezTo>
                    <a:pt x="45742" y="211449"/>
                    <a:pt x="44472" y="211449"/>
                    <a:pt x="43201" y="210182"/>
                  </a:cubicBezTo>
                  <a:cubicBezTo>
                    <a:pt x="40660" y="208916"/>
                    <a:pt x="34307" y="203852"/>
                    <a:pt x="33036" y="201319"/>
                  </a:cubicBezTo>
                  <a:cubicBezTo>
                    <a:pt x="31765" y="200053"/>
                    <a:pt x="27954" y="197521"/>
                    <a:pt x="25412" y="196255"/>
                  </a:cubicBezTo>
                  <a:cubicBezTo>
                    <a:pt x="24142" y="194989"/>
                    <a:pt x="22871" y="194989"/>
                    <a:pt x="21601" y="193722"/>
                  </a:cubicBezTo>
                  <a:cubicBezTo>
                    <a:pt x="17789" y="191190"/>
                    <a:pt x="19059" y="184859"/>
                    <a:pt x="20330" y="179795"/>
                  </a:cubicBezTo>
                  <a:cubicBezTo>
                    <a:pt x="20330" y="178528"/>
                    <a:pt x="19059" y="175996"/>
                    <a:pt x="17789" y="174730"/>
                  </a:cubicBezTo>
                  <a:cubicBezTo>
                    <a:pt x="17789" y="174730"/>
                    <a:pt x="17789" y="173464"/>
                    <a:pt x="16518" y="173464"/>
                  </a:cubicBezTo>
                  <a:cubicBezTo>
                    <a:pt x="16518" y="172198"/>
                    <a:pt x="13976" y="170931"/>
                    <a:pt x="12706" y="169665"/>
                  </a:cubicBezTo>
                  <a:cubicBezTo>
                    <a:pt x="10165" y="167133"/>
                    <a:pt x="8894" y="165867"/>
                    <a:pt x="8894" y="164601"/>
                  </a:cubicBezTo>
                  <a:cubicBezTo>
                    <a:pt x="8894" y="163335"/>
                    <a:pt x="8894" y="163335"/>
                    <a:pt x="8894" y="162068"/>
                  </a:cubicBezTo>
                  <a:cubicBezTo>
                    <a:pt x="8894" y="160802"/>
                    <a:pt x="10165" y="160802"/>
                    <a:pt x="13976" y="160802"/>
                  </a:cubicBezTo>
                  <a:cubicBezTo>
                    <a:pt x="16518" y="160802"/>
                    <a:pt x="19059" y="159536"/>
                    <a:pt x="20330" y="158270"/>
                  </a:cubicBezTo>
                  <a:cubicBezTo>
                    <a:pt x="22871" y="157004"/>
                    <a:pt x="26683" y="157004"/>
                    <a:pt x="29224" y="157004"/>
                  </a:cubicBezTo>
                  <a:cubicBezTo>
                    <a:pt x="31765" y="157004"/>
                    <a:pt x="33036" y="159536"/>
                    <a:pt x="34307" y="160802"/>
                  </a:cubicBezTo>
                  <a:cubicBezTo>
                    <a:pt x="34307" y="160802"/>
                    <a:pt x="34307" y="160802"/>
                    <a:pt x="35577" y="162068"/>
                  </a:cubicBezTo>
                  <a:cubicBezTo>
                    <a:pt x="36848" y="160802"/>
                    <a:pt x="38119" y="158270"/>
                    <a:pt x="39389" y="155738"/>
                  </a:cubicBezTo>
                  <a:cubicBezTo>
                    <a:pt x="40660" y="153205"/>
                    <a:pt x="41930" y="151939"/>
                    <a:pt x="43201" y="149407"/>
                  </a:cubicBezTo>
                  <a:lnTo>
                    <a:pt x="45742" y="146874"/>
                  </a:lnTo>
                  <a:cubicBezTo>
                    <a:pt x="59719" y="129148"/>
                    <a:pt x="77507" y="106357"/>
                    <a:pt x="80049" y="103825"/>
                  </a:cubicBezTo>
                  <a:cubicBezTo>
                    <a:pt x="81320" y="102559"/>
                    <a:pt x="81320" y="102559"/>
                    <a:pt x="82590" y="101293"/>
                  </a:cubicBezTo>
                  <a:cubicBezTo>
                    <a:pt x="85132" y="98760"/>
                    <a:pt x="87673" y="94962"/>
                    <a:pt x="90214" y="92430"/>
                  </a:cubicBezTo>
                  <a:cubicBezTo>
                    <a:pt x="94026" y="88631"/>
                    <a:pt x="97838" y="86099"/>
                    <a:pt x="100379" y="84833"/>
                  </a:cubicBezTo>
                  <a:cubicBezTo>
                    <a:pt x="102920" y="83566"/>
                    <a:pt x="106732" y="84833"/>
                    <a:pt x="109273" y="84833"/>
                  </a:cubicBezTo>
                  <a:cubicBezTo>
                    <a:pt x="110544" y="84833"/>
                    <a:pt x="111814" y="84833"/>
                    <a:pt x="113085" y="84833"/>
                  </a:cubicBezTo>
                  <a:cubicBezTo>
                    <a:pt x="114356" y="84833"/>
                    <a:pt x="116897" y="86099"/>
                    <a:pt x="118167" y="87365"/>
                  </a:cubicBezTo>
                  <a:cubicBezTo>
                    <a:pt x="119438" y="88631"/>
                    <a:pt x="121979" y="89897"/>
                    <a:pt x="124520" y="89897"/>
                  </a:cubicBezTo>
                  <a:lnTo>
                    <a:pt x="124520" y="89897"/>
                  </a:lnTo>
                  <a:cubicBezTo>
                    <a:pt x="128332" y="89897"/>
                    <a:pt x="130873" y="87365"/>
                    <a:pt x="133415" y="84833"/>
                  </a:cubicBezTo>
                  <a:cubicBezTo>
                    <a:pt x="134685" y="83566"/>
                    <a:pt x="134685" y="83566"/>
                    <a:pt x="135956" y="83566"/>
                  </a:cubicBezTo>
                  <a:cubicBezTo>
                    <a:pt x="138498" y="82300"/>
                    <a:pt x="141038" y="82300"/>
                    <a:pt x="146121" y="81034"/>
                  </a:cubicBezTo>
                  <a:lnTo>
                    <a:pt x="148662" y="81034"/>
                  </a:lnTo>
                  <a:cubicBezTo>
                    <a:pt x="152474" y="81034"/>
                    <a:pt x="156286" y="81034"/>
                    <a:pt x="158827" y="81034"/>
                  </a:cubicBezTo>
                  <a:cubicBezTo>
                    <a:pt x="161369" y="81034"/>
                    <a:pt x="163910" y="81034"/>
                    <a:pt x="166451" y="81034"/>
                  </a:cubicBezTo>
                  <a:cubicBezTo>
                    <a:pt x="168992" y="81034"/>
                    <a:pt x="170263" y="79768"/>
                    <a:pt x="171533" y="79768"/>
                  </a:cubicBezTo>
                  <a:cubicBezTo>
                    <a:pt x="174075" y="78502"/>
                    <a:pt x="176616" y="78502"/>
                    <a:pt x="180428" y="77236"/>
                  </a:cubicBezTo>
                  <a:cubicBezTo>
                    <a:pt x="185510" y="77236"/>
                    <a:pt x="189322" y="75970"/>
                    <a:pt x="193134" y="74703"/>
                  </a:cubicBezTo>
                  <a:cubicBezTo>
                    <a:pt x="195675" y="74703"/>
                    <a:pt x="196946" y="73437"/>
                    <a:pt x="198216" y="73437"/>
                  </a:cubicBezTo>
                  <a:lnTo>
                    <a:pt x="199487" y="73437"/>
                  </a:lnTo>
                  <a:cubicBezTo>
                    <a:pt x="203299" y="73437"/>
                    <a:pt x="207110" y="72171"/>
                    <a:pt x="210922" y="72171"/>
                  </a:cubicBezTo>
                  <a:cubicBezTo>
                    <a:pt x="216005" y="72171"/>
                    <a:pt x="221088" y="74703"/>
                    <a:pt x="224899" y="75970"/>
                  </a:cubicBezTo>
                  <a:cubicBezTo>
                    <a:pt x="228711" y="77236"/>
                    <a:pt x="229981" y="81034"/>
                    <a:pt x="229981" y="84833"/>
                  </a:cubicBezTo>
                  <a:cubicBezTo>
                    <a:pt x="229981" y="86099"/>
                    <a:pt x="231253" y="87365"/>
                    <a:pt x="231253" y="87365"/>
                  </a:cubicBezTo>
                  <a:cubicBezTo>
                    <a:pt x="232523" y="88631"/>
                    <a:pt x="240147" y="91163"/>
                    <a:pt x="246500" y="91163"/>
                  </a:cubicBezTo>
                  <a:cubicBezTo>
                    <a:pt x="251582" y="91163"/>
                    <a:pt x="254123" y="89897"/>
                    <a:pt x="257935" y="88631"/>
                  </a:cubicBezTo>
                  <a:lnTo>
                    <a:pt x="260477" y="88631"/>
                  </a:lnTo>
                  <a:cubicBezTo>
                    <a:pt x="263018" y="87365"/>
                    <a:pt x="266830" y="86099"/>
                    <a:pt x="269371" y="84833"/>
                  </a:cubicBezTo>
                  <a:lnTo>
                    <a:pt x="271912" y="83566"/>
                  </a:lnTo>
                  <a:cubicBezTo>
                    <a:pt x="273183" y="83566"/>
                    <a:pt x="274453" y="82300"/>
                    <a:pt x="275724" y="79768"/>
                  </a:cubicBezTo>
                  <a:cubicBezTo>
                    <a:pt x="276994" y="78502"/>
                    <a:pt x="278266" y="77236"/>
                    <a:pt x="279536" y="75970"/>
                  </a:cubicBezTo>
                  <a:cubicBezTo>
                    <a:pt x="280806" y="74703"/>
                    <a:pt x="283348" y="74703"/>
                    <a:pt x="284619" y="74703"/>
                  </a:cubicBezTo>
                  <a:cubicBezTo>
                    <a:pt x="285889" y="74703"/>
                    <a:pt x="285889" y="74703"/>
                    <a:pt x="287159" y="74703"/>
                  </a:cubicBezTo>
                  <a:cubicBezTo>
                    <a:pt x="289701" y="74703"/>
                    <a:pt x="290972" y="74703"/>
                    <a:pt x="292242" y="74703"/>
                  </a:cubicBezTo>
                  <a:cubicBezTo>
                    <a:pt x="293512" y="74703"/>
                    <a:pt x="294783" y="73437"/>
                    <a:pt x="294783" y="70905"/>
                  </a:cubicBezTo>
                  <a:cubicBezTo>
                    <a:pt x="294783" y="70905"/>
                    <a:pt x="294783" y="69639"/>
                    <a:pt x="296054" y="69639"/>
                  </a:cubicBezTo>
                  <a:cubicBezTo>
                    <a:pt x="297325" y="67106"/>
                    <a:pt x="299865" y="64574"/>
                    <a:pt x="301136" y="63308"/>
                  </a:cubicBezTo>
                  <a:cubicBezTo>
                    <a:pt x="301136" y="62042"/>
                    <a:pt x="303678" y="62042"/>
                    <a:pt x="304948" y="62042"/>
                  </a:cubicBezTo>
                  <a:cubicBezTo>
                    <a:pt x="306218" y="62042"/>
                    <a:pt x="307490" y="62042"/>
                    <a:pt x="307490" y="62042"/>
                  </a:cubicBezTo>
                  <a:cubicBezTo>
                    <a:pt x="308760" y="63308"/>
                    <a:pt x="311301" y="65840"/>
                    <a:pt x="311301" y="67106"/>
                  </a:cubicBezTo>
                  <a:cubicBezTo>
                    <a:pt x="311301" y="68373"/>
                    <a:pt x="308760" y="72171"/>
                    <a:pt x="307490" y="73437"/>
                  </a:cubicBezTo>
                  <a:cubicBezTo>
                    <a:pt x="307490" y="73437"/>
                    <a:pt x="307490" y="77236"/>
                    <a:pt x="307490" y="78502"/>
                  </a:cubicBezTo>
                  <a:cubicBezTo>
                    <a:pt x="307490" y="79768"/>
                    <a:pt x="307490" y="79768"/>
                    <a:pt x="307490" y="79768"/>
                  </a:cubicBezTo>
                  <a:cubicBezTo>
                    <a:pt x="307490" y="82300"/>
                    <a:pt x="310031" y="86099"/>
                    <a:pt x="312572" y="88631"/>
                  </a:cubicBezTo>
                  <a:cubicBezTo>
                    <a:pt x="313843" y="89897"/>
                    <a:pt x="315113" y="91163"/>
                    <a:pt x="317654" y="91163"/>
                  </a:cubicBezTo>
                  <a:cubicBezTo>
                    <a:pt x="318925" y="91163"/>
                    <a:pt x="318925" y="92430"/>
                    <a:pt x="320196" y="92430"/>
                  </a:cubicBezTo>
                  <a:cubicBezTo>
                    <a:pt x="322737" y="93696"/>
                    <a:pt x="322737" y="96228"/>
                    <a:pt x="324007" y="98760"/>
                  </a:cubicBezTo>
                  <a:cubicBezTo>
                    <a:pt x="324007" y="100027"/>
                    <a:pt x="325278" y="101293"/>
                    <a:pt x="325278" y="102559"/>
                  </a:cubicBezTo>
                  <a:cubicBezTo>
                    <a:pt x="326549" y="103825"/>
                    <a:pt x="327819" y="106357"/>
                    <a:pt x="329090" y="105091"/>
                  </a:cubicBezTo>
                  <a:cubicBezTo>
                    <a:pt x="330361" y="105091"/>
                    <a:pt x="331631" y="103825"/>
                    <a:pt x="331631" y="102559"/>
                  </a:cubicBezTo>
                  <a:cubicBezTo>
                    <a:pt x="334172" y="100027"/>
                    <a:pt x="335443" y="97494"/>
                    <a:pt x="339255" y="97494"/>
                  </a:cubicBezTo>
                  <a:cubicBezTo>
                    <a:pt x="343067" y="97494"/>
                    <a:pt x="346878" y="98760"/>
                    <a:pt x="349420" y="100027"/>
                  </a:cubicBezTo>
                  <a:cubicBezTo>
                    <a:pt x="350690" y="100027"/>
                    <a:pt x="353231" y="100027"/>
                    <a:pt x="354503" y="100027"/>
                  </a:cubicBezTo>
                  <a:cubicBezTo>
                    <a:pt x="355773" y="100027"/>
                    <a:pt x="355773" y="98760"/>
                    <a:pt x="355773" y="96228"/>
                  </a:cubicBezTo>
                  <a:cubicBezTo>
                    <a:pt x="355773" y="93696"/>
                    <a:pt x="357043" y="91163"/>
                    <a:pt x="359585" y="88631"/>
                  </a:cubicBezTo>
                  <a:cubicBezTo>
                    <a:pt x="360856" y="87365"/>
                    <a:pt x="362126" y="86099"/>
                    <a:pt x="362126" y="84833"/>
                  </a:cubicBezTo>
                  <a:cubicBezTo>
                    <a:pt x="363396" y="83566"/>
                    <a:pt x="363396" y="82300"/>
                    <a:pt x="364667" y="81034"/>
                  </a:cubicBezTo>
                  <a:cubicBezTo>
                    <a:pt x="367209" y="77236"/>
                    <a:pt x="369749" y="74703"/>
                    <a:pt x="377374" y="74703"/>
                  </a:cubicBezTo>
                  <a:cubicBezTo>
                    <a:pt x="382456" y="74703"/>
                    <a:pt x="383727" y="77236"/>
                    <a:pt x="384997" y="78502"/>
                  </a:cubicBezTo>
                  <a:cubicBezTo>
                    <a:pt x="384997" y="78502"/>
                    <a:pt x="384997" y="78502"/>
                    <a:pt x="384997" y="79768"/>
                  </a:cubicBezTo>
                  <a:cubicBezTo>
                    <a:pt x="384997" y="79768"/>
                    <a:pt x="386268" y="81034"/>
                    <a:pt x="386268" y="82300"/>
                  </a:cubicBezTo>
                  <a:cubicBezTo>
                    <a:pt x="387538" y="83566"/>
                    <a:pt x="388809" y="86099"/>
                    <a:pt x="390080" y="86099"/>
                  </a:cubicBezTo>
                  <a:cubicBezTo>
                    <a:pt x="391350" y="86099"/>
                    <a:pt x="393891" y="82300"/>
                    <a:pt x="395162" y="81034"/>
                  </a:cubicBezTo>
                  <a:cubicBezTo>
                    <a:pt x="396433" y="79768"/>
                    <a:pt x="396433" y="78502"/>
                    <a:pt x="397703" y="78502"/>
                  </a:cubicBezTo>
                  <a:cubicBezTo>
                    <a:pt x="398974" y="77236"/>
                    <a:pt x="396433" y="74703"/>
                    <a:pt x="396433" y="73437"/>
                  </a:cubicBezTo>
                  <a:lnTo>
                    <a:pt x="396433" y="73437"/>
                  </a:lnTo>
                  <a:cubicBezTo>
                    <a:pt x="395162" y="72171"/>
                    <a:pt x="392621" y="64574"/>
                    <a:pt x="392621" y="62042"/>
                  </a:cubicBezTo>
                  <a:cubicBezTo>
                    <a:pt x="392621" y="60776"/>
                    <a:pt x="392621" y="60776"/>
                    <a:pt x="392621" y="59509"/>
                  </a:cubicBezTo>
                  <a:cubicBezTo>
                    <a:pt x="392621" y="58243"/>
                    <a:pt x="392621" y="55711"/>
                    <a:pt x="392621" y="53179"/>
                  </a:cubicBezTo>
                  <a:cubicBezTo>
                    <a:pt x="392621" y="51912"/>
                    <a:pt x="391350" y="49380"/>
                    <a:pt x="391350" y="46848"/>
                  </a:cubicBezTo>
                  <a:cubicBezTo>
                    <a:pt x="390080" y="44316"/>
                    <a:pt x="390080" y="43049"/>
                    <a:pt x="390080" y="41783"/>
                  </a:cubicBezTo>
                  <a:cubicBezTo>
                    <a:pt x="390080" y="37985"/>
                    <a:pt x="393891" y="34186"/>
                    <a:pt x="396433" y="31654"/>
                  </a:cubicBezTo>
                  <a:cubicBezTo>
                    <a:pt x="397703" y="30388"/>
                    <a:pt x="397703" y="27855"/>
                    <a:pt x="397703" y="26589"/>
                  </a:cubicBezTo>
                  <a:cubicBezTo>
                    <a:pt x="397703" y="24057"/>
                    <a:pt x="398974" y="22791"/>
                    <a:pt x="398974" y="20259"/>
                  </a:cubicBezTo>
                  <a:cubicBezTo>
                    <a:pt x="400244" y="16460"/>
                    <a:pt x="405327" y="10129"/>
                    <a:pt x="407868" y="8863"/>
                  </a:cubicBezTo>
                  <a:cubicBezTo>
                    <a:pt x="409139" y="7597"/>
                    <a:pt x="410409" y="5065"/>
                    <a:pt x="410409" y="3799"/>
                  </a:cubicBezTo>
                  <a:cubicBezTo>
                    <a:pt x="410409" y="3799"/>
                    <a:pt x="410409" y="2532"/>
                    <a:pt x="410409" y="2532"/>
                  </a:cubicBezTo>
                  <a:cubicBezTo>
                    <a:pt x="410409" y="1266"/>
                    <a:pt x="412951" y="1266"/>
                    <a:pt x="414221" y="1266"/>
                  </a:cubicBezTo>
                  <a:cubicBezTo>
                    <a:pt x="416762" y="1266"/>
                    <a:pt x="420574" y="1266"/>
                    <a:pt x="420574" y="1266"/>
                  </a:cubicBezTo>
                  <a:lnTo>
                    <a:pt x="421845" y="1266"/>
                  </a:lnTo>
                  <a:lnTo>
                    <a:pt x="421845" y="2532"/>
                  </a:lnTo>
                  <a:cubicBezTo>
                    <a:pt x="425657" y="21525"/>
                    <a:pt x="443446" y="37985"/>
                    <a:pt x="452339" y="45582"/>
                  </a:cubicBezTo>
                  <a:cubicBezTo>
                    <a:pt x="462505" y="54445"/>
                    <a:pt x="471399" y="62042"/>
                    <a:pt x="481564" y="67106"/>
                  </a:cubicBezTo>
                  <a:cubicBezTo>
                    <a:pt x="490458" y="72171"/>
                    <a:pt x="504435" y="82300"/>
                    <a:pt x="513330" y="88631"/>
                  </a:cubicBezTo>
                  <a:cubicBezTo>
                    <a:pt x="523494" y="96228"/>
                    <a:pt x="531118" y="108890"/>
                    <a:pt x="533659" y="121551"/>
                  </a:cubicBezTo>
                  <a:cubicBezTo>
                    <a:pt x="536201" y="135479"/>
                    <a:pt x="528577" y="146874"/>
                    <a:pt x="520953" y="157004"/>
                  </a:cubicBezTo>
                  <a:cubicBezTo>
                    <a:pt x="513330" y="165867"/>
                    <a:pt x="495541" y="173464"/>
                    <a:pt x="477752" y="181061"/>
                  </a:cubicBezTo>
                  <a:lnTo>
                    <a:pt x="472670" y="183593"/>
                  </a:lnTo>
                  <a:cubicBezTo>
                    <a:pt x="454881" y="191190"/>
                    <a:pt x="445986" y="191190"/>
                    <a:pt x="438363" y="191190"/>
                  </a:cubicBezTo>
                  <a:lnTo>
                    <a:pt x="435822" y="191190"/>
                  </a:lnTo>
                  <a:cubicBezTo>
                    <a:pt x="433280" y="191190"/>
                    <a:pt x="429469" y="191190"/>
                    <a:pt x="426927" y="189924"/>
                  </a:cubicBezTo>
                  <a:cubicBezTo>
                    <a:pt x="423115" y="189924"/>
                    <a:pt x="419304" y="188658"/>
                    <a:pt x="415492" y="188658"/>
                  </a:cubicBezTo>
                  <a:cubicBezTo>
                    <a:pt x="414221" y="188658"/>
                    <a:pt x="412951" y="188658"/>
                    <a:pt x="410409" y="188658"/>
                  </a:cubicBezTo>
                  <a:cubicBezTo>
                    <a:pt x="401515" y="189924"/>
                    <a:pt x="384997" y="200053"/>
                    <a:pt x="369749" y="219046"/>
                  </a:cubicBezTo>
                  <a:cubicBezTo>
                    <a:pt x="357043" y="236772"/>
                    <a:pt x="358314" y="250700"/>
                    <a:pt x="359585" y="258296"/>
                  </a:cubicBezTo>
                  <a:lnTo>
                    <a:pt x="359585" y="259563"/>
                  </a:lnTo>
                  <a:cubicBezTo>
                    <a:pt x="359585" y="264627"/>
                    <a:pt x="365938" y="273490"/>
                    <a:pt x="369749" y="279821"/>
                  </a:cubicBezTo>
                  <a:cubicBezTo>
                    <a:pt x="371020" y="282353"/>
                    <a:pt x="372291" y="284886"/>
                    <a:pt x="373562" y="286152"/>
                  </a:cubicBezTo>
                  <a:cubicBezTo>
                    <a:pt x="376102" y="291217"/>
                    <a:pt x="376102" y="298814"/>
                    <a:pt x="377374" y="306410"/>
                  </a:cubicBezTo>
                  <a:cubicBezTo>
                    <a:pt x="377374" y="308943"/>
                    <a:pt x="377374" y="310209"/>
                    <a:pt x="377374" y="312741"/>
                  </a:cubicBezTo>
                  <a:cubicBezTo>
                    <a:pt x="378644" y="321604"/>
                    <a:pt x="382456" y="327935"/>
                    <a:pt x="391350" y="339331"/>
                  </a:cubicBezTo>
                  <a:cubicBezTo>
                    <a:pt x="398974" y="349460"/>
                    <a:pt x="409139" y="355791"/>
                    <a:pt x="421845" y="360855"/>
                  </a:cubicBezTo>
                  <a:lnTo>
                    <a:pt x="423115" y="360855"/>
                  </a:lnTo>
                  <a:cubicBezTo>
                    <a:pt x="434551" y="364654"/>
                    <a:pt x="440904" y="365920"/>
                    <a:pt x="447257" y="369718"/>
                  </a:cubicBezTo>
                  <a:cubicBezTo>
                    <a:pt x="451069" y="370985"/>
                    <a:pt x="456152" y="376049"/>
                    <a:pt x="462505" y="379848"/>
                  </a:cubicBezTo>
                  <a:cubicBezTo>
                    <a:pt x="468858" y="383646"/>
                    <a:pt x="473940" y="388711"/>
                    <a:pt x="479023" y="391243"/>
                  </a:cubicBezTo>
                  <a:cubicBezTo>
                    <a:pt x="486646" y="395042"/>
                    <a:pt x="492999" y="403905"/>
                    <a:pt x="498082" y="410235"/>
                  </a:cubicBezTo>
                  <a:cubicBezTo>
                    <a:pt x="500624" y="412768"/>
                    <a:pt x="501894" y="415300"/>
                    <a:pt x="503164" y="417832"/>
                  </a:cubicBezTo>
                  <a:cubicBezTo>
                    <a:pt x="510788" y="426696"/>
                    <a:pt x="512059" y="436825"/>
                    <a:pt x="512059" y="448220"/>
                  </a:cubicBezTo>
                  <a:cubicBezTo>
                    <a:pt x="512059" y="460882"/>
                    <a:pt x="508247" y="481140"/>
                    <a:pt x="504435" y="495068"/>
                  </a:cubicBezTo>
                  <a:cubicBezTo>
                    <a:pt x="500624" y="507730"/>
                    <a:pt x="499352" y="516593"/>
                    <a:pt x="496811" y="544448"/>
                  </a:cubicBezTo>
                  <a:cubicBezTo>
                    <a:pt x="494270" y="568505"/>
                    <a:pt x="495541" y="591296"/>
                    <a:pt x="498082" y="617886"/>
                  </a:cubicBezTo>
                  <a:cubicBezTo>
                    <a:pt x="500624" y="643209"/>
                    <a:pt x="489188" y="655870"/>
                    <a:pt x="484105" y="662201"/>
                  </a:cubicBezTo>
                  <a:cubicBezTo>
                    <a:pt x="477752" y="669798"/>
                    <a:pt x="473940" y="673597"/>
                    <a:pt x="472670" y="677395"/>
                  </a:cubicBezTo>
                  <a:cubicBezTo>
                    <a:pt x="472670" y="681194"/>
                    <a:pt x="468858" y="684992"/>
                    <a:pt x="463775" y="691323"/>
                  </a:cubicBezTo>
                  <a:cubicBezTo>
                    <a:pt x="459964" y="695121"/>
                    <a:pt x="457422" y="698920"/>
                    <a:pt x="453611" y="703984"/>
                  </a:cubicBezTo>
                  <a:cubicBezTo>
                    <a:pt x="444716" y="716646"/>
                    <a:pt x="434551" y="730574"/>
                    <a:pt x="434551" y="730574"/>
                  </a:cubicBezTo>
                  <a:lnTo>
                    <a:pt x="434551" y="730574"/>
                  </a:lnTo>
                  <a:lnTo>
                    <a:pt x="434551" y="730574"/>
                  </a:lnTo>
                  <a:cubicBezTo>
                    <a:pt x="425657" y="734372"/>
                    <a:pt x="409139" y="740703"/>
                    <a:pt x="402786" y="743235"/>
                  </a:cubicBezTo>
                  <a:cubicBezTo>
                    <a:pt x="409139" y="740703"/>
                    <a:pt x="407868" y="740703"/>
                    <a:pt x="406598" y="740703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1" name="Freeform 30">
              <a:extLst>
                <a:ext uri="{FF2B5EF4-FFF2-40B4-BE49-F238E27FC236}">
                  <a16:creationId xmlns:a16="http://schemas.microsoft.com/office/drawing/2014/main" id="{04247E01-0DE4-7746-4F5B-9D93221B7895}"/>
                </a:ext>
              </a:extLst>
            </p:cNvPr>
            <p:cNvSpPr/>
            <p:nvPr/>
          </p:nvSpPr>
          <p:spPr>
            <a:xfrm>
              <a:off x="12081675" y="9312689"/>
              <a:ext cx="817262" cy="615353"/>
            </a:xfrm>
            <a:custGeom>
              <a:avLst/>
              <a:gdLst>
                <a:gd name="connsiteX0" fmla="*/ 817263 w 817262"/>
                <a:gd name="connsiteY0" fmla="*/ 436825 h 615353"/>
                <a:gd name="connsiteX1" fmla="*/ 815992 w 817262"/>
                <a:gd name="connsiteY1" fmla="*/ 444422 h 615353"/>
                <a:gd name="connsiteX2" fmla="*/ 804557 w 817262"/>
                <a:gd name="connsiteY2" fmla="*/ 460882 h 615353"/>
                <a:gd name="connsiteX3" fmla="*/ 785497 w 817262"/>
                <a:gd name="connsiteY3" fmla="*/ 478608 h 615353"/>
                <a:gd name="connsiteX4" fmla="*/ 782956 w 817262"/>
                <a:gd name="connsiteY4" fmla="*/ 487471 h 615353"/>
                <a:gd name="connsiteX5" fmla="*/ 772791 w 817262"/>
                <a:gd name="connsiteY5" fmla="*/ 493802 h 615353"/>
                <a:gd name="connsiteX6" fmla="*/ 755002 w 817262"/>
                <a:gd name="connsiteY6" fmla="*/ 507730 h 615353"/>
                <a:gd name="connsiteX7" fmla="*/ 752461 w 817262"/>
                <a:gd name="connsiteY7" fmla="*/ 508996 h 615353"/>
                <a:gd name="connsiteX8" fmla="*/ 741026 w 817262"/>
                <a:gd name="connsiteY8" fmla="*/ 511528 h 615353"/>
                <a:gd name="connsiteX9" fmla="*/ 730861 w 817262"/>
                <a:gd name="connsiteY9" fmla="*/ 517859 h 615353"/>
                <a:gd name="connsiteX10" fmla="*/ 716884 w 817262"/>
                <a:gd name="connsiteY10" fmla="*/ 520391 h 615353"/>
                <a:gd name="connsiteX11" fmla="*/ 706719 w 817262"/>
                <a:gd name="connsiteY11" fmla="*/ 524190 h 615353"/>
                <a:gd name="connsiteX12" fmla="*/ 687660 w 817262"/>
                <a:gd name="connsiteY12" fmla="*/ 510262 h 615353"/>
                <a:gd name="connsiteX13" fmla="*/ 666059 w 817262"/>
                <a:gd name="connsiteY13" fmla="*/ 517859 h 615353"/>
                <a:gd name="connsiteX14" fmla="*/ 633023 w 817262"/>
                <a:gd name="connsiteY14" fmla="*/ 521658 h 615353"/>
                <a:gd name="connsiteX15" fmla="*/ 611423 w 817262"/>
                <a:gd name="connsiteY15" fmla="*/ 525456 h 615353"/>
                <a:gd name="connsiteX16" fmla="*/ 597446 w 817262"/>
                <a:gd name="connsiteY16" fmla="*/ 530521 h 615353"/>
                <a:gd name="connsiteX17" fmla="*/ 586010 w 817262"/>
                <a:gd name="connsiteY17" fmla="*/ 538118 h 615353"/>
                <a:gd name="connsiteX18" fmla="*/ 575845 w 817262"/>
                <a:gd name="connsiteY18" fmla="*/ 534319 h 615353"/>
                <a:gd name="connsiteX19" fmla="*/ 558056 w 817262"/>
                <a:gd name="connsiteY19" fmla="*/ 534319 h 615353"/>
                <a:gd name="connsiteX20" fmla="*/ 550433 w 817262"/>
                <a:gd name="connsiteY20" fmla="*/ 519125 h 615353"/>
                <a:gd name="connsiteX21" fmla="*/ 530103 w 817262"/>
                <a:gd name="connsiteY21" fmla="*/ 498867 h 615353"/>
                <a:gd name="connsiteX22" fmla="*/ 513585 w 817262"/>
                <a:gd name="connsiteY22" fmla="*/ 490004 h 615353"/>
                <a:gd name="connsiteX23" fmla="*/ 502150 w 817262"/>
                <a:gd name="connsiteY23" fmla="*/ 483673 h 615353"/>
                <a:gd name="connsiteX24" fmla="*/ 493255 w 817262"/>
                <a:gd name="connsiteY24" fmla="*/ 492536 h 615353"/>
                <a:gd name="connsiteX25" fmla="*/ 476737 w 817262"/>
                <a:gd name="connsiteY25" fmla="*/ 514061 h 615353"/>
                <a:gd name="connsiteX26" fmla="*/ 456407 w 817262"/>
                <a:gd name="connsiteY26" fmla="*/ 530521 h 615353"/>
                <a:gd name="connsiteX27" fmla="*/ 438619 w 817262"/>
                <a:gd name="connsiteY27" fmla="*/ 541916 h 615353"/>
                <a:gd name="connsiteX28" fmla="*/ 422100 w 817262"/>
                <a:gd name="connsiteY28" fmla="*/ 555844 h 615353"/>
                <a:gd name="connsiteX29" fmla="*/ 414477 w 817262"/>
                <a:gd name="connsiteY29" fmla="*/ 562175 h 615353"/>
                <a:gd name="connsiteX30" fmla="*/ 382711 w 817262"/>
                <a:gd name="connsiteY30" fmla="*/ 536851 h 615353"/>
                <a:gd name="connsiteX31" fmla="*/ 340781 w 817262"/>
                <a:gd name="connsiteY31" fmla="*/ 565973 h 615353"/>
                <a:gd name="connsiteX32" fmla="*/ 319181 w 817262"/>
                <a:gd name="connsiteY32" fmla="*/ 544448 h 615353"/>
                <a:gd name="connsiteX33" fmla="*/ 310286 w 817262"/>
                <a:gd name="connsiteY33" fmla="*/ 553312 h 615353"/>
                <a:gd name="connsiteX34" fmla="*/ 283603 w 817262"/>
                <a:gd name="connsiteY34" fmla="*/ 535585 h 615353"/>
                <a:gd name="connsiteX35" fmla="*/ 278521 w 817262"/>
                <a:gd name="connsiteY35" fmla="*/ 535585 h 615353"/>
                <a:gd name="connsiteX36" fmla="*/ 265814 w 817262"/>
                <a:gd name="connsiteY36" fmla="*/ 557110 h 615353"/>
                <a:gd name="connsiteX37" fmla="*/ 245485 w 817262"/>
                <a:gd name="connsiteY37" fmla="*/ 590030 h 615353"/>
                <a:gd name="connsiteX38" fmla="*/ 227696 w 817262"/>
                <a:gd name="connsiteY38" fmla="*/ 615353 h 615353"/>
                <a:gd name="connsiteX39" fmla="*/ 178142 w 817262"/>
                <a:gd name="connsiteY39" fmla="*/ 586232 h 615353"/>
                <a:gd name="connsiteX40" fmla="*/ 129858 w 817262"/>
                <a:gd name="connsiteY40" fmla="*/ 540650 h 615353"/>
                <a:gd name="connsiteX41" fmla="*/ 126047 w 817262"/>
                <a:gd name="connsiteY41" fmla="*/ 525456 h 615353"/>
                <a:gd name="connsiteX42" fmla="*/ 122235 w 817262"/>
                <a:gd name="connsiteY42" fmla="*/ 511528 h 615353"/>
                <a:gd name="connsiteX43" fmla="*/ 91740 w 817262"/>
                <a:gd name="connsiteY43" fmla="*/ 521658 h 615353"/>
                <a:gd name="connsiteX44" fmla="*/ 86658 w 817262"/>
                <a:gd name="connsiteY44" fmla="*/ 500133 h 615353"/>
                <a:gd name="connsiteX45" fmla="*/ 77763 w 817262"/>
                <a:gd name="connsiteY45" fmla="*/ 477342 h 615353"/>
                <a:gd name="connsiteX46" fmla="*/ 59974 w 817262"/>
                <a:gd name="connsiteY46" fmla="*/ 468479 h 615353"/>
                <a:gd name="connsiteX47" fmla="*/ 49810 w 817262"/>
                <a:gd name="connsiteY47" fmla="*/ 449487 h 615353"/>
                <a:gd name="connsiteX48" fmla="*/ 44728 w 817262"/>
                <a:gd name="connsiteY48" fmla="*/ 436825 h 615353"/>
                <a:gd name="connsiteX49" fmla="*/ 47268 w 817262"/>
                <a:gd name="connsiteY49" fmla="*/ 424163 h 615353"/>
                <a:gd name="connsiteX50" fmla="*/ 49810 w 817262"/>
                <a:gd name="connsiteY50" fmla="*/ 406437 h 615353"/>
                <a:gd name="connsiteX51" fmla="*/ 58704 w 817262"/>
                <a:gd name="connsiteY51" fmla="*/ 397574 h 615353"/>
                <a:gd name="connsiteX52" fmla="*/ 59974 w 817262"/>
                <a:gd name="connsiteY52" fmla="*/ 383646 h 615353"/>
                <a:gd name="connsiteX53" fmla="*/ 57434 w 817262"/>
                <a:gd name="connsiteY53" fmla="*/ 367186 h 615353"/>
                <a:gd name="connsiteX54" fmla="*/ 54892 w 817262"/>
                <a:gd name="connsiteY54" fmla="*/ 346928 h 615353"/>
                <a:gd name="connsiteX55" fmla="*/ 44728 w 817262"/>
                <a:gd name="connsiteY55" fmla="*/ 333000 h 615353"/>
                <a:gd name="connsiteX56" fmla="*/ 47268 w 817262"/>
                <a:gd name="connsiteY56" fmla="*/ 319072 h 615353"/>
                <a:gd name="connsiteX57" fmla="*/ 42186 w 817262"/>
                <a:gd name="connsiteY57" fmla="*/ 307677 h 615353"/>
                <a:gd name="connsiteX58" fmla="*/ 39645 w 817262"/>
                <a:gd name="connsiteY58" fmla="*/ 297547 h 615353"/>
                <a:gd name="connsiteX59" fmla="*/ 33292 w 817262"/>
                <a:gd name="connsiteY59" fmla="*/ 279821 h 615353"/>
                <a:gd name="connsiteX60" fmla="*/ 29480 w 817262"/>
                <a:gd name="connsiteY60" fmla="*/ 264627 h 615353"/>
                <a:gd name="connsiteX61" fmla="*/ 30750 w 817262"/>
                <a:gd name="connsiteY61" fmla="*/ 236772 h 615353"/>
                <a:gd name="connsiteX62" fmla="*/ 25668 w 817262"/>
                <a:gd name="connsiteY62" fmla="*/ 219045 h 615353"/>
                <a:gd name="connsiteX63" fmla="*/ 23127 w 817262"/>
                <a:gd name="connsiteY63" fmla="*/ 200053 h 615353"/>
                <a:gd name="connsiteX64" fmla="*/ 15503 w 817262"/>
                <a:gd name="connsiteY64" fmla="*/ 188658 h 615353"/>
                <a:gd name="connsiteX65" fmla="*/ 7879 w 817262"/>
                <a:gd name="connsiteY65" fmla="*/ 182327 h 615353"/>
                <a:gd name="connsiteX66" fmla="*/ 11691 w 817262"/>
                <a:gd name="connsiteY66" fmla="*/ 169665 h 615353"/>
                <a:gd name="connsiteX67" fmla="*/ 10421 w 817262"/>
                <a:gd name="connsiteY67" fmla="*/ 148141 h 615353"/>
                <a:gd name="connsiteX68" fmla="*/ 4068 w 817262"/>
                <a:gd name="connsiteY68" fmla="*/ 135479 h 615353"/>
                <a:gd name="connsiteX69" fmla="*/ 256 w 817262"/>
                <a:gd name="connsiteY69" fmla="*/ 119019 h 615353"/>
                <a:gd name="connsiteX70" fmla="*/ 10421 w 817262"/>
                <a:gd name="connsiteY70" fmla="*/ 101293 h 615353"/>
                <a:gd name="connsiteX71" fmla="*/ 20585 w 817262"/>
                <a:gd name="connsiteY71" fmla="*/ 91164 h 615353"/>
                <a:gd name="connsiteX72" fmla="*/ 25668 w 817262"/>
                <a:gd name="connsiteY72" fmla="*/ 88631 h 615353"/>
                <a:gd name="connsiteX73" fmla="*/ 59974 w 817262"/>
                <a:gd name="connsiteY73" fmla="*/ 73437 h 615353"/>
                <a:gd name="connsiteX74" fmla="*/ 112070 w 817262"/>
                <a:gd name="connsiteY74" fmla="*/ 50646 h 615353"/>
                <a:gd name="connsiteX75" fmla="*/ 159083 w 817262"/>
                <a:gd name="connsiteY75" fmla="*/ 31654 h 615353"/>
                <a:gd name="connsiteX76" fmla="*/ 187036 w 817262"/>
                <a:gd name="connsiteY76" fmla="*/ 26589 h 615353"/>
                <a:gd name="connsiteX77" fmla="*/ 203555 w 817262"/>
                <a:gd name="connsiteY77" fmla="*/ 29122 h 615353"/>
                <a:gd name="connsiteX78" fmla="*/ 212448 w 817262"/>
                <a:gd name="connsiteY78" fmla="*/ 30388 h 615353"/>
                <a:gd name="connsiteX79" fmla="*/ 223884 w 817262"/>
                <a:gd name="connsiteY79" fmla="*/ 27856 h 615353"/>
                <a:gd name="connsiteX80" fmla="*/ 235320 w 817262"/>
                <a:gd name="connsiteY80" fmla="*/ 29122 h 615353"/>
                <a:gd name="connsiteX81" fmla="*/ 250567 w 817262"/>
                <a:gd name="connsiteY81" fmla="*/ 35452 h 615353"/>
                <a:gd name="connsiteX82" fmla="*/ 282332 w 817262"/>
                <a:gd name="connsiteY82" fmla="*/ 31654 h 615353"/>
                <a:gd name="connsiteX83" fmla="*/ 310286 w 817262"/>
                <a:gd name="connsiteY83" fmla="*/ 24057 h 615353"/>
                <a:gd name="connsiteX84" fmla="*/ 342052 w 817262"/>
                <a:gd name="connsiteY84" fmla="*/ 15194 h 615353"/>
                <a:gd name="connsiteX85" fmla="*/ 371276 w 817262"/>
                <a:gd name="connsiteY85" fmla="*/ 5065 h 615353"/>
                <a:gd name="connsiteX86" fmla="*/ 394147 w 817262"/>
                <a:gd name="connsiteY86" fmla="*/ 2532 h 615353"/>
                <a:gd name="connsiteX87" fmla="*/ 403041 w 817262"/>
                <a:gd name="connsiteY87" fmla="*/ 0 h 615353"/>
                <a:gd name="connsiteX88" fmla="*/ 403041 w 817262"/>
                <a:gd name="connsiteY88" fmla="*/ 16460 h 615353"/>
                <a:gd name="connsiteX89" fmla="*/ 397959 w 817262"/>
                <a:gd name="connsiteY89" fmla="*/ 22791 h 615353"/>
                <a:gd name="connsiteX90" fmla="*/ 397959 w 817262"/>
                <a:gd name="connsiteY90" fmla="*/ 27856 h 615353"/>
                <a:gd name="connsiteX91" fmla="*/ 405582 w 817262"/>
                <a:gd name="connsiteY91" fmla="*/ 29122 h 615353"/>
                <a:gd name="connsiteX92" fmla="*/ 406853 w 817262"/>
                <a:gd name="connsiteY92" fmla="*/ 45582 h 615353"/>
                <a:gd name="connsiteX93" fmla="*/ 400500 w 817262"/>
                <a:gd name="connsiteY93" fmla="*/ 67106 h 615353"/>
                <a:gd name="connsiteX94" fmla="*/ 395418 w 817262"/>
                <a:gd name="connsiteY94" fmla="*/ 82300 h 615353"/>
                <a:gd name="connsiteX95" fmla="*/ 399229 w 817262"/>
                <a:gd name="connsiteY95" fmla="*/ 94962 h 615353"/>
                <a:gd name="connsiteX96" fmla="*/ 403041 w 817262"/>
                <a:gd name="connsiteY96" fmla="*/ 100027 h 615353"/>
                <a:gd name="connsiteX97" fmla="*/ 405582 w 817262"/>
                <a:gd name="connsiteY97" fmla="*/ 100027 h 615353"/>
                <a:gd name="connsiteX98" fmla="*/ 410665 w 817262"/>
                <a:gd name="connsiteY98" fmla="*/ 93696 h 615353"/>
                <a:gd name="connsiteX99" fmla="*/ 418289 w 817262"/>
                <a:gd name="connsiteY99" fmla="*/ 91164 h 615353"/>
                <a:gd name="connsiteX100" fmla="*/ 420830 w 817262"/>
                <a:gd name="connsiteY100" fmla="*/ 84833 h 615353"/>
                <a:gd name="connsiteX101" fmla="*/ 428453 w 817262"/>
                <a:gd name="connsiteY101" fmla="*/ 83566 h 615353"/>
                <a:gd name="connsiteX102" fmla="*/ 438619 w 817262"/>
                <a:gd name="connsiteY102" fmla="*/ 102559 h 615353"/>
                <a:gd name="connsiteX103" fmla="*/ 436077 w 817262"/>
                <a:gd name="connsiteY103" fmla="*/ 124084 h 615353"/>
                <a:gd name="connsiteX104" fmla="*/ 438619 w 817262"/>
                <a:gd name="connsiteY104" fmla="*/ 150673 h 615353"/>
                <a:gd name="connsiteX105" fmla="*/ 452595 w 817262"/>
                <a:gd name="connsiteY105" fmla="*/ 167133 h 615353"/>
                <a:gd name="connsiteX106" fmla="*/ 470384 w 817262"/>
                <a:gd name="connsiteY106" fmla="*/ 169665 h 615353"/>
                <a:gd name="connsiteX107" fmla="*/ 485631 w 817262"/>
                <a:gd name="connsiteY107" fmla="*/ 173464 h 615353"/>
                <a:gd name="connsiteX108" fmla="*/ 508503 w 817262"/>
                <a:gd name="connsiteY108" fmla="*/ 186125 h 615353"/>
                <a:gd name="connsiteX109" fmla="*/ 533915 w 817262"/>
                <a:gd name="connsiteY109" fmla="*/ 201319 h 615353"/>
                <a:gd name="connsiteX110" fmla="*/ 561868 w 817262"/>
                <a:gd name="connsiteY110" fmla="*/ 215247 h 615353"/>
                <a:gd name="connsiteX111" fmla="*/ 578387 w 817262"/>
                <a:gd name="connsiteY111" fmla="*/ 213981 h 615353"/>
                <a:gd name="connsiteX112" fmla="*/ 583469 w 817262"/>
                <a:gd name="connsiteY112" fmla="*/ 200053 h 615353"/>
                <a:gd name="connsiteX113" fmla="*/ 588552 w 817262"/>
                <a:gd name="connsiteY113" fmla="*/ 197521 h 615353"/>
                <a:gd name="connsiteX114" fmla="*/ 588552 w 817262"/>
                <a:gd name="connsiteY114" fmla="*/ 184859 h 615353"/>
                <a:gd name="connsiteX115" fmla="*/ 592363 w 817262"/>
                <a:gd name="connsiteY115" fmla="*/ 184859 h 615353"/>
                <a:gd name="connsiteX116" fmla="*/ 603799 w 817262"/>
                <a:gd name="connsiteY116" fmla="*/ 196255 h 615353"/>
                <a:gd name="connsiteX117" fmla="*/ 625399 w 817262"/>
                <a:gd name="connsiteY117" fmla="*/ 208916 h 615353"/>
                <a:gd name="connsiteX118" fmla="*/ 643188 w 817262"/>
                <a:gd name="connsiteY118" fmla="*/ 216513 h 615353"/>
                <a:gd name="connsiteX119" fmla="*/ 650811 w 817262"/>
                <a:gd name="connsiteY119" fmla="*/ 213981 h 615353"/>
                <a:gd name="connsiteX120" fmla="*/ 664789 w 817262"/>
                <a:gd name="connsiteY120" fmla="*/ 221578 h 615353"/>
                <a:gd name="connsiteX121" fmla="*/ 677495 w 817262"/>
                <a:gd name="connsiteY121" fmla="*/ 231707 h 615353"/>
                <a:gd name="connsiteX122" fmla="*/ 692742 w 817262"/>
                <a:gd name="connsiteY122" fmla="*/ 235506 h 615353"/>
                <a:gd name="connsiteX123" fmla="*/ 692742 w 817262"/>
                <a:gd name="connsiteY123" fmla="*/ 243103 h 615353"/>
                <a:gd name="connsiteX124" fmla="*/ 683848 w 817262"/>
                <a:gd name="connsiteY124" fmla="*/ 251966 h 615353"/>
                <a:gd name="connsiteX125" fmla="*/ 683848 w 817262"/>
                <a:gd name="connsiteY125" fmla="*/ 263361 h 615353"/>
                <a:gd name="connsiteX126" fmla="*/ 663518 w 817262"/>
                <a:gd name="connsiteY126" fmla="*/ 283620 h 615353"/>
                <a:gd name="connsiteX127" fmla="*/ 686389 w 817262"/>
                <a:gd name="connsiteY127" fmla="*/ 288684 h 615353"/>
                <a:gd name="connsiteX128" fmla="*/ 700366 w 817262"/>
                <a:gd name="connsiteY128" fmla="*/ 279821 h 615353"/>
                <a:gd name="connsiteX129" fmla="*/ 747379 w 817262"/>
                <a:gd name="connsiteY129" fmla="*/ 301346 h 615353"/>
                <a:gd name="connsiteX130" fmla="*/ 755002 w 817262"/>
                <a:gd name="connsiteY130" fmla="*/ 305144 h 615353"/>
                <a:gd name="connsiteX131" fmla="*/ 755002 w 817262"/>
                <a:gd name="connsiteY131" fmla="*/ 289950 h 615353"/>
                <a:gd name="connsiteX132" fmla="*/ 758814 w 817262"/>
                <a:gd name="connsiteY132" fmla="*/ 288684 h 615353"/>
                <a:gd name="connsiteX133" fmla="*/ 765167 w 817262"/>
                <a:gd name="connsiteY133" fmla="*/ 295015 h 615353"/>
                <a:gd name="connsiteX134" fmla="*/ 793121 w 817262"/>
                <a:gd name="connsiteY134" fmla="*/ 298814 h 615353"/>
                <a:gd name="connsiteX135" fmla="*/ 788039 w 817262"/>
                <a:gd name="connsiteY135" fmla="*/ 310209 h 615353"/>
                <a:gd name="connsiteX136" fmla="*/ 779144 w 817262"/>
                <a:gd name="connsiteY136" fmla="*/ 321604 h 615353"/>
                <a:gd name="connsiteX137" fmla="*/ 766438 w 817262"/>
                <a:gd name="connsiteY137" fmla="*/ 327935 h 615353"/>
                <a:gd name="connsiteX138" fmla="*/ 765167 w 817262"/>
                <a:gd name="connsiteY138" fmla="*/ 344395 h 615353"/>
                <a:gd name="connsiteX139" fmla="*/ 768979 w 817262"/>
                <a:gd name="connsiteY139" fmla="*/ 362121 h 615353"/>
                <a:gd name="connsiteX140" fmla="*/ 776603 w 817262"/>
                <a:gd name="connsiteY140" fmla="*/ 381114 h 615353"/>
                <a:gd name="connsiteX141" fmla="*/ 794392 w 817262"/>
                <a:gd name="connsiteY141" fmla="*/ 401372 h 615353"/>
                <a:gd name="connsiteX142" fmla="*/ 804557 w 817262"/>
                <a:gd name="connsiteY142" fmla="*/ 420365 h 615353"/>
                <a:gd name="connsiteX143" fmla="*/ 808368 w 817262"/>
                <a:gd name="connsiteY143" fmla="*/ 430494 h 615353"/>
                <a:gd name="connsiteX144" fmla="*/ 817263 w 817262"/>
                <a:gd name="connsiteY144" fmla="*/ 436825 h 6153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</a:cxnLst>
              <a:rect l="l" t="t" r="r" b="b"/>
              <a:pathLst>
                <a:path w="817262" h="615353">
                  <a:moveTo>
                    <a:pt x="817263" y="436825"/>
                  </a:moveTo>
                  <a:lnTo>
                    <a:pt x="815992" y="444422"/>
                  </a:lnTo>
                  <a:cubicBezTo>
                    <a:pt x="815992" y="444422"/>
                    <a:pt x="809639" y="457083"/>
                    <a:pt x="804557" y="460882"/>
                  </a:cubicBezTo>
                  <a:cubicBezTo>
                    <a:pt x="799474" y="463414"/>
                    <a:pt x="786768" y="476076"/>
                    <a:pt x="785497" y="478608"/>
                  </a:cubicBezTo>
                  <a:cubicBezTo>
                    <a:pt x="784226" y="481141"/>
                    <a:pt x="782956" y="487471"/>
                    <a:pt x="782956" y="487471"/>
                  </a:cubicBezTo>
                  <a:cubicBezTo>
                    <a:pt x="782956" y="487471"/>
                    <a:pt x="776603" y="491270"/>
                    <a:pt x="772791" y="493802"/>
                  </a:cubicBezTo>
                  <a:cubicBezTo>
                    <a:pt x="768979" y="496334"/>
                    <a:pt x="761355" y="505197"/>
                    <a:pt x="755002" y="507730"/>
                  </a:cubicBezTo>
                  <a:cubicBezTo>
                    <a:pt x="753732" y="507730"/>
                    <a:pt x="752461" y="508996"/>
                    <a:pt x="752461" y="508996"/>
                  </a:cubicBezTo>
                  <a:cubicBezTo>
                    <a:pt x="747379" y="508996"/>
                    <a:pt x="743567" y="510262"/>
                    <a:pt x="741026" y="511528"/>
                  </a:cubicBezTo>
                  <a:cubicBezTo>
                    <a:pt x="738484" y="514061"/>
                    <a:pt x="737214" y="516593"/>
                    <a:pt x="730861" y="517859"/>
                  </a:cubicBezTo>
                  <a:cubicBezTo>
                    <a:pt x="724508" y="517859"/>
                    <a:pt x="720695" y="519125"/>
                    <a:pt x="716884" y="520391"/>
                  </a:cubicBezTo>
                  <a:cubicBezTo>
                    <a:pt x="713072" y="521658"/>
                    <a:pt x="709260" y="526722"/>
                    <a:pt x="706719" y="524190"/>
                  </a:cubicBezTo>
                  <a:cubicBezTo>
                    <a:pt x="704177" y="522924"/>
                    <a:pt x="692742" y="510262"/>
                    <a:pt x="687660" y="510262"/>
                  </a:cubicBezTo>
                  <a:cubicBezTo>
                    <a:pt x="682577" y="511528"/>
                    <a:pt x="677495" y="515327"/>
                    <a:pt x="666059" y="517859"/>
                  </a:cubicBezTo>
                  <a:cubicBezTo>
                    <a:pt x="654624" y="519125"/>
                    <a:pt x="641918" y="520391"/>
                    <a:pt x="633023" y="521658"/>
                  </a:cubicBezTo>
                  <a:cubicBezTo>
                    <a:pt x="624129" y="522924"/>
                    <a:pt x="617776" y="524190"/>
                    <a:pt x="611423" y="525456"/>
                  </a:cubicBezTo>
                  <a:cubicBezTo>
                    <a:pt x="605069" y="526722"/>
                    <a:pt x="599987" y="527988"/>
                    <a:pt x="597446" y="530521"/>
                  </a:cubicBezTo>
                  <a:cubicBezTo>
                    <a:pt x="593634" y="533053"/>
                    <a:pt x="589822" y="538118"/>
                    <a:pt x="586010" y="538118"/>
                  </a:cubicBezTo>
                  <a:cubicBezTo>
                    <a:pt x="582198" y="538118"/>
                    <a:pt x="579657" y="534319"/>
                    <a:pt x="575845" y="534319"/>
                  </a:cubicBezTo>
                  <a:cubicBezTo>
                    <a:pt x="572034" y="534319"/>
                    <a:pt x="561868" y="539384"/>
                    <a:pt x="558056" y="534319"/>
                  </a:cubicBezTo>
                  <a:cubicBezTo>
                    <a:pt x="552974" y="529254"/>
                    <a:pt x="554245" y="522924"/>
                    <a:pt x="550433" y="519125"/>
                  </a:cubicBezTo>
                  <a:cubicBezTo>
                    <a:pt x="546621" y="515327"/>
                    <a:pt x="535186" y="501399"/>
                    <a:pt x="530103" y="498867"/>
                  </a:cubicBezTo>
                  <a:cubicBezTo>
                    <a:pt x="525021" y="495068"/>
                    <a:pt x="519938" y="493802"/>
                    <a:pt x="513585" y="490004"/>
                  </a:cubicBezTo>
                  <a:cubicBezTo>
                    <a:pt x="507232" y="486205"/>
                    <a:pt x="507232" y="482407"/>
                    <a:pt x="502150" y="483673"/>
                  </a:cubicBezTo>
                  <a:cubicBezTo>
                    <a:pt x="497067" y="484939"/>
                    <a:pt x="495797" y="490004"/>
                    <a:pt x="493255" y="492536"/>
                  </a:cubicBezTo>
                  <a:cubicBezTo>
                    <a:pt x="490714" y="495068"/>
                    <a:pt x="481819" y="508996"/>
                    <a:pt x="476737" y="514061"/>
                  </a:cubicBezTo>
                  <a:cubicBezTo>
                    <a:pt x="471655" y="519125"/>
                    <a:pt x="462760" y="526722"/>
                    <a:pt x="456407" y="530521"/>
                  </a:cubicBezTo>
                  <a:cubicBezTo>
                    <a:pt x="450054" y="533053"/>
                    <a:pt x="443701" y="538118"/>
                    <a:pt x="438619" y="541916"/>
                  </a:cubicBezTo>
                  <a:cubicBezTo>
                    <a:pt x="433536" y="545715"/>
                    <a:pt x="424642" y="554578"/>
                    <a:pt x="422100" y="555844"/>
                  </a:cubicBezTo>
                  <a:cubicBezTo>
                    <a:pt x="419560" y="558376"/>
                    <a:pt x="414477" y="562175"/>
                    <a:pt x="414477" y="562175"/>
                  </a:cubicBezTo>
                  <a:lnTo>
                    <a:pt x="382711" y="536851"/>
                  </a:lnTo>
                  <a:lnTo>
                    <a:pt x="340781" y="565973"/>
                  </a:lnTo>
                  <a:lnTo>
                    <a:pt x="319181" y="544448"/>
                  </a:lnTo>
                  <a:lnTo>
                    <a:pt x="310286" y="553312"/>
                  </a:lnTo>
                  <a:cubicBezTo>
                    <a:pt x="310286" y="553312"/>
                    <a:pt x="283603" y="535585"/>
                    <a:pt x="283603" y="535585"/>
                  </a:cubicBezTo>
                  <a:cubicBezTo>
                    <a:pt x="282332" y="535585"/>
                    <a:pt x="279792" y="534319"/>
                    <a:pt x="278521" y="535585"/>
                  </a:cubicBezTo>
                  <a:cubicBezTo>
                    <a:pt x="277250" y="536851"/>
                    <a:pt x="269626" y="552045"/>
                    <a:pt x="265814" y="557110"/>
                  </a:cubicBezTo>
                  <a:cubicBezTo>
                    <a:pt x="262003" y="562175"/>
                    <a:pt x="251838" y="583699"/>
                    <a:pt x="245485" y="590030"/>
                  </a:cubicBezTo>
                  <a:cubicBezTo>
                    <a:pt x="239132" y="596361"/>
                    <a:pt x="230237" y="615353"/>
                    <a:pt x="227696" y="615353"/>
                  </a:cubicBezTo>
                  <a:cubicBezTo>
                    <a:pt x="225155" y="615353"/>
                    <a:pt x="194660" y="598893"/>
                    <a:pt x="178142" y="586232"/>
                  </a:cubicBezTo>
                  <a:cubicBezTo>
                    <a:pt x="162895" y="573570"/>
                    <a:pt x="132400" y="545715"/>
                    <a:pt x="129858" y="540650"/>
                  </a:cubicBezTo>
                  <a:cubicBezTo>
                    <a:pt x="127318" y="535585"/>
                    <a:pt x="126047" y="530521"/>
                    <a:pt x="126047" y="525456"/>
                  </a:cubicBezTo>
                  <a:cubicBezTo>
                    <a:pt x="126047" y="520391"/>
                    <a:pt x="126047" y="511528"/>
                    <a:pt x="122235" y="511528"/>
                  </a:cubicBezTo>
                  <a:cubicBezTo>
                    <a:pt x="119693" y="511528"/>
                    <a:pt x="91740" y="521658"/>
                    <a:pt x="91740" y="521658"/>
                  </a:cubicBezTo>
                  <a:lnTo>
                    <a:pt x="86658" y="500133"/>
                  </a:lnTo>
                  <a:cubicBezTo>
                    <a:pt x="86658" y="500133"/>
                    <a:pt x="85387" y="482407"/>
                    <a:pt x="77763" y="477342"/>
                  </a:cubicBezTo>
                  <a:cubicBezTo>
                    <a:pt x="71410" y="472277"/>
                    <a:pt x="62516" y="472277"/>
                    <a:pt x="59974" y="468479"/>
                  </a:cubicBezTo>
                  <a:cubicBezTo>
                    <a:pt x="56163" y="464680"/>
                    <a:pt x="53621" y="454551"/>
                    <a:pt x="49810" y="449487"/>
                  </a:cubicBezTo>
                  <a:cubicBezTo>
                    <a:pt x="45998" y="444422"/>
                    <a:pt x="43456" y="440623"/>
                    <a:pt x="44728" y="436825"/>
                  </a:cubicBezTo>
                  <a:cubicBezTo>
                    <a:pt x="45998" y="433026"/>
                    <a:pt x="47268" y="427962"/>
                    <a:pt x="47268" y="424163"/>
                  </a:cubicBezTo>
                  <a:cubicBezTo>
                    <a:pt x="47268" y="419099"/>
                    <a:pt x="47268" y="408969"/>
                    <a:pt x="49810" y="406437"/>
                  </a:cubicBezTo>
                  <a:cubicBezTo>
                    <a:pt x="52351" y="403905"/>
                    <a:pt x="58704" y="402639"/>
                    <a:pt x="58704" y="397574"/>
                  </a:cubicBezTo>
                  <a:cubicBezTo>
                    <a:pt x="58704" y="392509"/>
                    <a:pt x="59974" y="388711"/>
                    <a:pt x="59974" y="383646"/>
                  </a:cubicBezTo>
                  <a:cubicBezTo>
                    <a:pt x="59974" y="378582"/>
                    <a:pt x="57434" y="369718"/>
                    <a:pt x="57434" y="367186"/>
                  </a:cubicBezTo>
                  <a:cubicBezTo>
                    <a:pt x="56163" y="364654"/>
                    <a:pt x="57434" y="350726"/>
                    <a:pt x="54892" y="346928"/>
                  </a:cubicBezTo>
                  <a:cubicBezTo>
                    <a:pt x="52351" y="343129"/>
                    <a:pt x="44728" y="338065"/>
                    <a:pt x="44728" y="333000"/>
                  </a:cubicBezTo>
                  <a:cubicBezTo>
                    <a:pt x="43456" y="327935"/>
                    <a:pt x="47268" y="322871"/>
                    <a:pt x="47268" y="319072"/>
                  </a:cubicBezTo>
                  <a:cubicBezTo>
                    <a:pt x="47268" y="315274"/>
                    <a:pt x="43456" y="311475"/>
                    <a:pt x="42186" y="307677"/>
                  </a:cubicBezTo>
                  <a:cubicBezTo>
                    <a:pt x="40915" y="303878"/>
                    <a:pt x="40915" y="300080"/>
                    <a:pt x="39645" y="297547"/>
                  </a:cubicBezTo>
                  <a:cubicBezTo>
                    <a:pt x="38374" y="295015"/>
                    <a:pt x="35833" y="283620"/>
                    <a:pt x="33292" y="279821"/>
                  </a:cubicBezTo>
                  <a:cubicBezTo>
                    <a:pt x="32021" y="276023"/>
                    <a:pt x="29480" y="268426"/>
                    <a:pt x="29480" y="264627"/>
                  </a:cubicBezTo>
                  <a:cubicBezTo>
                    <a:pt x="29480" y="260829"/>
                    <a:pt x="32021" y="244369"/>
                    <a:pt x="30750" y="236772"/>
                  </a:cubicBezTo>
                  <a:cubicBezTo>
                    <a:pt x="29480" y="229175"/>
                    <a:pt x="26939" y="224110"/>
                    <a:pt x="25668" y="219045"/>
                  </a:cubicBezTo>
                  <a:cubicBezTo>
                    <a:pt x="24397" y="215247"/>
                    <a:pt x="24397" y="202586"/>
                    <a:pt x="23127" y="200053"/>
                  </a:cubicBezTo>
                  <a:cubicBezTo>
                    <a:pt x="21856" y="197521"/>
                    <a:pt x="19315" y="189924"/>
                    <a:pt x="15503" y="188658"/>
                  </a:cubicBezTo>
                  <a:cubicBezTo>
                    <a:pt x="11691" y="187391"/>
                    <a:pt x="7879" y="186125"/>
                    <a:pt x="7879" y="182327"/>
                  </a:cubicBezTo>
                  <a:cubicBezTo>
                    <a:pt x="7879" y="178528"/>
                    <a:pt x="11691" y="174730"/>
                    <a:pt x="11691" y="169665"/>
                  </a:cubicBezTo>
                  <a:cubicBezTo>
                    <a:pt x="11691" y="164601"/>
                    <a:pt x="12962" y="151939"/>
                    <a:pt x="10421" y="148141"/>
                  </a:cubicBezTo>
                  <a:cubicBezTo>
                    <a:pt x="7879" y="144342"/>
                    <a:pt x="6609" y="139278"/>
                    <a:pt x="4068" y="135479"/>
                  </a:cubicBezTo>
                  <a:cubicBezTo>
                    <a:pt x="2797" y="131681"/>
                    <a:pt x="-1015" y="125350"/>
                    <a:pt x="256" y="119019"/>
                  </a:cubicBezTo>
                  <a:cubicBezTo>
                    <a:pt x="1526" y="113954"/>
                    <a:pt x="6609" y="105091"/>
                    <a:pt x="10421" y="101293"/>
                  </a:cubicBezTo>
                  <a:cubicBezTo>
                    <a:pt x="12962" y="98760"/>
                    <a:pt x="16774" y="93696"/>
                    <a:pt x="20585" y="91164"/>
                  </a:cubicBezTo>
                  <a:cubicBezTo>
                    <a:pt x="21856" y="89897"/>
                    <a:pt x="24397" y="88631"/>
                    <a:pt x="25668" y="88631"/>
                  </a:cubicBezTo>
                  <a:cubicBezTo>
                    <a:pt x="30750" y="87365"/>
                    <a:pt x="49810" y="79768"/>
                    <a:pt x="59974" y="73437"/>
                  </a:cubicBezTo>
                  <a:cubicBezTo>
                    <a:pt x="71410" y="67106"/>
                    <a:pt x="96823" y="60776"/>
                    <a:pt x="112070" y="50646"/>
                  </a:cubicBezTo>
                  <a:cubicBezTo>
                    <a:pt x="127318" y="40517"/>
                    <a:pt x="143836" y="35452"/>
                    <a:pt x="159083" y="31654"/>
                  </a:cubicBezTo>
                  <a:cubicBezTo>
                    <a:pt x="174330" y="27856"/>
                    <a:pt x="184495" y="27856"/>
                    <a:pt x="187036" y="26589"/>
                  </a:cubicBezTo>
                  <a:cubicBezTo>
                    <a:pt x="190849" y="26589"/>
                    <a:pt x="201013" y="29122"/>
                    <a:pt x="203555" y="29122"/>
                  </a:cubicBezTo>
                  <a:cubicBezTo>
                    <a:pt x="206095" y="29122"/>
                    <a:pt x="208637" y="31654"/>
                    <a:pt x="212448" y="30388"/>
                  </a:cubicBezTo>
                  <a:cubicBezTo>
                    <a:pt x="216261" y="30388"/>
                    <a:pt x="221343" y="27856"/>
                    <a:pt x="223884" y="27856"/>
                  </a:cubicBezTo>
                  <a:cubicBezTo>
                    <a:pt x="226426" y="27856"/>
                    <a:pt x="231508" y="27856"/>
                    <a:pt x="235320" y="29122"/>
                  </a:cubicBezTo>
                  <a:cubicBezTo>
                    <a:pt x="239132" y="31654"/>
                    <a:pt x="239132" y="36719"/>
                    <a:pt x="250567" y="35452"/>
                  </a:cubicBezTo>
                  <a:cubicBezTo>
                    <a:pt x="262003" y="34186"/>
                    <a:pt x="273439" y="34186"/>
                    <a:pt x="282332" y="31654"/>
                  </a:cubicBezTo>
                  <a:cubicBezTo>
                    <a:pt x="291227" y="29122"/>
                    <a:pt x="298851" y="25323"/>
                    <a:pt x="310286" y="24057"/>
                  </a:cubicBezTo>
                  <a:cubicBezTo>
                    <a:pt x="321722" y="21525"/>
                    <a:pt x="334428" y="18992"/>
                    <a:pt x="342052" y="15194"/>
                  </a:cubicBezTo>
                  <a:cubicBezTo>
                    <a:pt x="349676" y="11395"/>
                    <a:pt x="363652" y="7597"/>
                    <a:pt x="371276" y="5065"/>
                  </a:cubicBezTo>
                  <a:cubicBezTo>
                    <a:pt x="378900" y="2532"/>
                    <a:pt x="391606" y="2532"/>
                    <a:pt x="394147" y="2532"/>
                  </a:cubicBezTo>
                  <a:cubicBezTo>
                    <a:pt x="396688" y="1266"/>
                    <a:pt x="403041" y="0"/>
                    <a:pt x="403041" y="0"/>
                  </a:cubicBezTo>
                  <a:lnTo>
                    <a:pt x="403041" y="16460"/>
                  </a:lnTo>
                  <a:lnTo>
                    <a:pt x="397959" y="22791"/>
                  </a:lnTo>
                  <a:lnTo>
                    <a:pt x="397959" y="27856"/>
                  </a:lnTo>
                  <a:lnTo>
                    <a:pt x="405582" y="29122"/>
                  </a:lnTo>
                  <a:cubicBezTo>
                    <a:pt x="405582" y="29122"/>
                    <a:pt x="408124" y="40517"/>
                    <a:pt x="406853" y="45582"/>
                  </a:cubicBezTo>
                  <a:cubicBezTo>
                    <a:pt x="405582" y="50646"/>
                    <a:pt x="400500" y="63308"/>
                    <a:pt x="400500" y="67106"/>
                  </a:cubicBezTo>
                  <a:cubicBezTo>
                    <a:pt x="399229" y="70905"/>
                    <a:pt x="395418" y="75970"/>
                    <a:pt x="395418" y="82300"/>
                  </a:cubicBezTo>
                  <a:cubicBezTo>
                    <a:pt x="396688" y="87365"/>
                    <a:pt x="399229" y="91164"/>
                    <a:pt x="399229" y="94962"/>
                  </a:cubicBezTo>
                  <a:cubicBezTo>
                    <a:pt x="400500" y="98760"/>
                    <a:pt x="403041" y="100027"/>
                    <a:pt x="403041" y="100027"/>
                  </a:cubicBezTo>
                  <a:lnTo>
                    <a:pt x="405582" y="100027"/>
                  </a:lnTo>
                  <a:cubicBezTo>
                    <a:pt x="405582" y="100027"/>
                    <a:pt x="408124" y="93696"/>
                    <a:pt x="410665" y="93696"/>
                  </a:cubicBezTo>
                  <a:cubicBezTo>
                    <a:pt x="413207" y="93696"/>
                    <a:pt x="418289" y="92430"/>
                    <a:pt x="418289" y="91164"/>
                  </a:cubicBezTo>
                  <a:cubicBezTo>
                    <a:pt x="418289" y="89897"/>
                    <a:pt x="419560" y="86099"/>
                    <a:pt x="420830" y="84833"/>
                  </a:cubicBezTo>
                  <a:cubicBezTo>
                    <a:pt x="422100" y="83566"/>
                    <a:pt x="423371" y="81034"/>
                    <a:pt x="428453" y="83566"/>
                  </a:cubicBezTo>
                  <a:cubicBezTo>
                    <a:pt x="432266" y="86099"/>
                    <a:pt x="438619" y="97494"/>
                    <a:pt x="438619" y="102559"/>
                  </a:cubicBezTo>
                  <a:cubicBezTo>
                    <a:pt x="439889" y="107624"/>
                    <a:pt x="436077" y="120285"/>
                    <a:pt x="436077" y="124084"/>
                  </a:cubicBezTo>
                  <a:cubicBezTo>
                    <a:pt x="436077" y="127882"/>
                    <a:pt x="436077" y="146874"/>
                    <a:pt x="438619" y="150673"/>
                  </a:cubicBezTo>
                  <a:cubicBezTo>
                    <a:pt x="441159" y="154471"/>
                    <a:pt x="443701" y="167133"/>
                    <a:pt x="452595" y="167133"/>
                  </a:cubicBezTo>
                  <a:cubicBezTo>
                    <a:pt x="462760" y="167133"/>
                    <a:pt x="465302" y="168399"/>
                    <a:pt x="470384" y="169665"/>
                  </a:cubicBezTo>
                  <a:cubicBezTo>
                    <a:pt x="476737" y="170932"/>
                    <a:pt x="481819" y="170932"/>
                    <a:pt x="485631" y="173464"/>
                  </a:cubicBezTo>
                  <a:cubicBezTo>
                    <a:pt x="489444" y="174730"/>
                    <a:pt x="494526" y="179795"/>
                    <a:pt x="508503" y="186125"/>
                  </a:cubicBezTo>
                  <a:cubicBezTo>
                    <a:pt x="522479" y="192456"/>
                    <a:pt x="530103" y="197521"/>
                    <a:pt x="533915" y="201319"/>
                  </a:cubicBezTo>
                  <a:cubicBezTo>
                    <a:pt x="537727" y="205118"/>
                    <a:pt x="554245" y="215247"/>
                    <a:pt x="561868" y="215247"/>
                  </a:cubicBezTo>
                  <a:cubicBezTo>
                    <a:pt x="569492" y="215247"/>
                    <a:pt x="575845" y="216513"/>
                    <a:pt x="578387" y="213981"/>
                  </a:cubicBezTo>
                  <a:cubicBezTo>
                    <a:pt x="582198" y="211449"/>
                    <a:pt x="582198" y="202586"/>
                    <a:pt x="583469" y="200053"/>
                  </a:cubicBezTo>
                  <a:cubicBezTo>
                    <a:pt x="584740" y="197521"/>
                    <a:pt x="588552" y="197521"/>
                    <a:pt x="588552" y="197521"/>
                  </a:cubicBezTo>
                  <a:lnTo>
                    <a:pt x="588552" y="184859"/>
                  </a:lnTo>
                  <a:lnTo>
                    <a:pt x="592363" y="184859"/>
                  </a:lnTo>
                  <a:cubicBezTo>
                    <a:pt x="592363" y="184859"/>
                    <a:pt x="599987" y="193722"/>
                    <a:pt x="603799" y="196255"/>
                  </a:cubicBezTo>
                  <a:cubicBezTo>
                    <a:pt x="607611" y="198787"/>
                    <a:pt x="617776" y="206384"/>
                    <a:pt x="625399" y="208916"/>
                  </a:cubicBezTo>
                  <a:cubicBezTo>
                    <a:pt x="633023" y="211449"/>
                    <a:pt x="640647" y="217779"/>
                    <a:pt x="643188" y="216513"/>
                  </a:cubicBezTo>
                  <a:cubicBezTo>
                    <a:pt x="645729" y="216513"/>
                    <a:pt x="647000" y="213981"/>
                    <a:pt x="650811" y="213981"/>
                  </a:cubicBezTo>
                  <a:cubicBezTo>
                    <a:pt x="654624" y="213981"/>
                    <a:pt x="658436" y="217779"/>
                    <a:pt x="664789" y="221578"/>
                  </a:cubicBezTo>
                  <a:cubicBezTo>
                    <a:pt x="671142" y="225376"/>
                    <a:pt x="672412" y="230441"/>
                    <a:pt x="677495" y="231707"/>
                  </a:cubicBezTo>
                  <a:cubicBezTo>
                    <a:pt x="683848" y="232973"/>
                    <a:pt x="687660" y="236772"/>
                    <a:pt x="692742" y="235506"/>
                  </a:cubicBezTo>
                  <a:lnTo>
                    <a:pt x="692742" y="243103"/>
                  </a:lnTo>
                  <a:lnTo>
                    <a:pt x="683848" y="251966"/>
                  </a:lnTo>
                  <a:lnTo>
                    <a:pt x="683848" y="263361"/>
                  </a:lnTo>
                  <a:lnTo>
                    <a:pt x="663518" y="283620"/>
                  </a:lnTo>
                  <a:lnTo>
                    <a:pt x="686389" y="288684"/>
                  </a:lnTo>
                  <a:lnTo>
                    <a:pt x="700366" y="279821"/>
                  </a:lnTo>
                  <a:lnTo>
                    <a:pt x="747379" y="301346"/>
                  </a:lnTo>
                  <a:lnTo>
                    <a:pt x="755002" y="305144"/>
                  </a:lnTo>
                  <a:lnTo>
                    <a:pt x="755002" y="289950"/>
                  </a:lnTo>
                  <a:lnTo>
                    <a:pt x="758814" y="288684"/>
                  </a:lnTo>
                  <a:lnTo>
                    <a:pt x="765167" y="295015"/>
                  </a:lnTo>
                  <a:lnTo>
                    <a:pt x="793121" y="298814"/>
                  </a:lnTo>
                  <a:cubicBezTo>
                    <a:pt x="793121" y="298814"/>
                    <a:pt x="791850" y="305144"/>
                    <a:pt x="788039" y="310209"/>
                  </a:cubicBezTo>
                  <a:cubicBezTo>
                    <a:pt x="782956" y="315274"/>
                    <a:pt x="785497" y="320338"/>
                    <a:pt x="779144" y="321604"/>
                  </a:cubicBezTo>
                  <a:cubicBezTo>
                    <a:pt x="772791" y="324137"/>
                    <a:pt x="768979" y="324137"/>
                    <a:pt x="766438" y="327935"/>
                  </a:cubicBezTo>
                  <a:cubicBezTo>
                    <a:pt x="765167" y="331734"/>
                    <a:pt x="763897" y="338065"/>
                    <a:pt x="765167" y="344395"/>
                  </a:cubicBezTo>
                  <a:cubicBezTo>
                    <a:pt x="766438" y="350726"/>
                    <a:pt x="767708" y="357057"/>
                    <a:pt x="768979" y="362121"/>
                  </a:cubicBezTo>
                  <a:cubicBezTo>
                    <a:pt x="770250" y="367186"/>
                    <a:pt x="772791" y="376049"/>
                    <a:pt x="776603" y="381114"/>
                  </a:cubicBezTo>
                  <a:cubicBezTo>
                    <a:pt x="780414" y="386179"/>
                    <a:pt x="790579" y="395042"/>
                    <a:pt x="794392" y="401372"/>
                  </a:cubicBezTo>
                  <a:cubicBezTo>
                    <a:pt x="799474" y="407703"/>
                    <a:pt x="803285" y="417833"/>
                    <a:pt x="804557" y="420365"/>
                  </a:cubicBezTo>
                  <a:cubicBezTo>
                    <a:pt x="805827" y="424163"/>
                    <a:pt x="805827" y="427962"/>
                    <a:pt x="808368" y="430494"/>
                  </a:cubicBezTo>
                  <a:cubicBezTo>
                    <a:pt x="813451" y="434292"/>
                    <a:pt x="817263" y="436825"/>
                    <a:pt x="817263" y="436825"/>
                  </a:cubicBezTo>
                </a:path>
              </a:pathLst>
            </a:custGeom>
            <a:solidFill>
              <a:srgbClr val="D67FA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2" name="Freeform 31">
              <a:extLst>
                <a:ext uri="{FF2B5EF4-FFF2-40B4-BE49-F238E27FC236}">
                  <a16:creationId xmlns:a16="http://schemas.microsoft.com/office/drawing/2014/main" id="{73BB3E7C-B0D3-442C-5141-2702FF19BF19}"/>
                </a:ext>
              </a:extLst>
            </p:cNvPr>
            <p:cNvSpPr/>
            <p:nvPr/>
          </p:nvSpPr>
          <p:spPr>
            <a:xfrm>
              <a:off x="12085405" y="9316487"/>
              <a:ext cx="830051" cy="614086"/>
            </a:xfrm>
            <a:custGeom>
              <a:avLst/>
              <a:gdLst>
                <a:gd name="connsiteX0" fmla="*/ 118505 w 830051"/>
                <a:gd name="connsiteY0" fmla="*/ 506463 h 614086"/>
                <a:gd name="connsiteX1" fmla="*/ 123588 w 830051"/>
                <a:gd name="connsiteY1" fmla="*/ 522924 h 614086"/>
                <a:gd name="connsiteX2" fmla="*/ 127400 w 830051"/>
                <a:gd name="connsiteY2" fmla="*/ 536851 h 614086"/>
                <a:gd name="connsiteX3" fmla="*/ 174413 w 830051"/>
                <a:gd name="connsiteY3" fmla="*/ 582433 h 614086"/>
                <a:gd name="connsiteX4" fmla="*/ 222696 w 830051"/>
                <a:gd name="connsiteY4" fmla="*/ 611555 h 614086"/>
                <a:gd name="connsiteX5" fmla="*/ 229049 w 830051"/>
                <a:gd name="connsiteY5" fmla="*/ 602692 h 614086"/>
                <a:gd name="connsiteX6" fmla="*/ 240484 w 830051"/>
                <a:gd name="connsiteY6" fmla="*/ 587498 h 614086"/>
                <a:gd name="connsiteX7" fmla="*/ 254462 w 830051"/>
                <a:gd name="connsiteY7" fmla="*/ 565973 h 614086"/>
                <a:gd name="connsiteX8" fmla="*/ 260815 w 830051"/>
                <a:gd name="connsiteY8" fmla="*/ 554578 h 614086"/>
                <a:gd name="connsiteX9" fmla="*/ 269709 w 830051"/>
                <a:gd name="connsiteY9" fmla="*/ 540650 h 614086"/>
                <a:gd name="connsiteX10" fmla="*/ 273521 w 830051"/>
                <a:gd name="connsiteY10" fmla="*/ 534319 h 614086"/>
                <a:gd name="connsiteX11" fmla="*/ 277333 w 830051"/>
                <a:gd name="connsiteY11" fmla="*/ 533053 h 614086"/>
                <a:gd name="connsiteX12" fmla="*/ 281144 w 830051"/>
                <a:gd name="connsiteY12" fmla="*/ 534319 h 614086"/>
                <a:gd name="connsiteX13" fmla="*/ 307828 w 830051"/>
                <a:gd name="connsiteY13" fmla="*/ 552045 h 614086"/>
                <a:gd name="connsiteX14" fmla="*/ 316721 w 830051"/>
                <a:gd name="connsiteY14" fmla="*/ 543182 h 614086"/>
                <a:gd name="connsiteX15" fmla="*/ 338322 w 830051"/>
                <a:gd name="connsiteY15" fmla="*/ 564707 h 614086"/>
                <a:gd name="connsiteX16" fmla="*/ 380252 w 830051"/>
                <a:gd name="connsiteY16" fmla="*/ 535585 h 614086"/>
                <a:gd name="connsiteX17" fmla="*/ 412018 w 830051"/>
                <a:gd name="connsiteY17" fmla="*/ 559642 h 614086"/>
                <a:gd name="connsiteX18" fmla="*/ 418371 w 830051"/>
                <a:gd name="connsiteY18" fmla="*/ 554578 h 614086"/>
                <a:gd name="connsiteX19" fmla="*/ 424724 w 830051"/>
                <a:gd name="connsiteY19" fmla="*/ 549513 h 614086"/>
                <a:gd name="connsiteX20" fmla="*/ 434889 w 830051"/>
                <a:gd name="connsiteY20" fmla="*/ 540650 h 614086"/>
                <a:gd name="connsiteX21" fmla="*/ 436160 w 830051"/>
                <a:gd name="connsiteY21" fmla="*/ 539384 h 614086"/>
                <a:gd name="connsiteX22" fmla="*/ 453949 w 830051"/>
                <a:gd name="connsiteY22" fmla="*/ 527988 h 614086"/>
                <a:gd name="connsiteX23" fmla="*/ 473008 w 830051"/>
                <a:gd name="connsiteY23" fmla="*/ 511528 h 614086"/>
                <a:gd name="connsiteX24" fmla="*/ 485714 w 830051"/>
                <a:gd name="connsiteY24" fmla="*/ 495068 h 614086"/>
                <a:gd name="connsiteX25" fmla="*/ 489526 w 830051"/>
                <a:gd name="connsiteY25" fmla="*/ 490004 h 614086"/>
                <a:gd name="connsiteX26" fmla="*/ 490796 w 830051"/>
                <a:gd name="connsiteY26" fmla="*/ 487471 h 614086"/>
                <a:gd name="connsiteX27" fmla="*/ 498420 w 830051"/>
                <a:gd name="connsiteY27" fmla="*/ 479874 h 614086"/>
                <a:gd name="connsiteX28" fmla="*/ 507314 w 830051"/>
                <a:gd name="connsiteY28" fmla="*/ 483673 h 614086"/>
                <a:gd name="connsiteX29" fmla="*/ 511126 w 830051"/>
                <a:gd name="connsiteY29" fmla="*/ 487471 h 614086"/>
                <a:gd name="connsiteX30" fmla="*/ 518750 w 830051"/>
                <a:gd name="connsiteY30" fmla="*/ 491270 h 614086"/>
                <a:gd name="connsiteX31" fmla="*/ 527644 w 830051"/>
                <a:gd name="connsiteY31" fmla="*/ 496334 h 614086"/>
                <a:gd name="connsiteX32" fmla="*/ 541621 w 830051"/>
                <a:gd name="connsiteY32" fmla="*/ 510262 h 614086"/>
                <a:gd name="connsiteX33" fmla="*/ 549245 w 830051"/>
                <a:gd name="connsiteY33" fmla="*/ 517859 h 614086"/>
                <a:gd name="connsiteX34" fmla="*/ 553057 w 830051"/>
                <a:gd name="connsiteY34" fmla="*/ 525456 h 614086"/>
                <a:gd name="connsiteX35" fmla="*/ 556868 w 830051"/>
                <a:gd name="connsiteY35" fmla="*/ 533053 h 614086"/>
                <a:gd name="connsiteX36" fmla="*/ 561951 w 830051"/>
                <a:gd name="connsiteY36" fmla="*/ 534319 h 614086"/>
                <a:gd name="connsiteX37" fmla="*/ 570845 w 830051"/>
                <a:gd name="connsiteY37" fmla="*/ 533053 h 614086"/>
                <a:gd name="connsiteX38" fmla="*/ 573386 w 830051"/>
                <a:gd name="connsiteY38" fmla="*/ 531787 h 614086"/>
                <a:gd name="connsiteX39" fmla="*/ 581010 w 830051"/>
                <a:gd name="connsiteY39" fmla="*/ 534319 h 614086"/>
                <a:gd name="connsiteX40" fmla="*/ 584822 w 830051"/>
                <a:gd name="connsiteY40" fmla="*/ 535585 h 614086"/>
                <a:gd name="connsiteX41" fmla="*/ 592446 w 830051"/>
                <a:gd name="connsiteY41" fmla="*/ 530521 h 614086"/>
                <a:gd name="connsiteX42" fmla="*/ 594987 w 830051"/>
                <a:gd name="connsiteY42" fmla="*/ 527988 h 614086"/>
                <a:gd name="connsiteX43" fmla="*/ 606423 w 830051"/>
                <a:gd name="connsiteY43" fmla="*/ 522924 h 614086"/>
                <a:gd name="connsiteX44" fmla="*/ 610234 w 830051"/>
                <a:gd name="connsiteY44" fmla="*/ 521658 h 614086"/>
                <a:gd name="connsiteX45" fmla="*/ 633105 w 830051"/>
                <a:gd name="connsiteY45" fmla="*/ 517859 h 614086"/>
                <a:gd name="connsiteX46" fmla="*/ 642000 w 830051"/>
                <a:gd name="connsiteY46" fmla="*/ 516593 h 614086"/>
                <a:gd name="connsiteX47" fmla="*/ 664871 w 830051"/>
                <a:gd name="connsiteY47" fmla="*/ 514061 h 614086"/>
                <a:gd name="connsiteX48" fmla="*/ 678847 w 830051"/>
                <a:gd name="connsiteY48" fmla="*/ 508996 h 614086"/>
                <a:gd name="connsiteX49" fmla="*/ 686472 w 830051"/>
                <a:gd name="connsiteY49" fmla="*/ 506463 h 614086"/>
                <a:gd name="connsiteX50" fmla="*/ 702989 w 830051"/>
                <a:gd name="connsiteY50" fmla="*/ 516593 h 614086"/>
                <a:gd name="connsiteX51" fmla="*/ 706801 w 830051"/>
                <a:gd name="connsiteY51" fmla="*/ 520391 h 614086"/>
                <a:gd name="connsiteX52" fmla="*/ 711884 w 830051"/>
                <a:gd name="connsiteY52" fmla="*/ 517859 h 614086"/>
                <a:gd name="connsiteX53" fmla="*/ 715696 w 830051"/>
                <a:gd name="connsiteY53" fmla="*/ 515327 h 614086"/>
                <a:gd name="connsiteX54" fmla="*/ 729672 w 830051"/>
                <a:gd name="connsiteY54" fmla="*/ 512794 h 614086"/>
                <a:gd name="connsiteX55" fmla="*/ 730943 w 830051"/>
                <a:gd name="connsiteY55" fmla="*/ 512794 h 614086"/>
                <a:gd name="connsiteX56" fmla="*/ 738567 w 830051"/>
                <a:gd name="connsiteY56" fmla="*/ 508996 h 614086"/>
                <a:gd name="connsiteX57" fmla="*/ 741108 w 830051"/>
                <a:gd name="connsiteY57" fmla="*/ 506463 h 614086"/>
                <a:gd name="connsiteX58" fmla="*/ 753814 w 830051"/>
                <a:gd name="connsiteY58" fmla="*/ 502665 h 614086"/>
                <a:gd name="connsiteX59" fmla="*/ 756355 w 830051"/>
                <a:gd name="connsiteY59" fmla="*/ 501399 h 614086"/>
                <a:gd name="connsiteX60" fmla="*/ 769062 w 830051"/>
                <a:gd name="connsiteY60" fmla="*/ 491270 h 614086"/>
                <a:gd name="connsiteX61" fmla="*/ 772873 w 830051"/>
                <a:gd name="connsiteY61" fmla="*/ 487471 h 614086"/>
                <a:gd name="connsiteX62" fmla="*/ 783038 w 830051"/>
                <a:gd name="connsiteY62" fmla="*/ 481140 h 614086"/>
                <a:gd name="connsiteX63" fmla="*/ 785580 w 830051"/>
                <a:gd name="connsiteY63" fmla="*/ 472277 h 614086"/>
                <a:gd name="connsiteX64" fmla="*/ 804639 w 830051"/>
                <a:gd name="connsiteY64" fmla="*/ 454551 h 614086"/>
                <a:gd name="connsiteX65" fmla="*/ 814804 w 830051"/>
                <a:gd name="connsiteY65" fmla="*/ 439357 h 614086"/>
                <a:gd name="connsiteX66" fmla="*/ 816075 w 830051"/>
                <a:gd name="connsiteY66" fmla="*/ 433026 h 614086"/>
                <a:gd name="connsiteX67" fmla="*/ 810992 w 830051"/>
                <a:gd name="connsiteY67" fmla="*/ 427962 h 614086"/>
                <a:gd name="connsiteX68" fmla="*/ 807180 w 830051"/>
                <a:gd name="connsiteY68" fmla="*/ 420365 h 614086"/>
                <a:gd name="connsiteX69" fmla="*/ 805909 w 830051"/>
                <a:gd name="connsiteY69" fmla="*/ 417832 h 614086"/>
                <a:gd name="connsiteX70" fmla="*/ 795744 w 830051"/>
                <a:gd name="connsiteY70" fmla="*/ 398840 h 614086"/>
                <a:gd name="connsiteX71" fmla="*/ 788121 w 830051"/>
                <a:gd name="connsiteY71" fmla="*/ 389977 h 614086"/>
                <a:gd name="connsiteX72" fmla="*/ 777956 w 830051"/>
                <a:gd name="connsiteY72" fmla="*/ 378582 h 614086"/>
                <a:gd name="connsiteX73" fmla="*/ 770332 w 830051"/>
                <a:gd name="connsiteY73" fmla="*/ 359589 h 614086"/>
                <a:gd name="connsiteX74" fmla="*/ 769062 w 830051"/>
                <a:gd name="connsiteY74" fmla="*/ 351992 h 614086"/>
                <a:gd name="connsiteX75" fmla="*/ 767791 w 830051"/>
                <a:gd name="connsiteY75" fmla="*/ 341863 h 614086"/>
                <a:gd name="connsiteX76" fmla="*/ 769062 w 830051"/>
                <a:gd name="connsiteY76" fmla="*/ 324137 h 614086"/>
                <a:gd name="connsiteX77" fmla="*/ 780497 w 830051"/>
                <a:gd name="connsiteY77" fmla="*/ 317806 h 614086"/>
                <a:gd name="connsiteX78" fmla="*/ 783038 w 830051"/>
                <a:gd name="connsiteY78" fmla="*/ 316540 h 614086"/>
                <a:gd name="connsiteX79" fmla="*/ 788121 w 830051"/>
                <a:gd name="connsiteY79" fmla="*/ 311475 h 614086"/>
                <a:gd name="connsiteX80" fmla="*/ 791933 w 830051"/>
                <a:gd name="connsiteY80" fmla="*/ 305144 h 614086"/>
                <a:gd name="connsiteX81" fmla="*/ 797015 w 830051"/>
                <a:gd name="connsiteY81" fmla="*/ 296281 h 614086"/>
                <a:gd name="connsiteX82" fmla="*/ 770332 w 830051"/>
                <a:gd name="connsiteY82" fmla="*/ 292483 h 614086"/>
                <a:gd name="connsiteX83" fmla="*/ 763979 w 830051"/>
                <a:gd name="connsiteY83" fmla="*/ 287418 h 614086"/>
                <a:gd name="connsiteX84" fmla="*/ 762709 w 830051"/>
                <a:gd name="connsiteY84" fmla="*/ 287418 h 614086"/>
                <a:gd name="connsiteX85" fmla="*/ 762709 w 830051"/>
                <a:gd name="connsiteY85" fmla="*/ 308943 h 614086"/>
                <a:gd name="connsiteX86" fmla="*/ 752544 w 830051"/>
                <a:gd name="connsiteY86" fmla="*/ 303878 h 614086"/>
                <a:gd name="connsiteX87" fmla="*/ 705531 w 830051"/>
                <a:gd name="connsiteY87" fmla="*/ 282353 h 614086"/>
                <a:gd name="connsiteX88" fmla="*/ 692825 w 830051"/>
                <a:gd name="connsiteY88" fmla="*/ 291216 h 614086"/>
                <a:gd name="connsiteX89" fmla="*/ 666141 w 830051"/>
                <a:gd name="connsiteY89" fmla="*/ 284886 h 614086"/>
                <a:gd name="connsiteX90" fmla="*/ 689013 w 830051"/>
                <a:gd name="connsiteY90" fmla="*/ 263361 h 614086"/>
                <a:gd name="connsiteX91" fmla="*/ 689013 w 830051"/>
                <a:gd name="connsiteY91" fmla="*/ 251966 h 614086"/>
                <a:gd name="connsiteX92" fmla="*/ 697907 w 830051"/>
                <a:gd name="connsiteY92" fmla="*/ 243103 h 614086"/>
                <a:gd name="connsiteX93" fmla="*/ 697907 w 830051"/>
                <a:gd name="connsiteY93" fmla="*/ 238038 h 614086"/>
                <a:gd name="connsiteX94" fmla="*/ 689013 w 830051"/>
                <a:gd name="connsiteY94" fmla="*/ 235506 h 614086"/>
                <a:gd name="connsiteX95" fmla="*/ 683930 w 830051"/>
                <a:gd name="connsiteY95" fmla="*/ 232973 h 614086"/>
                <a:gd name="connsiteX96" fmla="*/ 676307 w 830051"/>
                <a:gd name="connsiteY96" fmla="*/ 227909 h 614086"/>
                <a:gd name="connsiteX97" fmla="*/ 671224 w 830051"/>
                <a:gd name="connsiteY97" fmla="*/ 222844 h 614086"/>
                <a:gd name="connsiteX98" fmla="*/ 667412 w 830051"/>
                <a:gd name="connsiteY98" fmla="*/ 220312 h 614086"/>
                <a:gd name="connsiteX99" fmla="*/ 657247 w 830051"/>
                <a:gd name="connsiteY99" fmla="*/ 215247 h 614086"/>
                <a:gd name="connsiteX100" fmla="*/ 657247 w 830051"/>
                <a:gd name="connsiteY100" fmla="*/ 215247 h 614086"/>
                <a:gd name="connsiteX101" fmla="*/ 653435 w 830051"/>
                <a:gd name="connsiteY101" fmla="*/ 216513 h 614086"/>
                <a:gd name="connsiteX102" fmla="*/ 649623 w 830051"/>
                <a:gd name="connsiteY102" fmla="*/ 217779 h 614086"/>
                <a:gd name="connsiteX103" fmla="*/ 649623 w 830051"/>
                <a:gd name="connsiteY103" fmla="*/ 217779 h 614086"/>
                <a:gd name="connsiteX104" fmla="*/ 643270 w 830051"/>
                <a:gd name="connsiteY104" fmla="*/ 215247 h 614086"/>
                <a:gd name="connsiteX105" fmla="*/ 631835 w 830051"/>
                <a:gd name="connsiteY105" fmla="*/ 210182 h 614086"/>
                <a:gd name="connsiteX106" fmla="*/ 611505 w 830051"/>
                <a:gd name="connsiteY106" fmla="*/ 200053 h 614086"/>
                <a:gd name="connsiteX107" fmla="*/ 608963 w 830051"/>
                <a:gd name="connsiteY107" fmla="*/ 198787 h 614086"/>
                <a:gd name="connsiteX108" fmla="*/ 597528 w 830051"/>
                <a:gd name="connsiteY108" fmla="*/ 187391 h 614086"/>
                <a:gd name="connsiteX109" fmla="*/ 596257 w 830051"/>
                <a:gd name="connsiteY109" fmla="*/ 187391 h 614086"/>
                <a:gd name="connsiteX110" fmla="*/ 596257 w 830051"/>
                <a:gd name="connsiteY110" fmla="*/ 198787 h 614086"/>
                <a:gd name="connsiteX111" fmla="*/ 594987 w 830051"/>
                <a:gd name="connsiteY111" fmla="*/ 198787 h 614086"/>
                <a:gd name="connsiteX112" fmla="*/ 591175 w 830051"/>
                <a:gd name="connsiteY112" fmla="*/ 201319 h 614086"/>
                <a:gd name="connsiteX113" fmla="*/ 589904 w 830051"/>
                <a:gd name="connsiteY113" fmla="*/ 205118 h 614086"/>
                <a:gd name="connsiteX114" fmla="*/ 584822 w 830051"/>
                <a:gd name="connsiteY114" fmla="*/ 215247 h 614086"/>
                <a:gd name="connsiteX115" fmla="*/ 575928 w 830051"/>
                <a:gd name="connsiteY115" fmla="*/ 217779 h 614086"/>
                <a:gd name="connsiteX116" fmla="*/ 572116 w 830051"/>
                <a:gd name="connsiteY116" fmla="*/ 217779 h 614086"/>
                <a:gd name="connsiteX117" fmla="*/ 568304 w 830051"/>
                <a:gd name="connsiteY117" fmla="*/ 217779 h 614086"/>
                <a:gd name="connsiteX118" fmla="*/ 567033 w 830051"/>
                <a:gd name="connsiteY118" fmla="*/ 217779 h 614086"/>
                <a:gd name="connsiteX119" fmla="*/ 537809 w 830051"/>
                <a:gd name="connsiteY119" fmla="*/ 203852 h 614086"/>
                <a:gd name="connsiteX120" fmla="*/ 512397 w 830051"/>
                <a:gd name="connsiteY120" fmla="*/ 188658 h 614086"/>
                <a:gd name="connsiteX121" fmla="*/ 497149 w 830051"/>
                <a:gd name="connsiteY121" fmla="*/ 179795 h 614086"/>
                <a:gd name="connsiteX122" fmla="*/ 490796 w 830051"/>
                <a:gd name="connsiteY122" fmla="*/ 175996 h 614086"/>
                <a:gd name="connsiteX123" fmla="*/ 476820 w 830051"/>
                <a:gd name="connsiteY123" fmla="*/ 172198 h 614086"/>
                <a:gd name="connsiteX124" fmla="*/ 471737 w 830051"/>
                <a:gd name="connsiteY124" fmla="*/ 170931 h 614086"/>
                <a:gd name="connsiteX125" fmla="*/ 457760 w 830051"/>
                <a:gd name="connsiteY125" fmla="*/ 169665 h 614086"/>
                <a:gd name="connsiteX126" fmla="*/ 443783 w 830051"/>
                <a:gd name="connsiteY126" fmla="*/ 155738 h 614086"/>
                <a:gd name="connsiteX127" fmla="*/ 442513 w 830051"/>
                <a:gd name="connsiteY127" fmla="*/ 151939 h 614086"/>
                <a:gd name="connsiteX128" fmla="*/ 439971 w 830051"/>
                <a:gd name="connsiteY128" fmla="*/ 124084 h 614086"/>
                <a:gd name="connsiteX129" fmla="*/ 441243 w 830051"/>
                <a:gd name="connsiteY129" fmla="*/ 115220 h 614086"/>
                <a:gd name="connsiteX130" fmla="*/ 442513 w 830051"/>
                <a:gd name="connsiteY130" fmla="*/ 102559 h 614086"/>
                <a:gd name="connsiteX131" fmla="*/ 432348 w 830051"/>
                <a:gd name="connsiteY131" fmla="*/ 84833 h 614086"/>
                <a:gd name="connsiteX132" fmla="*/ 428536 w 830051"/>
                <a:gd name="connsiteY132" fmla="*/ 84833 h 614086"/>
                <a:gd name="connsiteX133" fmla="*/ 427265 w 830051"/>
                <a:gd name="connsiteY133" fmla="*/ 86099 h 614086"/>
                <a:gd name="connsiteX134" fmla="*/ 424724 w 830051"/>
                <a:gd name="connsiteY134" fmla="*/ 91163 h 614086"/>
                <a:gd name="connsiteX135" fmla="*/ 415830 w 830051"/>
                <a:gd name="connsiteY135" fmla="*/ 94962 h 614086"/>
                <a:gd name="connsiteX136" fmla="*/ 414559 w 830051"/>
                <a:gd name="connsiteY136" fmla="*/ 94962 h 614086"/>
                <a:gd name="connsiteX137" fmla="*/ 410747 w 830051"/>
                <a:gd name="connsiteY137" fmla="*/ 100027 h 614086"/>
                <a:gd name="connsiteX138" fmla="*/ 410747 w 830051"/>
                <a:gd name="connsiteY138" fmla="*/ 101293 h 614086"/>
                <a:gd name="connsiteX139" fmla="*/ 405665 w 830051"/>
                <a:gd name="connsiteY139" fmla="*/ 101293 h 614086"/>
                <a:gd name="connsiteX140" fmla="*/ 405665 w 830051"/>
                <a:gd name="connsiteY140" fmla="*/ 101293 h 614086"/>
                <a:gd name="connsiteX141" fmla="*/ 401853 w 830051"/>
                <a:gd name="connsiteY141" fmla="*/ 94962 h 614086"/>
                <a:gd name="connsiteX142" fmla="*/ 400583 w 830051"/>
                <a:gd name="connsiteY142" fmla="*/ 91163 h 614086"/>
                <a:gd name="connsiteX143" fmla="*/ 398041 w 830051"/>
                <a:gd name="connsiteY143" fmla="*/ 82300 h 614086"/>
                <a:gd name="connsiteX144" fmla="*/ 400583 w 830051"/>
                <a:gd name="connsiteY144" fmla="*/ 70905 h 614086"/>
                <a:gd name="connsiteX145" fmla="*/ 403124 w 830051"/>
                <a:gd name="connsiteY145" fmla="*/ 65840 h 614086"/>
                <a:gd name="connsiteX146" fmla="*/ 406936 w 830051"/>
                <a:gd name="connsiteY146" fmla="*/ 51912 h 614086"/>
                <a:gd name="connsiteX147" fmla="*/ 409477 w 830051"/>
                <a:gd name="connsiteY147" fmla="*/ 44316 h 614086"/>
                <a:gd name="connsiteX148" fmla="*/ 408206 w 830051"/>
                <a:gd name="connsiteY148" fmla="*/ 29122 h 614086"/>
                <a:gd name="connsiteX149" fmla="*/ 400583 w 830051"/>
                <a:gd name="connsiteY149" fmla="*/ 27855 h 614086"/>
                <a:gd name="connsiteX150" fmla="*/ 400583 w 830051"/>
                <a:gd name="connsiteY150" fmla="*/ 21525 h 614086"/>
                <a:gd name="connsiteX151" fmla="*/ 405665 w 830051"/>
                <a:gd name="connsiteY151" fmla="*/ 15194 h 614086"/>
                <a:gd name="connsiteX152" fmla="*/ 405665 w 830051"/>
                <a:gd name="connsiteY152" fmla="*/ 1266 h 614086"/>
                <a:gd name="connsiteX153" fmla="*/ 399312 w 830051"/>
                <a:gd name="connsiteY153" fmla="*/ 2532 h 614086"/>
                <a:gd name="connsiteX154" fmla="*/ 392958 w 830051"/>
                <a:gd name="connsiteY154" fmla="*/ 3798 h 614086"/>
                <a:gd name="connsiteX155" fmla="*/ 376441 w 830051"/>
                <a:gd name="connsiteY155" fmla="*/ 6331 h 614086"/>
                <a:gd name="connsiteX156" fmla="*/ 372629 w 830051"/>
                <a:gd name="connsiteY156" fmla="*/ 7597 h 614086"/>
                <a:gd name="connsiteX157" fmla="*/ 348487 w 830051"/>
                <a:gd name="connsiteY157" fmla="*/ 16460 h 614086"/>
                <a:gd name="connsiteX158" fmla="*/ 315451 w 830051"/>
                <a:gd name="connsiteY158" fmla="*/ 25323 h 614086"/>
                <a:gd name="connsiteX159" fmla="*/ 295122 w 830051"/>
                <a:gd name="connsiteY159" fmla="*/ 30388 h 614086"/>
                <a:gd name="connsiteX160" fmla="*/ 287497 w 830051"/>
                <a:gd name="connsiteY160" fmla="*/ 32920 h 614086"/>
                <a:gd name="connsiteX161" fmla="*/ 263356 w 830051"/>
                <a:gd name="connsiteY161" fmla="*/ 36719 h 614086"/>
                <a:gd name="connsiteX162" fmla="*/ 254462 w 830051"/>
                <a:gd name="connsiteY162" fmla="*/ 37985 h 614086"/>
                <a:gd name="connsiteX163" fmla="*/ 240484 w 830051"/>
                <a:gd name="connsiteY163" fmla="*/ 32920 h 614086"/>
                <a:gd name="connsiteX164" fmla="*/ 237944 w 830051"/>
                <a:gd name="connsiteY164" fmla="*/ 30388 h 614086"/>
                <a:gd name="connsiteX165" fmla="*/ 229049 w 830051"/>
                <a:gd name="connsiteY165" fmla="*/ 29122 h 614086"/>
                <a:gd name="connsiteX166" fmla="*/ 226508 w 830051"/>
                <a:gd name="connsiteY166" fmla="*/ 29122 h 614086"/>
                <a:gd name="connsiteX167" fmla="*/ 220155 w 830051"/>
                <a:gd name="connsiteY167" fmla="*/ 30388 h 614086"/>
                <a:gd name="connsiteX168" fmla="*/ 215072 w 830051"/>
                <a:gd name="connsiteY168" fmla="*/ 31654 h 614086"/>
                <a:gd name="connsiteX169" fmla="*/ 208719 w 830051"/>
                <a:gd name="connsiteY169" fmla="*/ 30388 h 614086"/>
                <a:gd name="connsiteX170" fmla="*/ 206178 w 830051"/>
                <a:gd name="connsiteY170" fmla="*/ 29122 h 614086"/>
                <a:gd name="connsiteX171" fmla="*/ 203637 w 830051"/>
                <a:gd name="connsiteY171" fmla="*/ 29122 h 614086"/>
                <a:gd name="connsiteX172" fmla="*/ 189660 w 830051"/>
                <a:gd name="connsiteY172" fmla="*/ 26589 h 614086"/>
                <a:gd name="connsiteX173" fmla="*/ 188389 w 830051"/>
                <a:gd name="connsiteY173" fmla="*/ 26589 h 614086"/>
                <a:gd name="connsiteX174" fmla="*/ 161707 w 830051"/>
                <a:gd name="connsiteY174" fmla="*/ 30388 h 614086"/>
                <a:gd name="connsiteX175" fmla="*/ 114694 w 830051"/>
                <a:gd name="connsiteY175" fmla="*/ 49380 h 614086"/>
                <a:gd name="connsiteX176" fmla="*/ 80387 w 830051"/>
                <a:gd name="connsiteY176" fmla="*/ 64574 h 614086"/>
                <a:gd name="connsiteX177" fmla="*/ 62598 w 830051"/>
                <a:gd name="connsiteY177" fmla="*/ 72171 h 614086"/>
                <a:gd name="connsiteX178" fmla="*/ 27021 w 830051"/>
                <a:gd name="connsiteY178" fmla="*/ 87365 h 614086"/>
                <a:gd name="connsiteX179" fmla="*/ 23209 w 830051"/>
                <a:gd name="connsiteY179" fmla="*/ 89897 h 614086"/>
                <a:gd name="connsiteX180" fmla="*/ 15586 w 830051"/>
                <a:gd name="connsiteY180" fmla="*/ 98760 h 614086"/>
                <a:gd name="connsiteX181" fmla="*/ 14315 w 830051"/>
                <a:gd name="connsiteY181" fmla="*/ 100027 h 614086"/>
                <a:gd name="connsiteX182" fmla="*/ 5420 w 830051"/>
                <a:gd name="connsiteY182" fmla="*/ 116487 h 614086"/>
                <a:gd name="connsiteX183" fmla="*/ 7962 w 830051"/>
                <a:gd name="connsiteY183" fmla="*/ 131681 h 614086"/>
                <a:gd name="connsiteX184" fmla="*/ 9233 w 830051"/>
                <a:gd name="connsiteY184" fmla="*/ 134213 h 614086"/>
                <a:gd name="connsiteX185" fmla="*/ 14315 w 830051"/>
                <a:gd name="connsiteY185" fmla="*/ 143076 h 614086"/>
                <a:gd name="connsiteX186" fmla="*/ 15586 w 830051"/>
                <a:gd name="connsiteY186" fmla="*/ 165867 h 614086"/>
                <a:gd name="connsiteX187" fmla="*/ 13044 w 830051"/>
                <a:gd name="connsiteY187" fmla="*/ 173464 h 614086"/>
                <a:gd name="connsiteX188" fmla="*/ 11773 w 830051"/>
                <a:gd name="connsiteY188" fmla="*/ 178528 h 614086"/>
                <a:gd name="connsiteX189" fmla="*/ 15586 w 830051"/>
                <a:gd name="connsiteY189" fmla="*/ 182327 h 614086"/>
                <a:gd name="connsiteX190" fmla="*/ 18126 w 830051"/>
                <a:gd name="connsiteY190" fmla="*/ 183593 h 614086"/>
                <a:gd name="connsiteX191" fmla="*/ 24479 w 830051"/>
                <a:gd name="connsiteY191" fmla="*/ 193722 h 614086"/>
                <a:gd name="connsiteX192" fmla="*/ 25751 w 830051"/>
                <a:gd name="connsiteY192" fmla="*/ 196255 h 614086"/>
                <a:gd name="connsiteX193" fmla="*/ 28292 w 830051"/>
                <a:gd name="connsiteY193" fmla="*/ 207650 h 614086"/>
                <a:gd name="connsiteX194" fmla="*/ 29562 w 830051"/>
                <a:gd name="connsiteY194" fmla="*/ 215247 h 614086"/>
                <a:gd name="connsiteX195" fmla="*/ 30833 w 830051"/>
                <a:gd name="connsiteY195" fmla="*/ 220312 h 614086"/>
                <a:gd name="connsiteX196" fmla="*/ 34645 w 830051"/>
                <a:gd name="connsiteY196" fmla="*/ 232973 h 614086"/>
                <a:gd name="connsiteX197" fmla="*/ 33374 w 830051"/>
                <a:gd name="connsiteY197" fmla="*/ 254498 h 614086"/>
                <a:gd name="connsiteX198" fmla="*/ 33374 w 830051"/>
                <a:gd name="connsiteY198" fmla="*/ 259562 h 614086"/>
                <a:gd name="connsiteX199" fmla="*/ 37186 w 830051"/>
                <a:gd name="connsiteY199" fmla="*/ 272224 h 614086"/>
                <a:gd name="connsiteX200" fmla="*/ 37186 w 830051"/>
                <a:gd name="connsiteY200" fmla="*/ 273490 h 614086"/>
                <a:gd name="connsiteX201" fmla="*/ 39727 w 830051"/>
                <a:gd name="connsiteY201" fmla="*/ 281087 h 614086"/>
                <a:gd name="connsiteX202" fmla="*/ 43539 w 830051"/>
                <a:gd name="connsiteY202" fmla="*/ 291216 h 614086"/>
                <a:gd name="connsiteX203" fmla="*/ 44810 w 830051"/>
                <a:gd name="connsiteY203" fmla="*/ 297547 h 614086"/>
                <a:gd name="connsiteX204" fmla="*/ 46080 w 830051"/>
                <a:gd name="connsiteY204" fmla="*/ 301346 h 614086"/>
                <a:gd name="connsiteX205" fmla="*/ 48621 w 830051"/>
                <a:gd name="connsiteY205" fmla="*/ 306411 h 614086"/>
                <a:gd name="connsiteX206" fmla="*/ 51163 w 830051"/>
                <a:gd name="connsiteY206" fmla="*/ 312741 h 614086"/>
                <a:gd name="connsiteX207" fmla="*/ 49892 w 830051"/>
                <a:gd name="connsiteY207" fmla="*/ 319072 h 614086"/>
                <a:gd name="connsiteX208" fmla="*/ 48621 w 830051"/>
                <a:gd name="connsiteY208" fmla="*/ 326669 h 614086"/>
                <a:gd name="connsiteX209" fmla="*/ 54975 w 830051"/>
                <a:gd name="connsiteY209" fmla="*/ 334266 h 614086"/>
                <a:gd name="connsiteX210" fmla="*/ 58786 w 830051"/>
                <a:gd name="connsiteY210" fmla="*/ 339331 h 614086"/>
                <a:gd name="connsiteX211" fmla="*/ 61328 w 830051"/>
                <a:gd name="connsiteY211" fmla="*/ 355791 h 614086"/>
                <a:gd name="connsiteX212" fmla="*/ 61328 w 830051"/>
                <a:gd name="connsiteY212" fmla="*/ 360855 h 614086"/>
                <a:gd name="connsiteX213" fmla="*/ 61328 w 830051"/>
                <a:gd name="connsiteY213" fmla="*/ 362121 h 614086"/>
                <a:gd name="connsiteX214" fmla="*/ 63869 w 830051"/>
                <a:gd name="connsiteY214" fmla="*/ 378582 h 614086"/>
                <a:gd name="connsiteX215" fmla="*/ 62598 w 830051"/>
                <a:gd name="connsiteY215" fmla="*/ 384912 h 614086"/>
                <a:gd name="connsiteX216" fmla="*/ 61328 w 830051"/>
                <a:gd name="connsiteY216" fmla="*/ 393775 h 614086"/>
                <a:gd name="connsiteX217" fmla="*/ 54975 w 830051"/>
                <a:gd name="connsiteY217" fmla="*/ 402639 h 614086"/>
                <a:gd name="connsiteX218" fmla="*/ 52433 w 830051"/>
                <a:gd name="connsiteY218" fmla="*/ 403905 h 614086"/>
                <a:gd name="connsiteX219" fmla="*/ 49892 w 830051"/>
                <a:gd name="connsiteY219" fmla="*/ 420365 h 614086"/>
                <a:gd name="connsiteX220" fmla="*/ 47351 w 830051"/>
                <a:gd name="connsiteY220" fmla="*/ 430494 h 614086"/>
                <a:gd name="connsiteX221" fmla="*/ 46080 w 830051"/>
                <a:gd name="connsiteY221" fmla="*/ 434292 h 614086"/>
                <a:gd name="connsiteX222" fmla="*/ 51163 w 830051"/>
                <a:gd name="connsiteY222" fmla="*/ 445688 h 614086"/>
                <a:gd name="connsiteX223" fmla="*/ 56245 w 830051"/>
                <a:gd name="connsiteY223" fmla="*/ 455817 h 614086"/>
                <a:gd name="connsiteX224" fmla="*/ 61328 w 830051"/>
                <a:gd name="connsiteY224" fmla="*/ 464680 h 614086"/>
                <a:gd name="connsiteX225" fmla="*/ 67681 w 830051"/>
                <a:gd name="connsiteY225" fmla="*/ 468479 h 614086"/>
                <a:gd name="connsiteX226" fmla="*/ 79117 w 830051"/>
                <a:gd name="connsiteY226" fmla="*/ 473543 h 614086"/>
                <a:gd name="connsiteX227" fmla="*/ 88010 w 830051"/>
                <a:gd name="connsiteY227" fmla="*/ 497600 h 614086"/>
                <a:gd name="connsiteX228" fmla="*/ 93093 w 830051"/>
                <a:gd name="connsiteY228" fmla="*/ 516593 h 614086"/>
                <a:gd name="connsiteX229" fmla="*/ 118505 w 830051"/>
                <a:gd name="connsiteY229" fmla="*/ 506463 h 614086"/>
                <a:gd name="connsiteX230" fmla="*/ 222696 w 830051"/>
                <a:gd name="connsiteY230" fmla="*/ 614087 h 614086"/>
                <a:gd name="connsiteX231" fmla="*/ 222696 w 830051"/>
                <a:gd name="connsiteY231" fmla="*/ 614087 h 614086"/>
                <a:gd name="connsiteX232" fmla="*/ 173142 w 830051"/>
                <a:gd name="connsiteY232" fmla="*/ 583699 h 614086"/>
                <a:gd name="connsiteX233" fmla="*/ 124859 w 830051"/>
                <a:gd name="connsiteY233" fmla="*/ 538117 h 614086"/>
                <a:gd name="connsiteX234" fmla="*/ 121047 w 830051"/>
                <a:gd name="connsiteY234" fmla="*/ 522924 h 614086"/>
                <a:gd name="connsiteX235" fmla="*/ 119776 w 830051"/>
                <a:gd name="connsiteY235" fmla="*/ 510262 h 614086"/>
                <a:gd name="connsiteX236" fmla="*/ 89281 w 830051"/>
                <a:gd name="connsiteY236" fmla="*/ 520391 h 614086"/>
                <a:gd name="connsiteX237" fmla="*/ 88010 w 830051"/>
                <a:gd name="connsiteY237" fmla="*/ 521658 h 614086"/>
                <a:gd name="connsiteX238" fmla="*/ 81657 w 830051"/>
                <a:gd name="connsiteY238" fmla="*/ 498867 h 614086"/>
                <a:gd name="connsiteX239" fmla="*/ 74034 w 830051"/>
                <a:gd name="connsiteY239" fmla="*/ 477342 h 614086"/>
                <a:gd name="connsiteX240" fmla="*/ 63869 w 830051"/>
                <a:gd name="connsiteY240" fmla="*/ 472277 h 614086"/>
                <a:gd name="connsiteX241" fmla="*/ 56245 w 830051"/>
                <a:gd name="connsiteY241" fmla="*/ 468479 h 614086"/>
                <a:gd name="connsiteX242" fmla="*/ 51163 w 830051"/>
                <a:gd name="connsiteY242" fmla="*/ 459616 h 614086"/>
                <a:gd name="connsiteX243" fmla="*/ 46080 w 830051"/>
                <a:gd name="connsiteY243" fmla="*/ 450753 h 614086"/>
                <a:gd name="connsiteX244" fmla="*/ 39727 w 830051"/>
                <a:gd name="connsiteY244" fmla="*/ 436825 h 614086"/>
                <a:gd name="connsiteX245" fmla="*/ 40998 w 830051"/>
                <a:gd name="connsiteY245" fmla="*/ 433026 h 614086"/>
                <a:gd name="connsiteX246" fmla="*/ 42268 w 830051"/>
                <a:gd name="connsiteY246" fmla="*/ 424163 h 614086"/>
                <a:gd name="connsiteX247" fmla="*/ 46080 w 830051"/>
                <a:gd name="connsiteY247" fmla="*/ 405171 h 614086"/>
                <a:gd name="connsiteX248" fmla="*/ 48621 w 830051"/>
                <a:gd name="connsiteY248" fmla="*/ 402639 h 614086"/>
                <a:gd name="connsiteX249" fmla="*/ 53704 w 830051"/>
                <a:gd name="connsiteY249" fmla="*/ 396308 h 614086"/>
                <a:gd name="connsiteX250" fmla="*/ 54975 w 830051"/>
                <a:gd name="connsiteY250" fmla="*/ 387445 h 614086"/>
                <a:gd name="connsiteX251" fmla="*/ 56245 w 830051"/>
                <a:gd name="connsiteY251" fmla="*/ 381114 h 614086"/>
                <a:gd name="connsiteX252" fmla="*/ 53704 w 830051"/>
                <a:gd name="connsiteY252" fmla="*/ 365920 h 614086"/>
                <a:gd name="connsiteX253" fmla="*/ 53704 w 830051"/>
                <a:gd name="connsiteY253" fmla="*/ 364654 h 614086"/>
                <a:gd name="connsiteX254" fmla="*/ 53704 w 830051"/>
                <a:gd name="connsiteY254" fmla="*/ 358323 h 614086"/>
                <a:gd name="connsiteX255" fmla="*/ 51163 w 830051"/>
                <a:gd name="connsiteY255" fmla="*/ 344395 h 614086"/>
                <a:gd name="connsiteX256" fmla="*/ 47351 w 830051"/>
                <a:gd name="connsiteY256" fmla="*/ 340597 h 614086"/>
                <a:gd name="connsiteX257" fmla="*/ 40998 w 830051"/>
                <a:gd name="connsiteY257" fmla="*/ 330467 h 614086"/>
                <a:gd name="connsiteX258" fmla="*/ 42268 w 830051"/>
                <a:gd name="connsiteY258" fmla="*/ 321604 h 614086"/>
                <a:gd name="connsiteX259" fmla="*/ 43539 w 830051"/>
                <a:gd name="connsiteY259" fmla="*/ 316540 h 614086"/>
                <a:gd name="connsiteX260" fmla="*/ 40998 w 830051"/>
                <a:gd name="connsiteY260" fmla="*/ 311475 h 614086"/>
                <a:gd name="connsiteX261" fmla="*/ 38457 w 830051"/>
                <a:gd name="connsiteY261" fmla="*/ 306411 h 614086"/>
                <a:gd name="connsiteX262" fmla="*/ 37186 w 830051"/>
                <a:gd name="connsiteY262" fmla="*/ 302612 h 614086"/>
                <a:gd name="connsiteX263" fmla="*/ 35915 w 830051"/>
                <a:gd name="connsiteY263" fmla="*/ 297547 h 614086"/>
                <a:gd name="connsiteX264" fmla="*/ 32104 w 830051"/>
                <a:gd name="connsiteY264" fmla="*/ 286152 h 614086"/>
                <a:gd name="connsiteX265" fmla="*/ 29562 w 830051"/>
                <a:gd name="connsiteY265" fmla="*/ 279821 h 614086"/>
                <a:gd name="connsiteX266" fmla="*/ 29562 w 830051"/>
                <a:gd name="connsiteY266" fmla="*/ 278555 h 614086"/>
                <a:gd name="connsiteX267" fmla="*/ 25751 w 830051"/>
                <a:gd name="connsiteY267" fmla="*/ 264627 h 614086"/>
                <a:gd name="connsiteX268" fmla="*/ 25751 w 830051"/>
                <a:gd name="connsiteY268" fmla="*/ 258296 h 614086"/>
                <a:gd name="connsiteX269" fmla="*/ 27021 w 830051"/>
                <a:gd name="connsiteY269" fmla="*/ 236772 h 614086"/>
                <a:gd name="connsiteX270" fmla="*/ 24479 w 830051"/>
                <a:gd name="connsiteY270" fmla="*/ 225376 h 614086"/>
                <a:gd name="connsiteX271" fmla="*/ 23209 w 830051"/>
                <a:gd name="connsiteY271" fmla="*/ 220312 h 614086"/>
                <a:gd name="connsiteX272" fmla="*/ 21939 w 830051"/>
                <a:gd name="connsiteY272" fmla="*/ 211449 h 614086"/>
                <a:gd name="connsiteX273" fmla="*/ 20668 w 830051"/>
                <a:gd name="connsiteY273" fmla="*/ 201319 h 614086"/>
                <a:gd name="connsiteX274" fmla="*/ 19397 w 830051"/>
                <a:gd name="connsiteY274" fmla="*/ 197521 h 614086"/>
                <a:gd name="connsiteX275" fmla="*/ 14315 w 830051"/>
                <a:gd name="connsiteY275" fmla="*/ 189924 h 614086"/>
                <a:gd name="connsiteX276" fmla="*/ 11773 w 830051"/>
                <a:gd name="connsiteY276" fmla="*/ 188658 h 614086"/>
                <a:gd name="connsiteX277" fmla="*/ 5420 w 830051"/>
                <a:gd name="connsiteY277" fmla="*/ 182327 h 614086"/>
                <a:gd name="connsiteX278" fmla="*/ 7962 w 830051"/>
                <a:gd name="connsiteY278" fmla="*/ 175996 h 614086"/>
                <a:gd name="connsiteX279" fmla="*/ 10503 w 830051"/>
                <a:gd name="connsiteY279" fmla="*/ 169665 h 614086"/>
                <a:gd name="connsiteX280" fmla="*/ 10503 w 830051"/>
                <a:gd name="connsiteY280" fmla="*/ 149407 h 614086"/>
                <a:gd name="connsiteX281" fmla="*/ 5420 w 830051"/>
                <a:gd name="connsiteY281" fmla="*/ 139277 h 614086"/>
                <a:gd name="connsiteX282" fmla="*/ 4150 w 830051"/>
                <a:gd name="connsiteY282" fmla="*/ 136745 h 614086"/>
                <a:gd name="connsiteX283" fmla="*/ 338 w 830051"/>
                <a:gd name="connsiteY283" fmla="*/ 119019 h 614086"/>
                <a:gd name="connsiteX284" fmla="*/ 10503 w 830051"/>
                <a:gd name="connsiteY284" fmla="*/ 101293 h 614086"/>
                <a:gd name="connsiteX285" fmla="*/ 11773 w 830051"/>
                <a:gd name="connsiteY285" fmla="*/ 100027 h 614086"/>
                <a:gd name="connsiteX286" fmla="*/ 20668 w 830051"/>
                <a:gd name="connsiteY286" fmla="*/ 91163 h 614086"/>
                <a:gd name="connsiteX287" fmla="*/ 25751 w 830051"/>
                <a:gd name="connsiteY287" fmla="*/ 87365 h 614086"/>
                <a:gd name="connsiteX288" fmla="*/ 60057 w 830051"/>
                <a:gd name="connsiteY288" fmla="*/ 72171 h 614086"/>
                <a:gd name="connsiteX289" fmla="*/ 79117 w 830051"/>
                <a:gd name="connsiteY289" fmla="*/ 64574 h 614086"/>
                <a:gd name="connsiteX290" fmla="*/ 112152 w 830051"/>
                <a:gd name="connsiteY290" fmla="*/ 49380 h 614086"/>
                <a:gd name="connsiteX291" fmla="*/ 159165 w 830051"/>
                <a:gd name="connsiteY291" fmla="*/ 30388 h 614086"/>
                <a:gd name="connsiteX292" fmla="*/ 185848 w 830051"/>
                <a:gd name="connsiteY292" fmla="*/ 25323 h 614086"/>
                <a:gd name="connsiteX293" fmla="*/ 187119 w 830051"/>
                <a:gd name="connsiteY293" fmla="*/ 25323 h 614086"/>
                <a:gd name="connsiteX294" fmla="*/ 188389 w 830051"/>
                <a:gd name="connsiteY294" fmla="*/ 25323 h 614086"/>
                <a:gd name="connsiteX295" fmla="*/ 202366 w 830051"/>
                <a:gd name="connsiteY295" fmla="*/ 27855 h 614086"/>
                <a:gd name="connsiteX296" fmla="*/ 204907 w 830051"/>
                <a:gd name="connsiteY296" fmla="*/ 27855 h 614086"/>
                <a:gd name="connsiteX297" fmla="*/ 208719 w 830051"/>
                <a:gd name="connsiteY297" fmla="*/ 29122 h 614086"/>
                <a:gd name="connsiteX298" fmla="*/ 213802 w 830051"/>
                <a:gd name="connsiteY298" fmla="*/ 30388 h 614086"/>
                <a:gd name="connsiteX299" fmla="*/ 218884 w 830051"/>
                <a:gd name="connsiteY299" fmla="*/ 29122 h 614086"/>
                <a:gd name="connsiteX300" fmla="*/ 226508 w 830051"/>
                <a:gd name="connsiteY300" fmla="*/ 27855 h 614086"/>
                <a:gd name="connsiteX301" fmla="*/ 229049 w 830051"/>
                <a:gd name="connsiteY301" fmla="*/ 27855 h 614086"/>
                <a:gd name="connsiteX302" fmla="*/ 239214 w 830051"/>
                <a:gd name="connsiteY302" fmla="*/ 30388 h 614086"/>
                <a:gd name="connsiteX303" fmla="*/ 243026 w 830051"/>
                <a:gd name="connsiteY303" fmla="*/ 32920 h 614086"/>
                <a:gd name="connsiteX304" fmla="*/ 253191 w 830051"/>
                <a:gd name="connsiteY304" fmla="*/ 36719 h 614086"/>
                <a:gd name="connsiteX305" fmla="*/ 262085 w 830051"/>
                <a:gd name="connsiteY305" fmla="*/ 35452 h 614086"/>
                <a:gd name="connsiteX306" fmla="*/ 284956 w 830051"/>
                <a:gd name="connsiteY306" fmla="*/ 31654 h 614086"/>
                <a:gd name="connsiteX307" fmla="*/ 292580 w 830051"/>
                <a:gd name="connsiteY307" fmla="*/ 29122 h 614086"/>
                <a:gd name="connsiteX308" fmla="*/ 314181 w 830051"/>
                <a:gd name="connsiteY308" fmla="*/ 22791 h 614086"/>
                <a:gd name="connsiteX309" fmla="*/ 345946 w 830051"/>
                <a:gd name="connsiteY309" fmla="*/ 15194 h 614086"/>
                <a:gd name="connsiteX310" fmla="*/ 371359 w 830051"/>
                <a:gd name="connsiteY310" fmla="*/ 6331 h 614086"/>
                <a:gd name="connsiteX311" fmla="*/ 375170 w 830051"/>
                <a:gd name="connsiteY311" fmla="*/ 5065 h 614086"/>
                <a:gd name="connsiteX312" fmla="*/ 391688 w 830051"/>
                <a:gd name="connsiteY312" fmla="*/ 2532 h 614086"/>
                <a:gd name="connsiteX313" fmla="*/ 398041 w 830051"/>
                <a:gd name="connsiteY313" fmla="*/ 2532 h 614086"/>
                <a:gd name="connsiteX314" fmla="*/ 406936 w 830051"/>
                <a:gd name="connsiteY314" fmla="*/ 0 h 614086"/>
                <a:gd name="connsiteX315" fmla="*/ 409477 w 830051"/>
                <a:gd name="connsiteY315" fmla="*/ 0 h 614086"/>
                <a:gd name="connsiteX316" fmla="*/ 409477 w 830051"/>
                <a:gd name="connsiteY316" fmla="*/ 18992 h 614086"/>
                <a:gd name="connsiteX317" fmla="*/ 404394 w 830051"/>
                <a:gd name="connsiteY317" fmla="*/ 25323 h 614086"/>
                <a:gd name="connsiteX318" fmla="*/ 404394 w 830051"/>
                <a:gd name="connsiteY318" fmla="*/ 27855 h 614086"/>
                <a:gd name="connsiteX319" fmla="*/ 412018 w 830051"/>
                <a:gd name="connsiteY319" fmla="*/ 29122 h 614086"/>
                <a:gd name="connsiteX320" fmla="*/ 412018 w 830051"/>
                <a:gd name="connsiteY320" fmla="*/ 30388 h 614086"/>
                <a:gd name="connsiteX321" fmla="*/ 413289 w 830051"/>
                <a:gd name="connsiteY321" fmla="*/ 48114 h 614086"/>
                <a:gd name="connsiteX322" fmla="*/ 410747 w 830051"/>
                <a:gd name="connsiteY322" fmla="*/ 56977 h 614086"/>
                <a:gd name="connsiteX323" fmla="*/ 406936 w 830051"/>
                <a:gd name="connsiteY323" fmla="*/ 70905 h 614086"/>
                <a:gd name="connsiteX324" fmla="*/ 404394 w 830051"/>
                <a:gd name="connsiteY324" fmla="*/ 75970 h 614086"/>
                <a:gd name="connsiteX325" fmla="*/ 401853 w 830051"/>
                <a:gd name="connsiteY325" fmla="*/ 84833 h 614086"/>
                <a:gd name="connsiteX326" fmla="*/ 404394 w 830051"/>
                <a:gd name="connsiteY326" fmla="*/ 92430 h 614086"/>
                <a:gd name="connsiteX327" fmla="*/ 405665 w 830051"/>
                <a:gd name="connsiteY327" fmla="*/ 96228 h 614086"/>
                <a:gd name="connsiteX328" fmla="*/ 408206 w 830051"/>
                <a:gd name="connsiteY328" fmla="*/ 100027 h 614086"/>
                <a:gd name="connsiteX329" fmla="*/ 409477 w 830051"/>
                <a:gd name="connsiteY329" fmla="*/ 100027 h 614086"/>
                <a:gd name="connsiteX330" fmla="*/ 415830 w 830051"/>
                <a:gd name="connsiteY330" fmla="*/ 93696 h 614086"/>
                <a:gd name="connsiteX331" fmla="*/ 417100 w 830051"/>
                <a:gd name="connsiteY331" fmla="*/ 93696 h 614086"/>
                <a:gd name="connsiteX332" fmla="*/ 422183 w 830051"/>
                <a:gd name="connsiteY332" fmla="*/ 92430 h 614086"/>
                <a:gd name="connsiteX333" fmla="*/ 425995 w 830051"/>
                <a:gd name="connsiteY333" fmla="*/ 84833 h 614086"/>
                <a:gd name="connsiteX334" fmla="*/ 427265 w 830051"/>
                <a:gd name="connsiteY334" fmla="*/ 83566 h 614086"/>
                <a:gd name="connsiteX335" fmla="*/ 432348 w 830051"/>
                <a:gd name="connsiteY335" fmla="*/ 81034 h 614086"/>
                <a:gd name="connsiteX336" fmla="*/ 436160 w 830051"/>
                <a:gd name="connsiteY336" fmla="*/ 82300 h 614086"/>
                <a:gd name="connsiteX337" fmla="*/ 447596 w 830051"/>
                <a:gd name="connsiteY337" fmla="*/ 102559 h 614086"/>
                <a:gd name="connsiteX338" fmla="*/ 446325 w 830051"/>
                <a:gd name="connsiteY338" fmla="*/ 116487 h 614086"/>
                <a:gd name="connsiteX339" fmla="*/ 445054 w 830051"/>
                <a:gd name="connsiteY339" fmla="*/ 125350 h 614086"/>
                <a:gd name="connsiteX340" fmla="*/ 447596 w 830051"/>
                <a:gd name="connsiteY340" fmla="*/ 151939 h 614086"/>
                <a:gd name="connsiteX341" fmla="*/ 450136 w 830051"/>
                <a:gd name="connsiteY341" fmla="*/ 155738 h 614086"/>
                <a:gd name="connsiteX342" fmla="*/ 461572 w 830051"/>
                <a:gd name="connsiteY342" fmla="*/ 167133 h 614086"/>
                <a:gd name="connsiteX343" fmla="*/ 475549 w 830051"/>
                <a:gd name="connsiteY343" fmla="*/ 168399 h 614086"/>
                <a:gd name="connsiteX344" fmla="*/ 479361 w 830051"/>
                <a:gd name="connsiteY344" fmla="*/ 169665 h 614086"/>
                <a:gd name="connsiteX345" fmla="*/ 494608 w 830051"/>
                <a:gd name="connsiteY345" fmla="*/ 173464 h 614086"/>
                <a:gd name="connsiteX346" fmla="*/ 500961 w 830051"/>
                <a:gd name="connsiteY346" fmla="*/ 177262 h 614086"/>
                <a:gd name="connsiteX347" fmla="*/ 516208 w 830051"/>
                <a:gd name="connsiteY347" fmla="*/ 186125 h 614086"/>
                <a:gd name="connsiteX348" fmla="*/ 542892 w 830051"/>
                <a:gd name="connsiteY348" fmla="*/ 201319 h 614086"/>
                <a:gd name="connsiteX349" fmla="*/ 569575 w 830051"/>
                <a:gd name="connsiteY349" fmla="*/ 215247 h 614086"/>
                <a:gd name="connsiteX350" fmla="*/ 570845 w 830051"/>
                <a:gd name="connsiteY350" fmla="*/ 215247 h 614086"/>
                <a:gd name="connsiteX351" fmla="*/ 574657 w 830051"/>
                <a:gd name="connsiteY351" fmla="*/ 215247 h 614086"/>
                <a:gd name="connsiteX352" fmla="*/ 578469 w 830051"/>
                <a:gd name="connsiteY352" fmla="*/ 215247 h 614086"/>
                <a:gd name="connsiteX353" fmla="*/ 584822 w 830051"/>
                <a:gd name="connsiteY353" fmla="*/ 213981 h 614086"/>
                <a:gd name="connsiteX354" fmla="*/ 588634 w 830051"/>
                <a:gd name="connsiteY354" fmla="*/ 206384 h 614086"/>
                <a:gd name="connsiteX355" fmla="*/ 591175 w 830051"/>
                <a:gd name="connsiteY355" fmla="*/ 201319 h 614086"/>
                <a:gd name="connsiteX356" fmla="*/ 596257 w 830051"/>
                <a:gd name="connsiteY356" fmla="*/ 197521 h 614086"/>
                <a:gd name="connsiteX357" fmla="*/ 596257 w 830051"/>
                <a:gd name="connsiteY357" fmla="*/ 183593 h 614086"/>
                <a:gd name="connsiteX358" fmla="*/ 602610 w 830051"/>
                <a:gd name="connsiteY358" fmla="*/ 184859 h 614086"/>
                <a:gd name="connsiteX359" fmla="*/ 602610 w 830051"/>
                <a:gd name="connsiteY359" fmla="*/ 184859 h 614086"/>
                <a:gd name="connsiteX360" fmla="*/ 614046 w 830051"/>
                <a:gd name="connsiteY360" fmla="*/ 194989 h 614086"/>
                <a:gd name="connsiteX361" fmla="*/ 616588 w 830051"/>
                <a:gd name="connsiteY361" fmla="*/ 196255 h 614086"/>
                <a:gd name="connsiteX362" fmla="*/ 635647 w 830051"/>
                <a:gd name="connsiteY362" fmla="*/ 206384 h 614086"/>
                <a:gd name="connsiteX363" fmla="*/ 648353 w 830051"/>
                <a:gd name="connsiteY363" fmla="*/ 211449 h 614086"/>
                <a:gd name="connsiteX364" fmla="*/ 653435 w 830051"/>
                <a:gd name="connsiteY364" fmla="*/ 213981 h 614086"/>
                <a:gd name="connsiteX365" fmla="*/ 655976 w 830051"/>
                <a:gd name="connsiteY365" fmla="*/ 212715 h 614086"/>
                <a:gd name="connsiteX366" fmla="*/ 661059 w 830051"/>
                <a:gd name="connsiteY366" fmla="*/ 211449 h 614086"/>
                <a:gd name="connsiteX367" fmla="*/ 661059 w 830051"/>
                <a:gd name="connsiteY367" fmla="*/ 211449 h 614086"/>
                <a:gd name="connsiteX368" fmla="*/ 672494 w 830051"/>
                <a:gd name="connsiteY368" fmla="*/ 216513 h 614086"/>
                <a:gd name="connsiteX369" fmla="*/ 676307 w 830051"/>
                <a:gd name="connsiteY369" fmla="*/ 219045 h 614086"/>
                <a:gd name="connsiteX370" fmla="*/ 682660 w 830051"/>
                <a:gd name="connsiteY370" fmla="*/ 224110 h 614086"/>
                <a:gd name="connsiteX371" fmla="*/ 689013 w 830051"/>
                <a:gd name="connsiteY371" fmla="*/ 229175 h 614086"/>
                <a:gd name="connsiteX372" fmla="*/ 694095 w 830051"/>
                <a:gd name="connsiteY372" fmla="*/ 231707 h 614086"/>
                <a:gd name="connsiteX373" fmla="*/ 702989 w 830051"/>
                <a:gd name="connsiteY373" fmla="*/ 234239 h 614086"/>
                <a:gd name="connsiteX374" fmla="*/ 705531 w 830051"/>
                <a:gd name="connsiteY374" fmla="*/ 234239 h 614086"/>
                <a:gd name="connsiteX375" fmla="*/ 705531 w 830051"/>
                <a:gd name="connsiteY375" fmla="*/ 244369 h 614086"/>
                <a:gd name="connsiteX376" fmla="*/ 696636 w 830051"/>
                <a:gd name="connsiteY376" fmla="*/ 253232 h 614086"/>
                <a:gd name="connsiteX377" fmla="*/ 696636 w 830051"/>
                <a:gd name="connsiteY377" fmla="*/ 264627 h 614086"/>
                <a:gd name="connsiteX378" fmla="*/ 677577 w 830051"/>
                <a:gd name="connsiteY378" fmla="*/ 283620 h 614086"/>
                <a:gd name="connsiteX379" fmla="*/ 696636 w 830051"/>
                <a:gd name="connsiteY379" fmla="*/ 288684 h 614086"/>
                <a:gd name="connsiteX380" fmla="*/ 710613 w 830051"/>
                <a:gd name="connsiteY380" fmla="*/ 279821 h 614086"/>
                <a:gd name="connsiteX381" fmla="*/ 758897 w 830051"/>
                <a:gd name="connsiteY381" fmla="*/ 302612 h 614086"/>
                <a:gd name="connsiteX382" fmla="*/ 763979 w 830051"/>
                <a:gd name="connsiteY382" fmla="*/ 305144 h 614086"/>
                <a:gd name="connsiteX383" fmla="*/ 763979 w 830051"/>
                <a:gd name="connsiteY383" fmla="*/ 287418 h 614086"/>
                <a:gd name="connsiteX384" fmla="*/ 770332 w 830051"/>
                <a:gd name="connsiteY384" fmla="*/ 286152 h 614086"/>
                <a:gd name="connsiteX385" fmla="*/ 776685 w 830051"/>
                <a:gd name="connsiteY385" fmla="*/ 292483 h 614086"/>
                <a:gd name="connsiteX386" fmla="*/ 805909 w 830051"/>
                <a:gd name="connsiteY386" fmla="*/ 296281 h 614086"/>
                <a:gd name="connsiteX387" fmla="*/ 805909 w 830051"/>
                <a:gd name="connsiteY387" fmla="*/ 297547 h 614086"/>
                <a:gd name="connsiteX388" fmla="*/ 799556 w 830051"/>
                <a:gd name="connsiteY388" fmla="*/ 310209 h 614086"/>
                <a:gd name="connsiteX389" fmla="*/ 797015 w 830051"/>
                <a:gd name="connsiteY389" fmla="*/ 315274 h 614086"/>
                <a:gd name="connsiteX390" fmla="*/ 789391 w 830051"/>
                <a:gd name="connsiteY390" fmla="*/ 322870 h 614086"/>
                <a:gd name="connsiteX391" fmla="*/ 786850 w 830051"/>
                <a:gd name="connsiteY391" fmla="*/ 324137 h 614086"/>
                <a:gd name="connsiteX392" fmla="*/ 777956 w 830051"/>
                <a:gd name="connsiteY392" fmla="*/ 329201 h 614086"/>
                <a:gd name="connsiteX393" fmla="*/ 776685 w 830051"/>
                <a:gd name="connsiteY393" fmla="*/ 345661 h 614086"/>
                <a:gd name="connsiteX394" fmla="*/ 779226 w 830051"/>
                <a:gd name="connsiteY394" fmla="*/ 355791 h 614086"/>
                <a:gd name="connsiteX395" fmla="*/ 780497 w 830051"/>
                <a:gd name="connsiteY395" fmla="*/ 363388 h 614086"/>
                <a:gd name="connsiteX396" fmla="*/ 788121 w 830051"/>
                <a:gd name="connsiteY396" fmla="*/ 381114 h 614086"/>
                <a:gd name="connsiteX397" fmla="*/ 798286 w 830051"/>
                <a:gd name="connsiteY397" fmla="*/ 392509 h 614086"/>
                <a:gd name="connsiteX398" fmla="*/ 807180 w 830051"/>
                <a:gd name="connsiteY398" fmla="*/ 401372 h 614086"/>
                <a:gd name="connsiteX399" fmla="*/ 818615 w 830051"/>
                <a:gd name="connsiteY399" fmla="*/ 421631 h 614086"/>
                <a:gd name="connsiteX400" fmla="*/ 819886 w 830051"/>
                <a:gd name="connsiteY400" fmla="*/ 425429 h 614086"/>
                <a:gd name="connsiteX401" fmla="*/ 822428 w 830051"/>
                <a:gd name="connsiteY401" fmla="*/ 431760 h 614086"/>
                <a:gd name="connsiteX402" fmla="*/ 828781 w 830051"/>
                <a:gd name="connsiteY402" fmla="*/ 436825 h 614086"/>
                <a:gd name="connsiteX403" fmla="*/ 830051 w 830051"/>
                <a:gd name="connsiteY403" fmla="*/ 438091 h 614086"/>
                <a:gd name="connsiteX404" fmla="*/ 828781 w 830051"/>
                <a:gd name="connsiteY404" fmla="*/ 446954 h 614086"/>
                <a:gd name="connsiteX405" fmla="*/ 817345 w 830051"/>
                <a:gd name="connsiteY405" fmla="*/ 463414 h 614086"/>
                <a:gd name="connsiteX406" fmla="*/ 798286 w 830051"/>
                <a:gd name="connsiteY406" fmla="*/ 481140 h 614086"/>
                <a:gd name="connsiteX407" fmla="*/ 795744 w 830051"/>
                <a:gd name="connsiteY407" fmla="*/ 488737 h 614086"/>
                <a:gd name="connsiteX408" fmla="*/ 795744 w 830051"/>
                <a:gd name="connsiteY408" fmla="*/ 490004 h 614086"/>
                <a:gd name="connsiteX409" fmla="*/ 794474 w 830051"/>
                <a:gd name="connsiteY409" fmla="*/ 490004 h 614086"/>
                <a:gd name="connsiteX410" fmla="*/ 784309 w 830051"/>
                <a:gd name="connsiteY410" fmla="*/ 496334 h 614086"/>
                <a:gd name="connsiteX411" fmla="*/ 780497 w 830051"/>
                <a:gd name="connsiteY411" fmla="*/ 500133 h 614086"/>
                <a:gd name="connsiteX412" fmla="*/ 766520 w 830051"/>
                <a:gd name="connsiteY412" fmla="*/ 511528 h 614086"/>
                <a:gd name="connsiteX413" fmla="*/ 762709 w 830051"/>
                <a:gd name="connsiteY413" fmla="*/ 512794 h 614086"/>
                <a:gd name="connsiteX414" fmla="*/ 752544 w 830051"/>
                <a:gd name="connsiteY414" fmla="*/ 515327 h 614086"/>
                <a:gd name="connsiteX415" fmla="*/ 750002 w 830051"/>
                <a:gd name="connsiteY415" fmla="*/ 516593 h 614086"/>
                <a:gd name="connsiteX416" fmla="*/ 741108 w 830051"/>
                <a:gd name="connsiteY416" fmla="*/ 520391 h 614086"/>
                <a:gd name="connsiteX417" fmla="*/ 739838 w 830051"/>
                <a:gd name="connsiteY417" fmla="*/ 520391 h 614086"/>
                <a:gd name="connsiteX418" fmla="*/ 727131 w 830051"/>
                <a:gd name="connsiteY418" fmla="*/ 522924 h 614086"/>
                <a:gd name="connsiteX419" fmla="*/ 724590 w 830051"/>
                <a:gd name="connsiteY419" fmla="*/ 524190 h 614086"/>
                <a:gd name="connsiteX420" fmla="*/ 718237 w 830051"/>
                <a:gd name="connsiteY420" fmla="*/ 526722 h 614086"/>
                <a:gd name="connsiteX421" fmla="*/ 715696 w 830051"/>
                <a:gd name="connsiteY421" fmla="*/ 526722 h 614086"/>
                <a:gd name="connsiteX422" fmla="*/ 710613 w 830051"/>
                <a:gd name="connsiteY422" fmla="*/ 522924 h 614086"/>
                <a:gd name="connsiteX423" fmla="*/ 697907 w 830051"/>
                <a:gd name="connsiteY423" fmla="*/ 514061 h 614086"/>
                <a:gd name="connsiteX424" fmla="*/ 691554 w 830051"/>
                <a:gd name="connsiteY424" fmla="*/ 516593 h 614086"/>
                <a:gd name="connsiteX425" fmla="*/ 676307 w 830051"/>
                <a:gd name="connsiteY425" fmla="*/ 521658 h 614086"/>
                <a:gd name="connsiteX426" fmla="*/ 652165 w 830051"/>
                <a:gd name="connsiteY426" fmla="*/ 524190 h 614086"/>
                <a:gd name="connsiteX427" fmla="*/ 643270 w 830051"/>
                <a:gd name="connsiteY427" fmla="*/ 525456 h 614086"/>
                <a:gd name="connsiteX428" fmla="*/ 621670 w 830051"/>
                <a:gd name="connsiteY428" fmla="*/ 529254 h 614086"/>
                <a:gd name="connsiteX429" fmla="*/ 617858 w 830051"/>
                <a:gd name="connsiteY429" fmla="*/ 530521 h 614086"/>
                <a:gd name="connsiteX430" fmla="*/ 607693 w 830051"/>
                <a:gd name="connsiteY430" fmla="*/ 534319 h 614086"/>
                <a:gd name="connsiteX431" fmla="*/ 605152 w 830051"/>
                <a:gd name="connsiteY431" fmla="*/ 536851 h 614086"/>
                <a:gd name="connsiteX432" fmla="*/ 594987 w 830051"/>
                <a:gd name="connsiteY432" fmla="*/ 543182 h 614086"/>
                <a:gd name="connsiteX433" fmla="*/ 594987 w 830051"/>
                <a:gd name="connsiteY433" fmla="*/ 543182 h 614086"/>
                <a:gd name="connsiteX434" fmla="*/ 589904 w 830051"/>
                <a:gd name="connsiteY434" fmla="*/ 541916 h 614086"/>
                <a:gd name="connsiteX435" fmla="*/ 584822 w 830051"/>
                <a:gd name="connsiteY435" fmla="*/ 540650 h 614086"/>
                <a:gd name="connsiteX436" fmla="*/ 582281 w 830051"/>
                <a:gd name="connsiteY436" fmla="*/ 541916 h 614086"/>
                <a:gd name="connsiteX437" fmla="*/ 573386 w 830051"/>
                <a:gd name="connsiteY437" fmla="*/ 543182 h 614086"/>
                <a:gd name="connsiteX438" fmla="*/ 565763 w 830051"/>
                <a:gd name="connsiteY438" fmla="*/ 540650 h 614086"/>
                <a:gd name="connsiteX439" fmla="*/ 560680 w 830051"/>
                <a:gd name="connsiteY439" fmla="*/ 531787 h 614086"/>
                <a:gd name="connsiteX440" fmla="*/ 556868 w 830051"/>
                <a:gd name="connsiteY440" fmla="*/ 525456 h 614086"/>
                <a:gd name="connsiteX441" fmla="*/ 549245 w 830051"/>
                <a:gd name="connsiteY441" fmla="*/ 517859 h 614086"/>
                <a:gd name="connsiteX442" fmla="*/ 536539 w 830051"/>
                <a:gd name="connsiteY442" fmla="*/ 505197 h 614086"/>
                <a:gd name="connsiteX443" fmla="*/ 528915 w 830051"/>
                <a:gd name="connsiteY443" fmla="*/ 501399 h 614086"/>
                <a:gd name="connsiteX444" fmla="*/ 520020 w 830051"/>
                <a:gd name="connsiteY444" fmla="*/ 497600 h 614086"/>
                <a:gd name="connsiteX445" fmla="*/ 514938 w 830051"/>
                <a:gd name="connsiteY445" fmla="*/ 493802 h 614086"/>
                <a:gd name="connsiteX446" fmla="*/ 508585 w 830051"/>
                <a:gd name="connsiteY446" fmla="*/ 491270 h 614086"/>
                <a:gd name="connsiteX447" fmla="*/ 502232 w 830051"/>
                <a:gd name="connsiteY447" fmla="*/ 497600 h 614086"/>
                <a:gd name="connsiteX448" fmla="*/ 500961 w 830051"/>
                <a:gd name="connsiteY448" fmla="*/ 500133 h 614086"/>
                <a:gd name="connsiteX449" fmla="*/ 497149 w 830051"/>
                <a:gd name="connsiteY449" fmla="*/ 505197 h 614086"/>
                <a:gd name="connsiteX450" fmla="*/ 484443 w 830051"/>
                <a:gd name="connsiteY450" fmla="*/ 521658 h 614086"/>
                <a:gd name="connsiteX451" fmla="*/ 464113 w 830051"/>
                <a:gd name="connsiteY451" fmla="*/ 538117 h 614086"/>
                <a:gd name="connsiteX452" fmla="*/ 447596 w 830051"/>
                <a:gd name="connsiteY452" fmla="*/ 548247 h 614086"/>
                <a:gd name="connsiteX453" fmla="*/ 446325 w 830051"/>
                <a:gd name="connsiteY453" fmla="*/ 549513 h 614086"/>
                <a:gd name="connsiteX454" fmla="*/ 436160 w 830051"/>
                <a:gd name="connsiteY454" fmla="*/ 558376 h 614086"/>
                <a:gd name="connsiteX455" fmla="*/ 429807 w 830051"/>
                <a:gd name="connsiteY455" fmla="*/ 564707 h 614086"/>
                <a:gd name="connsiteX456" fmla="*/ 423454 w 830051"/>
                <a:gd name="connsiteY456" fmla="*/ 569771 h 614086"/>
                <a:gd name="connsiteX457" fmla="*/ 422183 w 830051"/>
                <a:gd name="connsiteY457" fmla="*/ 571038 h 614086"/>
                <a:gd name="connsiteX458" fmla="*/ 390418 w 830051"/>
                <a:gd name="connsiteY458" fmla="*/ 545715 h 614086"/>
                <a:gd name="connsiteX459" fmla="*/ 347217 w 830051"/>
                <a:gd name="connsiteY459" fmla="*/ 576102 h 614086"/>
                <a:gd name="connsiteX460" fmla="*/ 326887 w 830051"/>
                <a:gd name="connsiteY460" fmla="*/ 554578 h 614086"/>
                <a:gd name="connsiteX461" fmla="*/ 317992 w 830051"/>
                <a:gd name="connsiteY461" fmla="*/ 563441 h 614086"/>
                <a:gd name="connsiteX462" fmla="*/ 316721 w 830051"/>
                <a:gd name="connsiteY462" fmla="*/ 562175 h 614086"/>
                <a:gd name="connsiteX463" fmla="*/ 290039 w 830051"/>
                <a:gd name="connsiteY463" fmla="*/ 544448 h 614086"/>
                <a:gd name="connsiteX464" fmla="*/ 288768 w 830051"/>
                <a:gd name="connsiteY464" fmla="*/ 544448 h 614086"/>
                <a:gd name="connsiteX465" fmla="*/ 287497 w 830051"/>
                <a:gd name="connsiteY465" fmla="*/ 544448 h 614086"/>
                <a:gd name="connsiteX466" fmla="*/ 283686 w 830051"/>
                <a:gd name="connsiteY466" fmla="*/ 550779 h 614086"/>
                <a:gd name="connsiteX467" fmla="*/ 274791 w 830051"/>
                <a:gd name="connsiteY467" fmla="*/ 565973 h 614086"/>
                <a:gd name="connsiteX468" fmla="*/ 268438 w 830051"/>
                <a:gd name="connsiteY468" fmla="*/ 577368 h 614086"/>
                <a:gd name="connsiteX469" fmla="*/ 254462 w 830051"/>
                <a:gd name="connsiteY469" fmla="*/ 598893 h 614086"/>
                <a:gd name="connsiteX470" fmla="*/ 244297 w 830051"/>
                <a:gd name="connsiteY470" fmla="*/ 614087 h 614086"/>
                <a:gd name="connsiteX471" fmla="*/ 222696 w 830051"/>
                <a:gd name="connsiteY471" fmla="*/ 614087 h 6140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</a:cxnLst>
              <a:rect l="l" t="t" r="r" b="b"/>
              <a:pathLst>
                <a:path w="830051" h="614086">
                  <a:moveTo>
                    <a:pt x="118505" y="506463"/>
                  </a:moveTo>
                  <a:cubicBezTo>
                    <a:pt x="122317" y="506463"/>
                    <a:pt x="123588" y="514061"/>
                    <a:pt x="123588" y="522924"/>
                  </a:cubicBezTo>
                  <a:cubicBezTo>
                    <a:pt x="123588" y="527988"/>
                    <a:pt x="124859" y="533053"/>
                    <a:pt x="127400" y="536851"/>
                  </a:cubicBezTo>
                  <a:cubicBezTo>
                    <a:pt x="129941" y="540650"/>
                    <a:pt x="159165" y="568505"/>
                    <a:pt x="174413" y="582433"/>
                  </a:cubicBezTo>
                  <a:cubicBezTo>
                    <a:pt x="189660" y="595095"/>
                    <a:pt x="217613" y="610289"/>
                    <a:pt x="222696" y="611555"/>
                  </a:cubicBezTo>
                  <a:cubicBezTo>
                    <a:pt x="223967" y="610289"/>
                    <a:pt x="226508" y="606490"/>
                    <a:pt x="229049" y="602692"/>
                  </a:cubicBezTo>
                  <a:cubicBezTo>
                    <a:pt x="232861" y="596361"/>
                    <a:pt x="236673" y="590030"/>
                    <a:pt x="240484" y="587498"/>
                  </a:cubicBezTo>
                  <a:cubicBezTo>
                    <a:pt x="244297" y="583699"/>
                    <a:pt x="249379" y="573570"/>
                    <a:pt x="254462" y="565973"/>
                  </a:cubicBezTo>
                  <a:cubicBezTo>
                    <a:pt x="257003" y="560908"/>
                    <a:pt x="259544" y="557110"/>
                    <a:pt x="260815" y="554578"/>
                  </a:cubicBezTo>
                  <a:cubicBezTo>
                    <a:pt x="263356" y="552045"/>
                    <a:pt x="267168" y="545715"/>
                    <a:pt x="269709" y="540650"/>
                  </a:cubicBezTo>
                  <a:cubicBezTo>
                    <a:pt x="272250" y="535585"/>
                    <a:pt x="273521" y="534319"/>
                    <a:pt x="273521" y="534319"/>
                  </a:cubicBezTo>
                  <a:cubicBezTo>
                    <a:pt x="274791" y="533053"/>
                    <a:pt x="276062" y="533053"/>
                    <a:pt x="277333" y="533053"/>
                  </a:cubicBezTo>
                  <a:cubicBezTo>
                    <a:pt x="278603" y="533053"/>
                    <a:pt x="279874" y="533053"/>
                    <a:pt x="281144" y="534319"/>
                  </a:cubicBezTo>
                  <a:cubicBezTo>
                    <a:pt x="282415" y="534319"/>
                    <a:pt x="297662" y="545715"/>
                    <a:pt x="307828" y="552045"/>
                  </a:cubicBezTo>
                  <a:lnTo>
                    <a:pt x="316721" y="543182"/>
                  </a:lnTo>
                  <a:lnTo>
                    <a:pt x="338322" y="564707"/>
                  </a:lnTo>
                  <a:lnTo>
                    <a:pt x="380252" y="535585"/>
                  </a:lnTo>
                  <a:lnTo>
                    <a:pt x="412018" y="559642"/>
                  </a:lnTo>
                  <a:cubicBezTo>
                    <a:pt x="413289" y="558376"/>
                    <a:pt x="415830" y="555844"/>
                    <a:pt x="418371" y="554578"/>
                  </a:cubicBezTo>
                  <a:cubicBezTo>
                    <a:pt x="419642" y="553312"/>
                    <a:pt x="422183" y="552045"/>
                    <a:pt x="424724" y="549513"/>
                  </a:cubicBezTo>
                  <a:cubicBezTo>
                    <a:pt x="428536" y="546981"/>
                    <a:pt x="432348" y="543182"/>
                    <a:pt x="434889" y="540650"/>
                  </a:cubicBezTo>
                  <a:lnTo>
                    <a:pt x="436160" y="539384"/>
                  </a:lnTo>
                  <a:cubicBezTo>
                    <a:pt x="441243" y="535585"/>
                    <a:pt x="447596" y="531787"/>
                    <a:pt x="453949" y="527988"/>
                  </a:cubicBezTo>
                  <a:cubicBezTo>
                    <a:pt x="459031" y="525456"/>
                    <a:pt x="465384" y="520391"/>
                    <a:pt x="473008" y="511528"/>
                  </a:cubicBezTo>
                  <a:cubicBezTo>
                    <a:pt x="476820" y="507730"/>
                    <a:pt x="481902" y="500133"/>
                    <a:pt x="485714" y="495068"/>
                  </a:cubicBezTo>
                  <a:cubicBezTo>
                    <a:pt x="486984" y="492536"/>
                    <a:pt x="488255" y="491270"/>
                    <a:pt x="489526" y="490004"/>
                  </a:cubicBezTo>
                  <a:cubicBezTo>
                    <a:pt x="489526" y="490004"/>
                    <a:pt x="490796" y="488737"/>
                    <a:pt x="490796" y="487471"/>
                  </a:cubicBezTo>
                  <a:cubicBezTo>
                    <a:pt x="492067" y="484939"/>
                    <a:pt x="494608" y="481140"/>
                    <a:pt x="498420" y="479874"/>
                  </a:cubicBezTo>
                  <a:cubicBezTo>
                    <a:pt x="502232" y="478608"/>
                    <a:pt x="504773" y="481140"/>
                    <a:pt x="507314" y="483673"/>
                  </a:cubicBezTo>
                  <a:cubicBezTo>
                    <a:pt x="508585" y="484939"/>
                    <a:pt x="509855" y="486205"/>
                    <a:pt x="511126" y="487471"/>
                  </a:cubicBezTo>
                  <a:cubicBezTo>
                    <a:pt x="513667" y="488737"/>
                    <a:pt x="516208" y="490004"/>
                    <a:pt x="518750" y="491270"/>
                  </a:cubicBezTo>
                  <a:cubicBezTo>
                    <a:pt x="521291" y="492536"/>
                    <a:pt x="525103" y="493802"/>
                    <a:pt x="527644" y="496334"/>
                  </a:cubicBezTo>
                  <a:cubicBezTo>
                    <a:pt x="530186" y="498867"/>
                    <a:pt x="536539" y="503931"/>
                    <a:pt x="541621" y="510262"/>
                  </a:cubicBezTo>
                  <a:cubicBezTo>
                    <a:pt x="544162" y="512794"/>
                    <a:pt x="546704" y="516593"/>
                    <a:pt x="549245" y="517859"/>
                  </a:cubicBezTo>
                  <a:cubicBezTo>
                    <a:pt x="551786" y="520391"/>
                    <a:pt x="553057" y="522924"/>
                    <a:pt x="553057" y="525456"/>
                  </a:cubicBezTo>
                  <a:cubicBezTo>
                    <a:pt x="554327" y="527988"/>
                    <a:pt x="554327" y="530521"/>
                    <a:pt x="556868" y="533053"/>
                  </a:cubicBezTo>
                  <a:cubicBezTo>
                    <a:pt x="558139" y="534319"/>
                    <a:pt x="559410" y="534319"/>
                    <a:pt x="561951" y="534319"/>
                  </a:cubicBezTo>
                  <a:cubicBezTo>
                    <a:pt x="564492" y="534319"/>
                    <a:pt x="568304" y="533053"/>
                    <a:pt x="570845" y="533053"/>
                  </a:cubicBezTo>
                  <a:cubicBezTo>
                    <a:pt x="572116" y="533053"/>
                    <a:pt x="573386" y="533053"/>
                    <a:pt x="573386" y="531787"/>
                  </a:cubicBezTo>
                  <a:cubicBezTo>
                    <a:pt x="575928" y="531787"/>
                    <a:pt x="578469" y="533053"/>
                    <a:pt x="581010" y="534319"/>
                  </a:cubicBezTo>
                  <a:cubicBezTo>
                    <a:pt x="582281" y="535585"/>
                    <a:pt x="583551" y="535585"/>
                    <a:pt x="584822" y="535585"/>
                  </a:cubicBezTo>
                  <a:cubicBezTo>
                    <a:pt x="587364" y="535585"/>
                    <a:pt x="589904" y="533053"/>
                    <a:pt x="592446" y="530521"/>
                  </a:cubicBezTo>
                  <a:cubicBezTo>
                    <a:pt x="593717" y="529254"/>
                    <a:pt x="594987" y="529254"/>
                    <a:pt x="594987" y="527988"/>
                  </a:cubicBezTo>
                  <a:cubicBezTo>
                    <a:pt x="597528" y="525456"/>
                    <a:pt x="601340" y="524190"/>
                    <a:pt x="606423" y="522924"/>
                  </a:cubicBezTo>
                  <a:cubicBezTo>
                    <a:pt x="607693" y="522924"/>
                    <a:pt x="608963" y="522924"/>
                    <a:pt x="610234" y="521658"/>
                  </a:cubicBezTo>
                  <a:cubicBezTo>
                    <a:pt x="617858" y="519125"/>
                    <a:pt x="624211" y="517859"/>
                    <a:pt x="633105" y="517859"/>
                  </a:cubicBezTo>
                  <a:cubicBezTo>
                    <a:pt x="635647" y="517859"/>
                    <a:pt x="638188" y="517859"/>
                    <a:pt x="642000" y="516593"/>
                  </a:cubicBezTo>
                  <a:cubicBezTo>
                    <a:pt x="649623" y="516593"/>
                    <a:pt x="657247" y="515327"/>
                    <a:pt x="664871" y="514061"/>
                  </a:cubicBezTo>
                  <a:cubicBezTo>
                    <a:pt x="671224" y="512794"/>
                    <a:pt x="675036" y="511528"/>
                    <a:pt x="678847" y="508996"/>
                  </a:cubicBezTo>
                  <a:cubicBezTo>
                    <a:pt x="681389" y="507730"/>
                    <a:pt x="683930" y="506463"/>
                    <a:pt x="686472" y="506463"/>
                  </a:cubicBezTo>
                  <a:cubicBezTo>
                    <a:pt x="690283" y="506463"/>
                    <a:pt x="696636" y="510262"/>
                    <a:pt x="702989" y="516593"/>
                  </a:cubicBezTo>
                  <a:cubicBezTo>
                    <a:pt x="704260" y="517859"/>
                    <a:pt x="706801" y="520391"/>
                    <a:pt x="706801" y="520391"/>
                  </a:cubicBezTo>
                  <a:cubicBezTo>
                    <a:pt x="708072" y="521658"/>
                    <a:pt x="710613" y="519125"/>
                    <a:pt x="711884" y="517859"/>
                  </a:cubicBezTo>
                  <a:cubicBezTo>
                    <a:pt x="713154" y="516593"/>
                    <a:pt x="714425" y="516593"/>
                    <a:pt x="715696" y="515327"/>
                  </a:cubicBezTo>
                  <a:cubicBezTo>
                    <a:pt x="719507" y="514061"/>
                    <a:pt x="723319" y="512794"/>
                    <a:pt x="729672" y="512794"/>
                  </a:cubicBezTo>
                  <a:lnTo>
                    <a:pt x="730943" y="512794"/>
                  </a:lnTo>
                  <a:cubicBezTo>
                    <a:pt x="734755" y="512794"/>
                    <a:pt x="736025" y="511528"/>
                    <a:pt x="738567" y="508996"/>
                  </a:cubicBezTo>
                  <a:cubicBezTo>
                    <a:pt x="739838" y="507730"/>
                    <a:pt x="739838" y="507730"/>
                    <a:pt x="741108" y="506463"/>
                  </a:cubicBezTo>
                  <a:cubicBezTo>
                    <a:pt x="744920" y="503931"/>
                    <a:pt x="747461" y="503931"/>
                    <a:pt x="753814" y="502665"/>
                  </a:cubicBezTo>
                  <a:cubicBezTo>
                    <a:pt x="753814" y="502665"/>
                    <a:pt x="755084" y="502665"/>
                    <a:pt x="756355" y="501399"/>
                  </a:cubicBezTo>
                  <a:cubicBezTo>
                    <a:pt x="760167" y="498867"/>
                    <a:pt x="765250" y="495068"/>
                    <a:pt x="769062" y="491270"/>
                  </a:cubicBezTo>
                  <a:cubicBezTo>
                    <a:pt x="770332" y="490004"/>
                    <a:pt x="771603" y="488737"/>
                    <a:pt x="772873" y="487471"/>
                  </a:cubicBezTo>
                  <a:cubicBezTo>
                    <a:pt x="775415" y="484939"/>
                    <a:pt x="780497" y="482407"/>
                    <a:pt x="783038" y="481140"/>
                  </a:cubicBezTo>
                  <a:cubicBezTo>
                    <a:pt x="783038" y="478608"/>
                    <a:pt x="784309" y="474810"/>
                    <a:pt x="785580" y="472277"/>
                  </a:cubicBezTo>
                  <a:cubicBezTo>
                    <a:pt x="786850" y="469745"/>
                    <a:pt x="799556" y="457083"/>
                    <a:pt x="804639" y="454551"/>
                  </a:cubicBezTo>
                  <a:cubicBezTo>
                    <a:pt x="808450" y="452019"/>
                    <a:pt x="813533" y="443156"/>
                    <a:pt x="814804" y="439357"/>
                  </a:cubicBezTo>
                  <a:lnTo>
                    <a:pt x="816075" y="433026"/>
                  </a:lnTo>
                  <a:cubicBezTo>
                    <a:pt x="814804" y="431760"/>
                    <a:pt x="812262" y="430494"/>
                    <a:pt x="810992" y="427962"/>
                  </a:cubicBezTo>
                  <a:cubicBezTo>
                    <a:pt x="808450" y="425429"/>
                    <a:pt x="808450" y="422897"/>
                    <a:pt x="807180" y="420365"/>
                  </a:cubicBezTo>
                  <a:cubicBezTo>
                    <a:pt x="807180" y="419099"/>
                    <a:pt x="807180" y="417832"/>
                    <a:pt x="805909" y="417832"/>
                  </a:cubicBezTo>
                  <a:cubicBezTo>
                    <a:pt x="804639" y="415300"/>
                    <a:pt x="799556" y="405171"/>
                    <a:pt x="795744" y="398840"/>
                  </a:cubicBezTo>
                  <a:cubicBezTo>
                    <a:pt x="793203" y="396308"/>
                    <a:pt x="790662" y="392509"/>
                    <a:pt x="788121" y="389977"/>
                  </a:cubicBezTo>
                  <a:cubicBezTo>
                    <a:pt x="784309" y="386178"/>
                    <a:pt x="780497" y="381114"/>
                    <a:pt x="777956" y="378582"/>
                  </a:cubicBezTo>
                  <a:cubicBezTo>
                    <a:pt x="774144" y="373517"/>
                    <a:pt x="771603" y="365920"/>
                    <a:pt x="770332" y="359589"/>
                  </a:cubicBezTo>
                  <a:cubicBezTo>
                    <a:pt x="770332" y="357057"/>
                    <a:pt x="769062" y="354524"/>
                    <a:pt x="769062" y="351992"/>
                  </a:cubicBezTo>
                  <a:cubicBezTo>
                    <a:pt x="769062" y="348194"/>
                    <a:pt x="767791" y="345661"/>
                    <a:pt x="767791" y="341863"/>
                  </a:cubicBezTo>
                  <a:cubicBezTo>
                    <a:pt x="766520" y="335532"/>
                    <a:pt x="766520" y="329201"/>
                    <a:pt x="769062" y="324137"/>
                  </a:cubicBezTo>
                  <a:cubicBezTo>
                    <a:pt x="770332" y="320338"/>
                    <a:pt x="774144" y="319072"/>
                    <a:pt x="780497" y="317806"/>
                  </a:cubicBezTo>
                  <a:lnTo>
                    <a:pt x="783038" y="316540"/>
                  </a:lnTo>
                  <a:cubicBezTo>
                    <a:pt x="786850" y="315274"/>
                    <a:pt x="786850" y="314007"/>
                    <a:pt x="788121" y="311475"/>
                  </a:cubicBezTo>
                  <a:cubicBezTo>
                    <a:pt x="789391" y="308943"/>
                    <a:pt x="789391" y="307677"/>
                    <a:pt x="791933" y="305144"/>
                  </a:cubicBezTo>
                  <a:cubicBezTo>
                    <a:pt x="794474" y="302612"/>
                    <a:pt x="795744" y="298814"/>
                    <a:pt x="797015" y="296281"/>
                  </a:cubicBezTo>
                  <a:lnTo>
                    <a:pt x="770332" y="292483"/>
                  </a:lnTo>
                  <a:lnTo>
                    <a:pt x="763979" y="287418"/>
                  </a:lnTo>
                  <a:lnTo>
                    <a:pt x="762709" y="287418"/>
                  </a:lnTo>
                  <a:lnTo>
                    <a:pt x="762709" y="308943"/>
                  </a:lnTo>
                  <a:lnTo>
                    <a:pt x="752544" y="303878"/>
                  </a:lnTo>
                  <a:lnTo>
                    <a:pt x="705531" y="282353"/>
                  </a:lnTo>
                  <a:lnTo>
                    <a:pt x="692825" y="291216"/>
                  </a:lnTo>
                  <a:lnTo>
                    <a:pt x="666141" y="284886"/>
                  </a:lnTo>
                  <a:lnTo>
                    <a:pt x="689013" y="263361"/>
                  </a:lnTo>
                  <a:lnTo>
                    <a:pt x="689013" y="251966"/>
                  </a:lnTo>
                  <a:lnTo>
                    <a:pt x="697907" y="243103"/>
                  </a:lnTo>
                  <a:lnTo>
                    <a:pt x="697907" y="238038"/>
                  </a:lnTo>
                  <a:cubicBezTo>
                    <a:pt x="695366" y="238038"/>
                    <a:pt x="691554" y="236772"/>
                    <a:pt x="689013" y="235506"/>
                  </a:cubicBezTo>
                  <a:cubicBezTo>
                    <a:pt x="687742" y="234239"/>
                    <a:pt x="685200" y="234239"/>
                    <a:pt x="683930" y="232973"/>
                  </a:cubicBezTo>
                  <a:cubicBezTo>
                    <a:pt x="680118" y="231707"/>
                    <a:pt x="677577" y="229175"/>
                    <a:pt x="676307" y="227909"/>
                  </a:cubicBezTo>
                  <a:cubicBezTo>
                    <a:pt x="675036" y="226642"/>
                    <a:pt x="673765" y="224110"/>
                    <a:pt x="671224" y="222844"/>
                  </a:cubicBezTo>
                  <a:cubicBezTo>
                    <a:pt x="669954" y="221578"/>
                    <a:pt x="668683" y="221578"/>
                    <a:pt x="667412" y="220312"/>
                  </a:cubicBezTo>
                  <a:cubicBezTo>
                    <a:pt x="663601" y="217779"/>
                    <a:pt x="659788" y="215247"/>
                    <a:pt x="657247" y="215247"/>
                  </a:cubicBezTo>
                  <a:lnTo>
                    <a:pt x="657247" y="215247"/>
                  </a:lnTo>
                  <a:cubicBezTo>
                    <a:pt x="655976" y="215247"/>
                    <a:pt x="654706" y="215247"/>
                    <a:pt x="653435" y="216513"/>
                  </a:cubicBezTo>
                  <a:cubicBezTo>
                    <a:pt x="652165" y="216513"/>
                    <a:pt x="650894" y="217779"/>
                    <a:pt x="649623" y="217779"/>
                  </a:cubicBezTo>
                  <a:lnTo>
                    <a:pt x="649623" y="217779"/>
                  </a:lnTo>
                  <a:cubicBezTo>
                    <a:pt x="648353" y="217779"/>
                    <a:pt x="645812" y="216513"/>
                    <a:pt x="643270" y="215247"/>
                  </a:cubicBezTo>
                  <a:cubicBezTo>
                    <a:pt x="639459" y="213981"/>
                    <a:pt x="635647" y="211449"/>
                    <a:pt x="631835" y="210182"/>
                  </a:cubicBezTo>
                  <a:cubicBezTo>
                    <a:pt x="625482" y="208916"/>
                    <a:pt x="616588" y="202585"/>
                    <a:pt x="611505" y="200053"/>
                  </a:cubicBezTo>
                  <a:cubicBezTo>
                    <a:pt x="610234" y="198787"/>
                    <a:pt x="608963" y="198787"/>
                    <a:pt x="608963" y="198787"/>
                  </a:cubicBezTo>
                  <a:cubicBezTo>
                    <a:pt x="605152" y="196255"/>
                    <a:pt x="598799" y="189924"/>
                    <a:pt x="597528" y="187391"/>
                  </a:cubicBezTo>
                  <a:lnTo>
                    <a:pt x="596257" y="187391"/>
                  </a:lnTo>
                  <a:lnTo>
                    <a:pt x="596257" y="198787"/>
                  </a:lnTo>
                  <a:lnTo>
                    <a:pt x="594987" y="198787"/>
                  </a:lnTo>
                  <a:cubicBezTo>
                    <a:pt x="593717" y="198787"/>
                    <a:pt x="592446" y="200053"/>
                    <a:pt x="591175" y="201319"/>
                  </a:cubicBezTo>
                  <a:cubicBezTo>
                    <a:pt x="591175" y="201319"/>
                    <a:pt x="589904" y="203852"/>
                    <a:pt x="589904" y="205118"/>
                  </a:cubicBezTo>
                  <a:cubicBezTo>
                    <a:pt x="588634" y="208916"/>
                    <a:pt x="587364" y="212715"/>
                    <a:pt x="584822" y="215247"/>
                  </a:cubicBezTo>
                  <a:cubicBezTo>
                    <a:pt x="582281" y="217779"/>
                    <a:pt x="578469" y="217779"/>
                    <a:pt x="575928" y="217779"/>
                  </a:cubicBezTo>
                  <a:cubicBezTo>
                    <a:pt x="574657" y="217779"/>
                    <a:pt x="573386" y="217779"/>
                    <a:pt x="572116" y="217779"/>
                  </a:cubicBezTo>
                  <a:cubicBezTo>
                    <a:pt x="570845" y="217779"/>
                    <a:pt x="569575" y="217779"/>
                    <a:pt x="568304" y="217779"/>
                  </a:cubicBezTo>
                  <a:lnTo>
                    <a:pt x="567033" y="217779"/>
                  </a:lnTo>
                  <a:cubicBezTo>
                    <a:pt x="558139" y="217779"/>
                    <a:pt x="541621" y="206384"/>
                    <a:pt x="537809" y="203852"/>
                  </a:cubicBezTo>
                  <a:cubicBezTo>
                    <a:pt x="533997" y="201319"/>
                    <a:pt x="526373" y="196255"/>
                    <a:pt x="512397" y="188658"/>
                  </a:cubicBezTo>
                  <a:cubicBezTo>
                    <a:pt x="504773" y="184859"/>
                    <a:pt x="499691" y="182327"/>
                    <a:pt x="497149" y="179795"/>
                  </a:cubicBezTo>
                  <a:cubicBezTo>
                    <a:pt x="494608" y="178528"/>
                    <a:pt x="492067" y="177262"/>
                    <a:pt x="490796" y="175996"/>
                  </a:cubicBezTo>
                  <a:cubicBezTo>
                    <a:pt x="486984" y="174730"/>
                    <a:pt x="481902" y="173464"/>
                    <a:pt x="476820" y="172198"/>
                  </a:cubicBezTo>
                  <a:cubicBezTo>
                    <a:pt x="475549" y="172198"/>
                    <a:pt x="473008" y="172198"/>
                    <a:pt x="471737" y="170931"/>
                  </a:cubicBezTo>
                  <a:cubicBezTo>
                    <a:pt x="467925" y="169665"/>
                    <a:pt x="465384" y="169665"/>
                    <a:pt x="457760" y="169665"/>
                  </a:cubicBezTo>
                  <a:cubicBezTo>
                    <a:pt x="448866" y="169665"/>
                    <a:pt x="446325" y="162068"/>
                    <a:pt x="443783" y="155738"/>
                  </a:cubicBezTo>
                  <a:cubicBezTo>
                    <a:pt x="442513" y="154471"/>
                    <a:pt x="442513" y="153205"/>
                    <a:pt x="442513" y="151939"/>
                  </a:cubicBezTo>
                  <a:cubicBezTo>
                    <a:pt x="441243" y="150673"/>
                    <a:pt x="439971" y="148141"/>
                    <a:pt x="439971" y="124084"/>
                  </a:cubicBezTo>
                  <a:cubicBezTo>
                    <a:pt x="439971" y="121551"/>
                    <a:pt x="439971" y="119019"/>
                    <a:pt x="441243" y="115220"/>
                  </a:cubicBezTo>
                  <a:cubicBezTo>
                    <a:pt x="442513" y="110156"/>
                    <a:pt x="442513" y="105091"/>
                    <a:pt x="442513" y="102559"/>
                  </a:cubicBezTo>
                  <a:cubicBezTo>
                    <a:pt x="441243" y="97494"/>
                    <a:pt x="436160" y="87365"/>
                    <a:pt x="432348" y="84833"/>
                  </a:cubicBezTo>
                  <a:cubicBezTo>
                    <a:pt x="429807" y="83566"/>
                    <a:pt x="429807" y="83566"/>
                    <a:pt x="428536" y="84833"/>
                  </a:cubicBezTo>
                  <a:cubicBezTo>
                    <a:pt x="428536" y="84833"/>
                    <a:pt x="427265" y="86099"/>
                    <a:pt x="427265" y="86099"/>
                  </a:cubicBezTo>
                  <a:cubicBezTo>
                    <a:pt x="425995" y="87365"/>
                    <a:pt x="424724" y="89897"/>
                    <a:pt x="424724" y="91163"/>
                  </a:cubicBezTo>
                  <a:cubicBezTo>
                    <a:pt x="424724" y="94962"/>
                    <a:pt x="419642" y="94962"/>
                    <a:pt x="415830" y="94962"/>
                  </a:cubicBezTo>
                  <a:lnTo>
                    <a:pt x="414559" y="94962"/>
                  </a:lnTo>
                  <a:cubicBezTo>
                    <a:pt x="413289" y="94962"/>
                    <a:pt x="412018" y="97494"/>
                    <a:pt x="410747" y="100027"/>
                  </a:cubicBezTo>
                  <a:lnTo>
                    <a:pt x="410747" y="101293"/>
                  </a:lnTo>
                  <a:lnTo>
                    <a:pt x="405665" y="101293"/>
                  </a:lnTo>
                  <a:lnTo>
                    <a:pt x="405665" y="101293"/>
                  </a:lnTo>
                  <a:cubicBezTo>
                    <a:pt x="405665" y="101293"/>
                    <a:pt x="403124" y="98760"/>
                    <a:pt x="401853" y="94962"/>
                  </a:cubicBezTo>
                  <a:cubicBezTo>
                    <a:pt x="401853" y="93696"/>
                    <a:pt x="400583" y="92430"/>
                    <a:pt x="400583" y="91163"/>
                  </a:cubicBezTo>
                  <a:cubicBezTo>
                    <a:pt x="399312" y="88631"/>
                    <a:pt x="398041" y="86099"/>
                    <a:pt x="398041" y="82300"/>
                  </a:cubicBezTo>
                  <a:cubicBezTo>
                    <a:pt x="398041" y="78502"/>
                    <a:pt x="399312" y="74703"/>
                    <a:pt x="400583" y="70905"/>
                  </a:cubicBezTo>
                  <a:cubicBezTo>
                    <a:pt x="401853" y="69639"/>
                    <a:pt x="401853" y="67106"/>
                    <a:pt x="403124" y="65840"/>
                  </a:cubicBezTo>
                  <a:cubicBezTo>
                    <a:pt x="403124" y="63308"/>
                    <a:pt x="405665" y="56977"/>
                    <a:pt x="406936" y="51912"/>
                  </a:cubicBezTo>
                  <a:cubicBezTo>
                    <a:pt x="408206" y="48114"/>
                    <a:pt x="409477" y="45582"/>
                    <a:pt x="409477" y="44316"/>
                  </a:cubicBezTo>
                  <a:cubicBezTo>
                    <a:pt x="410747" y="40517"/>
                    <a:pt x="409477" y="32920"/>
                    <a:pt x="408206" y="29122"/>
                  </a:cubicBezTo>
                  <a:lnTo>
                    <a:pt x="400583" y="27855"/>
                  </a:lnTo>
                  <a:lnTo>
                    <a:pt x="400583" y="21525"/>
                  </a:lnTo>
                  <a:lnTo>
                    <a:pt x="405665" y="15194"/>
                  </a:lnTo>
                  <a:lnTo>
                    <a:pt x="405665" y="1266"/>
                  </a:lnTo>
                  <a:cubicBezTo>
                    <a:pt x="403124" y="1266"/>
                    <a:pt x="400583" y="2532"/>
                    <a:pt x="399312" y="2532"/>
                  </a:cubicBezTo>
                  <a:cubicBezTo>
                    <a:pt x="398041" y="2532"/>
                    <a:pt x="396771" y="2532"/>
                    <a:pt x="392958" y="3798"/>
                  </a:cubicBezTo>
                  <a:cubicBezTo>
                    <a:pt x="387876" y="3798"/>
                    <a:pt x="381523" y="5065"/>
                    <a:pt x="376441" y="6331"/>
                  </a:cubicBezTo>
                  <a:lnTo>
                    <a:pt x="372629" y="7597"/>
                  </a:lnTo>
                  <a:cubicBezTo>
                    <a:pt x="365005" y="10129"/>
                    <a:pt x="354840" y="12662"/>
                    <a:pt x="348487" y="16460"/>
                  </a:cubicBezTo>
                  <a:cubicBezTo>
                    <a:pt x="340863" y="20259"/>
                    <a:pt x="326887" y="22791"/>
                    <a:pt x="315451" y="25323"/>
                  </a:cubicBezTo>
                  <a:cubicBezTo>
                    <a:pt x="307828" y="26589"/>
                    <a:pt x="301475" y="29122"/>
                    <a:pt x="295122" y="30388"/>
                  </a:cubicBezTo>
                  <a:cubicBezTo>
                    <a:pt x="292580" y="31654"/>
                    <a:pt x="290039" y="31654"/>
                    <a:pt x="287497" y="32920"/>
                  </a:cubicBezTo>
                  <a:cubicBezTo>
                    <a:pt x="281144" y="35452"/>
                    <a:pt x="272250" y="35452"/>
                    <a:pt x="263356" y="36719"/>
                  </a:cubicBezTo>
                  <a:cubicBezTo>
                    <a:pt x="260815" y="36719"/>
                    <a:pt x="258273" y="36719"/>
                    <a:pt x="254462" y="37985"/>
                  </a:cubicBezTo>
                  <a:cubicBezTo>
                    <a:pt x="245567" y="39251"/>
                    <a:pt x="243026" y="35452"/>
                    <a:pt x="240484" y="32920"/>
                  </a:cubicBezTo>
                  <a:cubicBezTo>
                    <a:pt x="239214" y="31654"/>
                    <a:pt x="239214" y="31654"/>
                    <a:pt x="237944" y="30388"/>
                  </a:cubicBezTo>
                  <a:cubicBezTo>
                    <a:pt x="235402" y="29122"/>
                    <a:pt x="232861" y="29122"/>
                    <a:pt x="229049" y="29122"/>
                  </a:cubicBezTo>
                  <a:cubicBezTo>
                    <a:pt x="227778" y="29122"/>
                    <a:pt x="227778" y="29122"/>
                    <a:pt x="226508" y="29122"/>
                  </a:cubicBezTo>
                  <a:cubicBezTo>
                    <a:pt x="225238" y="29122"/>
                    <a:pt x="222696" y="30388"/>
                    <a:pt x="220155" y="30388"/>
                  </a:cubicBezTo>
                  <a:cubicBezTo>
                    <a:pt x="217613" y="30388"/>
                    <a:pt x="216343" y="31654"/>
                    <a:pt x="215072" y="31654"/>
                  </a:cubicBezTo>
                  <a:cubicBezTo>
                    <a:pt x="212531" y="31654"/>
                    <a:pt x="211260" y="31654"/>
                    <a:pt x="208719" y="30388"/>
                  </a:cubicBezTo>
                  <a:cubicBezTo>
                    <a:pt x="207449" y="30388"/>
                    <a:pt x="206178" y="29122"/>
                    <a:pt x="206178" y="29122"/>
                  </a:cubicBezTo>
                  <a:cubicBezTo>
                    <a:pt x="204907" y="29122"/>
                    <a:pt x="204907" y="29122"/>
                    <a:pt x="203637" y="29122"/>
                  </a:cubicBezTo>
                  <a:cubicBezTo>
                    <a:pt x="199825" y="27855"/>
                    <a:pt x="192201" y="26589"/>
                    <a:pt x="189660" y="26589"/>
                  </a:cubicBezTo>
                  <a:cubicBezTo>
                    <a:pt x="189660" y="26589"/>
                    <a:pt x="188389" y="26589"/>
                    <a:pt x="188389" y="26589"/>
                  </a:cubicBezTo>
                  <a:cubicBezTo>
                    <a:pt x="184578" y="26589"/>
                    <a:pt x="174413" y="27855"/>
                    <a:pt x="161707" y="30388"/>
                  </a:cubicBezTo>
                  <a:cubicBezTo>
                    <a:pt x="147729" y="34186"/>
                    <a:pt x="129941" y="39251"/>
                    <a:pt x="114694" y="49380"/>
                  </a:cubicBezTo>
                  <a:cubicBezTo>
                    <a:pt x="105799" y="55711"/>
                    <a:pt x="91823" y="60776"/>
                    <a:pt x="80387" y="64574"/>
                  </a:cubicBezTo>
                  <a:cubicBezTo>
                    <a:pt x="72764" y="67106"/>
                    <a:pt x="66410" y="69639"/>
                    <a:pt x="62598" y="72171"/>
                  </a:cubicBezTo>
                  <a:cubicBezTo>
                    <a:pt x="51163" y="78502"/>
                    <a:pt x="33374" y="84833"/>
                    <a:pt x="27021" y="87365"/>
                  </a:cubicBezTo>
                  <a:cubicBezTo>
                    <a:pt x="25751" y="87365"/>
                    <a:pt x="24479" y="88631"/>
                    <a:pt x="23209" y="89897"/>
                  </a:cubicBezTo>
                  <a:cubicBezTo>
                    <a:pt x="20668" y="92430"/>
                    <a:pt x="16856" y="96228"/>
                    <a:pt x="15586" y="98760"/>
                  </a:cubicBezTo>
                  <a:lnTo>
                    <a:pt x="14315" y="100027"/>
                  </a:lnTo>
                  <a:cubicBezTo>
                    <a:pt x="10503" y="103825"/>
                    <a:pt x="6691" y="111422"/>
                    <a:pt x="5420" y="116487"/>
                  </a:cubicBezTo>
                  <a:cubicBezTo>
                    <a:pt x="4150" y="121551"/>
                    <a:pt x="6691" y="129148"/>
                    <a:pt x="7962" y="131681"/>
                  </a:cubicBezTo>
                  <a:cubicBezTo>
                    <a:pt x="7962" y="132947"/>
                    <a:pt x="9233" y="132947"/>
                    <a:pt x="9233" y="134213"/>
                  </a:cubicBezTo>
                  <a:cubicBezTo>
                    <a:pt x="10503" y="138011"/>
                    <a:pt x="11773" y="140544"/>
                    <a:pt x="14315" y="143076"/>
                  </a:cubicBezTo>
                  <a:cubicBezTo>
                    <a:pt x="16856" y="148141"/>
                    <a:pt x="15586" y="162068"/>
                    <a:pt x="15586" y="165867"/>
                  </a:cubicBezTo>
                  <a:cubicBezTo>
                    <a:pt x="15586" y="168399"/>
                    <a:pt x="14315" y="170931"/>
                    <a:pt x="13044" y="173464"/>
                  </a:cubicBezTo>
                  <a:cubicBezTo>
                    <a:pt x="11773" y="174730"/>
                    <a:pt x="11773" y="177262"/>
                    <a:pt x="11773" y="178528"/>
                  </a:cubicBezTo>
                  <a:cubicBezTo>
                    <a:pt x="11773" y="179795"/>
                    <a:pt x="13044" y="181061"/>
                    <a:pt x="15586" y="182327"/>
                  </a:cubicBezTo>
                  <a:cubicBezTo>
                    <a:pt x="16856" y="182327"/>
                    <a:pt x="16856" y="183593"/>
                    <a:pt x="18126" y="183593"/>
                  </a:cubicBezTo>
                  <a:cubicBezTo>
                    <a:pt x="21939" y="184859"/>
                    <a:pt x="23209" y="189924"/>
                    <a:pt x="24479" y="193722"/>
                  </a:cubicBezTo>
                  <a:cubicBezTo>
                    <a:pt x="24479" y="194989"/>
                    <a:pt x="25751" y="196255"/>
                    <a:pt x="25751" y="196255"/>
                  </a:cubicBezTo>
                  <a:cubicBezTo>
                    <a:pt x="27021" y="197521"/>
                    <a:pt x="27021" y="201319"/>
                    <a:pt x="28292" y="207650"/>
                  </a:cubicBezTo>
                  <a:cubicBezTo>
                    <a:pt x="28292" y="210182"/>
                    <a:pt x="28292" y="213981"/>
                    <a:pt x="29562" y="215247"/>
                  </a:cubicBezTo>
                  <a:cubicBezTo>
                    <a:pt x="29562" y="216513"/>
                    <a:pt x="30833" y="219045"/>
                    <a:pt x="30833" y="220312"/>
                  </a:cubicBezTo>
                  <a:cubicBezTo>
                    <a:pt x="32104" y="224110"/>
                    <a:pt x="33374" y="227909"/>
                    <a:pt x="34645" y="232973"/>
                  </a:cubicBezTo>
                  <a:cubicBezTo>
                    <a:pt x="35915" y="238038"/>
                    <a:pt x="34645" y="248167"/>
                    <a:pt x="33374" y="254498"/>
                  </a:cubicBezTo>
                  <a:cubicBezTo>
                    <a:pt x="33374" y="257030"/>
                    <a:pt x="33374" y="259562"/>
                    <a:pt x="33374" y="259562"/>
                  </a:cubicBezTo>
                  <a:cubicBezTo>
                    <a:pt x="33374" y="262095"/>
                    <a:pt x="35915" y="268426"/>
                    <a:pt x="37186" y="272224"/>
                  </a:cubicBezTo>
                  <a:lnTo>
                    <a:pt x="37186" y="273490"/>
                  </a:lnTo>
                  <a:cubicBezTo>
                    <a:pt x="37186" y="274757"/>
                    <a:pt x="38457" y="277289"/>
                    <a:pt x="39727" y="281087"/>
                  </a:cubicBezTo>
                  <a:cubicBezTo>
                    <a:pt x="40998" y="284886"/>
                    <a:pt x="42268" y="289950"/>
                    <a:pt x="43539" y="291216"/>
                  </a:cubicBezTo>
                  <a:cubicBezTo>
                    <a:pt x="44810" y="293749"/>
                    <a:pt x="44810" y="296281"/>
                    <a:pt x="44810" y="297547"/>
                  </a:cubicBezTo>
                  <a:cubicBezTo>
                    <a:pt x="44810" y="298814"/>
                    <a:pt x="44810" y="300080"/>
                    <a:pt x="46080" y="301346"/>
                  </a:cubicBezTo>
                  <a:cubicBezTo>
                    <a:pt x="46080" y="302612"/>
                    <a:pt x="47351" y="303878"/>
                    <a:pt x="48621" y="306411"/>
                  </a:cubicBezTo>
                  <a:cubicBezTo>
                    <a:pt x="49892" y="308943"/>
                    <a:pt x="51163" y="311475"/>
                    <a:pt x="51163" y="312741"/>
                  </a:cubicBezTo>
                  <a:cubicBezTo>
                    <a:pt x="51163" y="315274"/>
                    <a:pt x="51163" y="316540"/>
                    <a:pt x="49892" y="319072"/>
                  </a:cubicBezTo>
                  <a:cubicBezTo>
                    <a:pt x="48621" y="321604"/>
                    <a:pt x="48621" y="324137"/>
                    <a:pt x="48621" y="326669"/>
                  </a:cubicBezTo>
                  <a:cubicBezTo>
                    <a:pt x="48621" y="329201"/>
                    <a:pt x="52433" y="331734"/>
                    <a:pt x="54975" y="334266"/>
                  </a:cubicBezTo>
                  <a:cubicBezTo>
                    <a:pt x="56245" y="335532"/>
                    <a:pt x="58786" y="338065"/>
                    <a:pt x="58786" y="339331"/>
                  </a:cubicBezTo>
                  <a:cubicBezTo>
                    <a:pt x="60057" y="341863"/>
                    <a:pt x="61328" y="348194"/>
                    <a:pt x="61328" y="355791"/>
                  </a:cubicBezTo>
                  <a:cubicBezTo>
                    <a:pt x="61328" y="358323"/>
                    <a:pt x="61328" y="360855"/>
                    <a:pt x="61328" y="360855"/>
                  </a:cubicBezTo>
                  <a:lnTo>
                    <a:pt x="61328" y="362121"/>
                  </a:lnTo>
                  <a:cubicBezTo>
                    <a:pt x="62598" y="365920"/>
                    <a:pt x="63869" y="373517"/>
                    <a:pt x="63869" y="378582"/>
                  </a:cubicBezTo>
                  <a:cubicBezTo>
                    <a:pt x="63869" y="381114"/>
                    <a:pt x="63869" y="382380"/>
                    <a:pt x="62598" y="384912"/>
                  </a:cubicBezTo>
                  <a:cubicBezTo>
                    <a:pt x="62598" y="387445"/>
                    <a:pt x="61328" y="389977"/>
                    <a:pt x="61328" y="393775"/>
                  </a:cubicBezTo>
                  <a:cubicBezTo>
                    <a:pt x="61328" y="398840"/>
                    <a:pt x="57516" y="401372"/>
                    <a:pt x="54975" y="402639"/>
                  </a:cubicBezTo>
                  <a:cubicBezTo>
                    <a:pt x="53704" y="402639"/>
                    <a:pt x="52433" y="403905"/>
                    <a:pt x="52433" y="403905"/>
                  </a:cubicBezTo>
                  <a:cubicBezTo>
                    <a:pt x="51163" y="405171"/>
                    <a:pt x="49892" y="412768"/>
                    <a:pt x="49892" y="420365"/>
                  </a:cubicBezTo>
                  <a:cubicBezTo>
                    <a:pt x="49892" y="424163"/>
                    <a:pt x="48621" y="426696"/>
                    <a:pt x="47351" y="430494"/>
                  </a:cubicBezTo>
                  <a:cubicBezTo>
                    <a:pt x="47351" y="431760"/>
                    <a:pt x="46080" y="433026"/>
                    <a:pt x="46080" y="434292"/>
                  </a:cubicBezTo>
                  <a:cubicBezTo>
                    <a:pt x="46080" y="436825"/>
                    <a:pt x="47351" y="440623"/>
                    <a:pt x="51163" y="445688"/>
                  </a:cubicBezTo>
                  <a:cubicBezTo>
                    <a:pt x="53704" y="448220"/>
                    <a:pt x="54975" y="452019"/>
                    <a:pt x="56245" y="455817"/>
                  </a:cubicBezTo>
                  <a:cubicBezTo>
                    <a:pt x="57516" y="459616"/>
                    <a:pt x="60057" y="462148"/>
                    <a:pt x="61328" y="464680"/>
                  </a:cubicBezTo>
                  <a:cubicBezTo>
                    <a:pt x="62598" y="465946"/>
                    <a:pt x="65139" y="467213"/>
                    <a:pt x="67681" y="468479"/>
                  </a:cubicBezTo>
                  <a:cubicBezTo>
                    <a:pt x="71492" y="469745"/>
                    <a:pt x="75304" y="471011"/>
                    <a:pt x="79117" y="473543"/>
                  </a:cubicBezTo>
                  <a:cubicBezTo>
                    <a:pt x="86740" y="478608"/>
                    <a:pt x="88010" y="497600"/>
                    <a:pt x="88010" y="497600"/>
                  </a:cubicBezTo>
                  <a:lnTo>
                    <a:pt x="93093" y="516593"/>
                  </a:lnTo>
                  <a:cubicBezTo>
                    <a:pt x="96905" y="512794"/>
                    <a:pt x="115964" y="506463"/>
                    <a:pt x="118505" y="506463"/>
                  </a:cubicBezTo>
                  <a:moveTo>
                    <a:pt x="222696" y="614087"/>
                  </a:moveTo>
                  <a:lnTo>
                    <a:pt x="222696" y="614087"/>
                  </a:lnTo>
                  <a:cubicBezTo>
                    <a:pt x="218884" y="614087"/>
                    <a:pt x="188389" y="596361"/>
                    <a:pt x="173142" y="583699"/>
                  </a:cubicBezTo>
                  <a:cubicBezTo>
                    <a:pt x="159165" y="572304"/>
                    <a:pt x="127400" y="543182"/>
                    <a:pt x="124859" y="538117"/>
                  </a:cubicBezTo>
                  <a:cubicBezTo>
                    <a:pt x="122317" y="533053"/>
                    <a:pt x="121047" y="527988"/>
                    <a:pt x="121047" y="522924"/>
                  </a:cubicBezTo>
                  <a:cubicBezTo>
                    <a:pt x="121047" y="511528"/>
                    <a:pt x="119776" y="510262"/>
                    <a:pt x="119776" y="510262"/>
                  </a:cubicBezTo>
                  <a:cubicBezTo>
                    <a:pt x="118505" y="510262"/>
                    <a:pt x="103258" y="515327"/>
                    <a:pt x="89281" y="520391"/>
                  </a:cubicBezTo>
                  <a:lnTo>
                    <a:pt x="88010" y="521658"/>
                  </a:lnTo>
                  <a:lnTo>
                    <a:pt x="81657" y="498867"/>
                  </a:lnTo>
                  <a:cubicBezTo>
                    <a:pt x="81657" y="493802"/>
                    <a:pt x="79117" y="481140"/>
                    <a:pt x="74034" y="477342"/>
                  </a:cubicBezTo>
                  <a:cubicBezTo>
                    <a:pt x="70222" y="474810"/>
                    <a:pt x="66410" y="473543"/>
                    <a:pt x="63869" y="472277"/>
                  </a:cubicBezTo>
                  <a:cubicBezTo>
                    <a:pt x="60057" y="471011"/>
                    <a:pt x="57516" y="469745"/>
                    <a:pt x="56245" y="468479"/>
                  </a:cubicBezTo>
                  <a:cubicBezTo>
                    <a:pt x="53704" y="465946"/>
                    <a:pt x="52433" y="463414"/>
                    <a:pt x="51163" y="459616"/>
                  </a:cubicBezTo>
                  <a:cubicBezTo>
                    <a:pt x="49892" y="455817"/>
                    <a:pt x="47351" y="452019"/>
                    <a:pt x="46080" y="450753"/>
                  </a:cubicBezTo>
                  <a:cubicBezTo>
                    <a:pt x="40998" y="444422"/>
                    <a:pt x="39727" y="440623"/>
                    <a:pt x="39727" y="436825"/>
                  </a:cubicBezTo>
                  <a:cubicBezTo>
                    <a:pt x="39727" y="435559"/>
                    <a:pt x="40998" y="434292"/>
                    <a:pt x="40998" y="433026"/>
                  </a:cubicBezTo>
                  <a:cubicBezTo>
                    <a:pt x="42268" y="430494"/>
                    <a:pt x="42268" y="426696"/>
                    <a:pt x="42268" y="424163"/>
                  </a:cubicBezTo>
                  <a:cubicBezTo>
                    <a:pt x="42268" y="420365"/>
                    <a:pt x="42268" y="407703"/>
                    <a:pt x="46080" y="405171"/>
                  </a:cubicBezTo>
                  <a:cubicBezTo>
                    <a:pt x="47351" y="403905"/>
                    <a:pt x="48621" y="403905"/>
                    <a:pt x="48621" y="402639"/>
                  </a:cubicBezTo>
                  <a:cubicBezTo>
                    <a:pt x="51163" y="401372"/>
                    <a:pt x="53704" y="398840"/>
                    <a:pt x="53704" y="396308"/>
                  </a:cubicBezTo>
                  <a:cubicBezTo>
                    <a:pt x="53704" y="392509"/>
                    <a:pt x="53704" y="389977"/>
                    <a:pt x="54975" y="387445"/>
                  </a:cubicBezTo>
                  <a:cubicBezTo>
                    <a:pt x="54975" y="386178"/>
                    <a:pt x="54975" y="383646"/>
                    <a:pt x="56245" y="381114"/>
                  </a:cubicBezTo>
                  <a:cubicBezTo>
                    <a:pt x="56245" y="377315"/>
                    <a:pt x="54975" y="369718"/>
                    <a:pt x="53704" y="365920"/>
                  </a:cubicBezTo>
                  <a:lnTo>
                    <a:pt x="53704" y="364654"/>
                  </a:lnTo>
                  <a:cubicBezTo>
                    <a:pt x="53704" y="363388"/>
                    <a:pt x="53704" y="360855"/>
                    <a:pt x="53704" y="358323"/>
                  </a:cubicBezTo>
                  <a:cubicBezTo>
                    <a:pt x="53704" y="353258"/>
                    <a:pt x="52433" y="346928"/>
                    <a:pt x="51163" y="344395"/>
                  </a:cubicBezTo>
                  <a:cubicBezTo>
                    <a:pt x="49892" y="343129"/>
                    <a:pt x="48621" y="341863"/>
                    <a:pt x="47351" y="340597"/>
                  </a:cubicBezTo>
                  <a:cubicBezTo>
                    <a:pt x="44810" y="338065"/>
                    <a:pt x="40998" y="334266"/>
                    <a:pt x="40998" y="330467"/>
                  </a:cubicBezTo>
                  <a:cubicBezTo>
                    <a:pt x="40998" y="327935"/>
                    <a:pt x="40998" y="324137"/>
                    <a:pt x="42268" y="321604"/>
                  </a:cubicBezTo>
                  <a:cubicBezTo>
                    <a:pt x="42268" y="319072"/>
                    <a:pt x="43539" y="317806"/>
                    <a:pt x="43539" y="316540"/>
                  </a:cubicBezTo>
                  <a:cubicBezTo>
                    <a:pt x="43539" y="315274"/>
                    <a:pt x="42268" y="312741"/>
                    <a:pt x="40998" y="311475"/>
                  </a:cubicBezTo>
                  <a:cubicBezTo>
                    <a:pt x="39727" y="310209"/>
                    <a:pt x="38457" y="307677"/>
                    <a:pt x="38457" y="306411"/>
                  </a:cubicBezTo>
                  <a:cubicBezTo>
                    <a:pt x="38457" y="305144"/>
                    <a:pt x="38457" y="303878"/>
                    <a:pt x="37186" y="302612"/>
                  </a:cubicBezTo>
                  <a:cubicBezTo>
                    <a:pt x="37186" y="300080"/>
                    <a:pt x="37186" y="298814"/>
                    <a:pt x="35915" y="297547"/>
                  </a:cubicBezTo>
                  <a:cubicBezTo>
                    <a:pt x="34645" y="295015"/>
                    <a:pt x="33374" y="291216"/>
                    <a:pt x="32104" y="286152"/>
                  </a:cubicBezTo>
                  <a:cubicBezTo>
                    <a:pt x="30833" y="283620"/>
                    <a:pt x="30833" y="281087"/>
                    <a:pt x="29562" y="279821"/>
                  </a:cubicBezTo>
                  <a:lnTo>
                    <a:pt x="29562" y="278555"/>
                  </a:lnTo>
                  <a:cubicBezTo>
                    <a:pt x="28292" y="273490"/>
                    <a:pt x="25751" y="268426"/>
                    <a:pt x="25751" y="264627"/>
                  </a:cubicBezTo>
                  <a:cubicBezTo>
                    <a:pt x="25751" y="263361"/>
                    <a:pt x="25751" y="260829"/>
                    <a:pt x="25751" y="258296"/>
                  </a:cubicBezTo>
                  <a:cubicBezTo>
                    <a:pt x="27021" y="251966"/>
                    <a:pt x="27021" y="241836"/>
                    <a:pt x="27021" y="236772"/>
                  </a:cubicBezTo>
                  <a:cubicBezTo>
                    <a:pt x="27021" y="232973"/>
                    <a:pt x="24479" y="227909"/>
                    <a:pt x="24479" y="225376"/>
                  </a:cubicBezTo>
                  <a:cubicBezTo>
                    <a:pt x="23209" y="222844"/>
                    <a:pt x="23209" y="221578"/>
                    <a:pt x="23209" y="220312"/>
                  </a:cubicBezTo>
                  <a:cubicBezTo>
                    <a:pt x="23209" y="217779"/>
                    <a:pt x="21939" y="215247"/>
                    <a:pt x="21939" y="211449"/>
                  </a:cubicBezTo>
                  <a:cubicBezTo>
                    <a:pt x="21939" y="207650"/>
                    <a:pt x="20668" y="202585"/>
                    <a:pt x="20668" y="201319"/>
                  </a:cubicBezTo>
                  <a:cubicBezTo>
                    <a:pt x="20668" y="200053"/>
                    <a:pt x="19397" y="198787"/>
                    <a:pt x="19397" y="197521"/>
                  </a:cubicBezTo>
                  <a:cubicBezTo>
                    <a:pt x="18126" y="194989"/>
                    <a:pt x="16856" y="189924"/>
                    <a:pt x="14315" y="189924"/>
                  </a:cubicBezTo>
                  <a:cubicBezTo>
                    <a:pt x="13044" y="189924"/>
                    <a:pt x="13044" y="188658"/>
                    <a:pt x="11773" y="188658"/>
                  </a:cubicBezTo>
                  <a:cubicBezTo>
                    <a:pt x="9233" y="187391"/>
                    <a:pt x="5420" y="186125"/>
                    <a:pt x="5420" y="182327"/>
                  </a:cubicBezTo>
                  <a:cubicBezTo>
                    <a:pt x="5420" y="179795"/>
                    <a:pt x="6691" y="178528"/>
                    <a:pt x="7962" y="175996"/>
                  </a:cubicBezTo>
                  <a:cubicBezTo>
                    <a:pt x="9233" y="173464"/>
                    <a:pt x="10503" y="172198"/>
                    <a:pt x="10503" y="169665"/>
                  </a:cubicBezTo>
                  <a:cubicBezTo>
                    <a:pt x="11773" y="162068"/>
                    <a:pt x="11773" y="151939"/>
                    <a:pt x="10503" y="149407"/>
                  </a:cubicBezTo>
                  <a:cubicBezTo>
                    <a:pt x="9233" y="146874"/>
                    <a:pt x="6691" y="143076"/>
                    <a:pt x="5420" y="139277"/>
                  </a:cubicBezTo>
                  <a:cubicBezTo>
                    <a:pt x="5420" y="138011"/>
                    <a:pt x="4150" y="136745"/>
                    <a:pt x="4150" y="136745"/>
                  </a:cubicBezTo>
                  <a:cubicBezTo>
                    <a:pt x="1608" y="131681"/>
                    <a:pt x="-933" y="125350"/>
                    <a:pt x="338" y="119019"/>
                  </a:cubicBezTo>
                  <a:cubicBezTo>
                    <a:pt x="1608" y="112688"/>
                    <a:pt x="6691" y="105091"/>
                    <a:pt x="10503" y="101293"/>
                  </a:cubicBezTo>
                  <a:lnTo>
                    <a:pt x="11773" y="100027"/>
                  </a:lnTo>
                  <a:cubicBezTo>
                    <a:pt x="14315" y="97494"/>
                    <a:pt x="16856" y="93696"/>
                    <a:pt x="20668" y="91163"/>
                  </a:cubicBezTo>
                  <a:cubicBezTo>
                    <a:pt x="23209" y="89897"/>
                    <a:pt x="24479" y="88631"/>
                    <a:pt x="25751" y="87365"/>
                  </a:cubicBezTo>
                  <a:cubicBezTo>
                    <a:pt x="30833" y="84833"/>
                    <a:pt x="49892" y="78502"/>
                    <a:pt x="60057" y="72171"/>
                  </a:cubicBezTo>
                  <a:cubicBezTo>
                    <a:pt x="65139" y="69639"/>
                    <a:pt x="71492" y="67106"/>
                    <a:pt x="79117" y="64574"/>
                  </a:cubicBezTo>
                  <a:cubicBezTo>
                    <a:pt x="90552" y="60776"/>
                    <a:pt x="103258" y="55711"/>
                    <a:pt x="112152" y="49380"/>
                  </a:cubicBezTo>
                  <a:cubicBezTo>
                    <a:pt x="127400" y="39251"/>
                    <a:pt x="145188" y="34186"/>
                    <a:pt x="159165" y="30388"/>
                  </a:cubicBezTo>
                  <a:cubicBezTo>
                    <a:pt x="171872" y="26589"/>
                    <a:pt x="182036" y="26589"/>
                    <a:pt x="185848" y="25323"/>
                  </a:cubicBezTo>
                  <a:cubicBezTo>
                    <a:pt x="187119" y="25323"/>
                    <a:pt x="187119" y="25323"/>
                    <a:pt x="187119" y="25323"/>
                  </a:cubicBezTo>
                  <a:cubicBezTo>
                    <a:pt x="187119" y="25323"/>
                    <a:pt x="187119" y="25323"/>
                    <a:pt x="188389" y="25323"/>
                  </a:cubicBezTo>
                  <a:cubicBezTo>
                    <a:pt x="192201" y="25323"/>
                    <a:pt x="198554" y="26589"/>
                    <a:pt x="202366" y="27855"/>
                  </a:cubicBezTo>
                  <a:cubicBezTo>
                    <a:pt x="203637" y="27855"/>
                    <a:pt x="204907" y="27855"/>
                    <a:pt x="204907" y="27855"/>
                  </a:cubicBezTo>
                  <a:cubicBezTo>
                    <a:pt x="206178" y="27855"/>
                    <a:pt x="207449" y="29122"/>
                    <a:pt x="208719" y="29122"/>
                  </a:cubicBezTo>
                  <a:cubicBezTo>
                    <a:pt x="209990" y="29122"/>
                    <a:pt x="211260" y="30388"/>
                    <a:pt x="213802" y="30388"/>
                  </a:cubicBezTo>
                  <a:cubicBezTo>
                    <a:pt x="215072" y="30388"/>
                    <a:pt x="217613" y="29122"/>
                    <a:pt x="218884" y="29122"/>
                  </a:cubicBezTo>
                  <a:cubicBezTo>
                    <a:pt x="221425" y="29122"/>
                    <a:pt x="223967" y="27855"/>
                    <a:pt x="226508" y="27855"/>
                  </a:cubicBezTo>
                  <a:cubicBezTo>
                    <a:pt x="226508" y="27855"/>
                    <a:pt x="227778" y="27855"/>
                    <a:pt x="229049" y="27855"/>
                  </a:cubicBezTo>
                  <a:cubicBezTo>
                    <a:pt x="232861" y="27855"/>
                    <a:pt x="236673" y="29122"/>
                    <a:pt x="239214" y="30388"/>
                  </a:cubicBezTo>
                  <a:cubicBezTo>
                    <a:pt x="240484" y="31654"/>
                    <a:pt x="241755" y="31654"/>
                    <a:pt x="243026" y="32920"/>
                  </a:cubicBezTo>
                  <a:cubicBezTo>
                    <a:pt x="245567" y="35452"/>
                    <a:pt x="246837" y="36719"/>
                    <a:pt x="253191" y="36719"/>
                  </a:cubicBezTo>
                  <a:cubicBezTo>
                    <a:pt x="255732" y="36719"/>
                    <a:pt x="259544" y="36719"/>
                    <a:pt x="262085" y="35452"/>
                  </a:cubicBezTo>
                  <a:cubicBezTo>
                    <a:pt x="270980" y="35452"/>
                    <a:pt x="278603" y="34186"/>
                    <a:pt x="284956" y="31654"/>
                  </a:cubicBezTo>
                  <a:cubicBezTo>
                    <a:pt x="287497" y="30388"/>
                    <a:pt x="290039" y="30388"/>
                    <a:pt x="292580" y="29122"/>
                  </a:cubicBezTo>
                  <a:cubicBezTo>
                    <a:pt x="298933" y="26589"/>
                    <a:pt x="305286" y="25323"/>
                    <a:pt x="314181" y="22791"/>
                  </a:cubicBezTo>
                  <a:cubicBezTo>
                    <a:pt x="325616" y="20259"/>
                    <a:pt x="338322" y="17726"/>
                    <a:pt x="345946" y="15194"/>
                  </a:cubicBezTo>
                  <a:cubicBezTo>
                    <a:pt x="352299" y="11395"/>
                    <a:pt x="362464" y="8863"/>
                    <a:pt x="371359" y="6331"/>
                  </a:cubicBezTo>
                  <a:lnTo>
                    <a:pt x="375170" y="5065"/>
                  </a:lnTo>
                  <a:cubicBezTo>
                    <a:pt x="380252" y="3798"/>
                    <a:pt x="386605" y="2532"/>
                    <a:pt x="391688" y="2532"/>
                  </a:cubicBezTo>
                  <a:cubicBezTo>
                    <a:pt x="394230" y="2532"/>
                    <a:pt x="396771" y="2532"/>
                    <a:pt x="398041" y="2532"/>
                  </a:cubicBezTo>
                  <a:cubicBezTo>
                    <a:pt x="400583" y="1266"/>
                    <a:pt x="406936" y="0"/>
                    <a:pt x="406936" y="0"/>
                  </a:cubicBezTo>
                  <a:lnTo>
                    <a:pt x="409477" y="0"/>
                  </a:lnTo>
                  <a:lnTo>
                    <a:pt x="409477" y="18992"/>
                  </a:lnTo>
                  <a:lnTo>
                    <a:pt x="404394" y="25323"/>
                  </a:lnTo>
                  <a:lnTo>
                    <a:pt x="404394" y="27855"/>
                  </a:lnTo>
                  <a:lnTo>
                    <a:pt x="412018" y="29122"/>
                  </a:lnTo>
                  <a:lnTo>
                    <a:pt x="412018" y="30388"/>
                  </a:lnTo>
                  <a:cubicBezTo>
                    <a:pt x="412018" y="31654"/>
                    <a:pt x="414559" y="43049"/>
                    <a:pt x="413289" y="48114"/>
                  </a:cubicBezTo>
                  <a:cubicBezTo>
                    <a:pt x="413289" y="49380"/>
                    <a:pt x="412018" y="53179"/>
                    <a:pt x="410747" y="56977"/>
                  </a:cubicBezTo>
                  <a:cubicBezTo>
                    <a:pt x="409477" y="62042"/>
                    <a:pt x="406936" y="68373"/>
                    <a:pt x="406936" y="70905"/>
                  </a:cubicBezTo>
                  <a:cubicBezTo>
                    <a:pt x="406936" y="72171"/>
                    <a:pt x="405665" y="74703"/>
                    <a:pt x="404394" y="75970"/>
                  </a:cubicBezTo>
                  <a:cubicBezTo>
                    <a:pt x="403124" y="78502"/>
                    <a:pt x="401853" y="82300"/>
                    <a:pt x="401853" y="84833"/>
                  </a:cubicBezTo>
                  <a:cubicBezTo>
                    <a:pt x="401853" y="87365"/>
                    <a:pt x="403124" y="91163"/>
                    <a:pt x="404394" y="92430"/>
                  </a:cubicBezTo>
                  <a:cubicBezTo>
                    <a:pt x="405665" y="93696"/>
                    <a:pt x="405665" y="94962"/>
                    <a:pt x="405665" y="96228"/>
                  </a:cubicBezTo>
                  <a:cubicBezTo>
                    <a:pt x="405665" y="97494"/>
                    <a:pt x="406936" y="98760"/>
                    <a:pt x="408206" y="100027"/>
                  </a:cubicBezTo>
                  <a:lnTo>
                    <a:pt x="409477" y="100027"/>
                  </a:lnTo>
                  <a:cubicBezTo>
                    <a:pt x="410747" y="97494"/>
                    <a:pt x="413289" y="93696"/>
                    <a:pt x="415830" y="93696"/>
                  </a:cubicBezTo>
                  <a:lnTo>
                    <a:pt x="417100" y="93696"/>
                  </a:lnTo>
                  <a:cubicBezTo>
                    <a:pt x="419642" y="93696"/>
                    <a:pt x="420912" y="92430"/>
                    <a:pt x="422183" y="92430"/>
                  </a:cubicBezTo>
                  <a:cubicBezTo>
                    <a:pt x="422183" y="89897"/>
                    <a:pt x="423454" y="87365"/>
                    <a:pt x="425995" y="84833"/>
                  </a:cubicBezTo>
                  <a:cubicBezTo>
                    <a:pt x="425995" y="84833"/>
                    <a:pt x="425995" y="84833"/>
                    <a:pt x="427265" y="83566"/>
                  </a:cubicBezTo>
                  <a:cubicBezTo>
                    <a:pt x="428536" y="82300"/>
                    <a:pt x="429807" y="81034"/>
                    <a:pt x="432348" y="81034"/>
                  </a:cubicBezTo>
                  <a:cubicBezTo>
                    <a:pt x="433618" y="81034"/>
                    <a:pt x="434889" y="81034"/>
                    <a:pt x="436160" y="82300"/>
                  </a:cubicBezTo>
                  <a:cubicBezTo>
                    <a:pt x="441243" y="84833"/>
                    <a:pt x="446325" y="97494"/>
                    <a:pt x="447596" y="102559"/>
                  </a:cubicBezTo>
                  <a:cubicBezTo>
                    <a:pt x="447596" y="105091"/>
                    <a:pt x="447596" y="111422"/>
                    <a:pt x="446325" y="116487"/>
                  </a:cubicBezTo>
                  <a:cubicBezTo>
                    <a:pt x="446325" y="120285"/>
                    <a:pt x="445054" y="122817"/>
                    <a:pt x="445054" y="125350"/>
                  </a:cubicBezTo>
                  <a:cubicBezTo>
                    <a:pt x="445054" y="146874"/>
                    <a:pt x="446325" y="150673"/>
                    <a:pt x="447596" y="151939"/>
                  </a:cubicBezTo>
                  <a:cubicBezTo>
                    <a:pt x="448866" y="153205"/>
                    <a:pt x="448866" y="154471"/>
                    <a:pt x="450136" y="155738"/>
                  </a:cubicBezTo>
                  <a:cubicBezTo>
                    <a:pt x="452678" y="160802"/>
                    <a:pt x="455219" y="167133"/>
                    <a:pt x="461572" y="167133"/>
                  </a:cubicBezTo>
                  <a:cubicBezTo>
                    <a:pt x="469195" y="167133"/>
                    <a:pt x="471737" y="168399"/>
                    <a:pt x="475549" y="168399"/>
                  </a:cubicBezTo>
                  <a:cubicBezTo>
                    <a:pt x="476820" y="168399"/>
                    <a:pt x="478090" y="168399"/>
                    <a:pt x="479361" y="169665"/>
                  </a:cubicBezTo>
                  <a:cubicBezTo>
                    <a:pt x="485714" y="170931"/>
                    <a:pt x="490796" y="172198"/>
                    <a:pt x="494608" y="173464"/>
                  </a:cubicBezTo>
                  <a:cubicBezTo>
                    <a:pt x="495879" y="174730"/>
                    <a:pt x="498420" y="175996"/>
                    <a:pt x="500961" y="177262"/>
                  </a:cubicBezTo>
                  <a:cubicBezTo>
                    <a:pt x="504773" y="179795"/>
                    <a:pt x="509855" y="182327"/>
                    <a:pt x="516208" y="186125"/>
                  </a:cubicBezTo>
                  <a:cubicBezTo>
                    <a:pt x="530186" y="193722"/>
                    <a:pt x="537809" y="198787"/>
                    <a:pt x="542892" y="201319"/>
                  </a:cubicBezTo>
                  <a:cubicBezTo>
                    <a:pt x="547974" y="205118"/>
                    <a:pt x="563221" y="215247"/>
                    <a:pt x="569575" y="215247"/>
                  </a:cubicBezTo>
                  <a:lnTo>
                    <a:pt x="570845" y="215247"/>
                  </a:lnTo>
                  <a:cubicBezTo>
                    <a:pt x="572116" y="215247"/>
                    <a:pt x="573386" y="215247"/>
                    <a:pt x="574657" y="215247"/>
                  </a:cubicBezTo>
                  <a:cubicBezTo>
                    <a:pt x="575928" y="215247"/>
                    <a:pt x="577198" y="215247"/>
                    <a:pt x="578469" y="215247"/>
                  </a:cubicBezTo>
                  <a:cubicBezTo>
                    <a:pt x="581010" y="215247"/>
                    <a:pt x="583551" y="215247"/>
                    <a:pt x="584822" y="213981"/>
                  </a:cubicBezTo>
                  <a:cubicBezTo>
                    <a:pt x="586092" y="212715"/>
                    <a:pt x="587364" y="208916"/>
                    <a:pt x="588634" y="206384"/>
                  </a:cubicBezTo>
                  <a:cubicBezTo>
                    <a:pt x="588634" y="203852"/>
                    <a:pt x="589904" y="202585"/>
                    <a:pt x="591175" y="201319"/>
                  </a:cubicBezTo>
                  <a:cubicBezTo>
                    <a:pt x="592446" y="200053"/>
                    <a:pt x="594987" y="198787"/>
                    <a:pt x="596257" y="197521"/>
                  </a:cubicBezTo>
                  <a:lnTo>
                    <a:pt x="596257" y="183593"/>
                  </a:lnTo>
                  <a:lnTo>
                    <a:pt x="602610" y="184859"/>
                  </a:lnTo>
                  <a:lnTo>
                    <a:pt x="602610" y="184859"/>
                  </a:lnTo>
                  <a:cubicBezTo>
                    <a:pt x="605152" y="187391"/>
                    <a:pt x="610234" y="193722"/>
                    <a:pt x="614046" y="194989"/>
                  </a:cubicBezTo>
                  <a:cubicBezTo>
                    <a:pt x="615316" y="194989"/>
                    <a:pt x="615316" y="196255"/>
                    <a:pt x="616588" y="196255"/>
                  </a:cubicBezTo>
                  <a:cubicBezTo>
                    <a:pt x="621670" y="198787"/>
                    <a:pt x="629294" y="205118"/>
                    <a:pt x="635647" y="206384"/>
                  </a:cubicBezTo>
                  <a:cubicBezTo>
                    <a:pt x="640729" y="207650"/>
                    <a:pt x="644541" y="210182"/>
                    <a:pt x="648353" y="211449"/>
                  </a:cubicBezTo>
                  <a:cubicBezTo>
                    <a:pt x="650894" y="212715"/>
                    <a:pt x="652165" y="213981"/>
                    <a:pt x="653435" y="213981"/>
                  </a:cubicBezTo>
                  <a:cubicBezTo>
                    <a:pt x="654706" y="213981"/>
                    <a:pt x="654706" y="213981"/>
                    <a:pt x="655976" y="212715"/>
                  </a:cubicBezTo>
                  <a:cubicBezTo>
                    <a:pt x="657247" y="211449"/>
                    <a:pt x="658518" y="211449"/>
                    <a:pt x="661059" y="211449"/>
                  </a:cubicBezTo>
                  <a:lnTo>
                    <a:pt x="661059" y="211449"/>
                  </a:lnTo>
                  <a:cubicBezTo>
                    <a:pt x="663601" y="211449"/>
                    <a:pt x="667412" y="213981"/>
                    <a:pt x="672494" y="216513"/>
                  </a:cubicBezTo>
                  <a:cubicBezTo>
                    <a:pt x="673765" y="217779"/>
                    <a:pt x="675036" y="217779"/>
                    <a:pt x="676307" y="219045"/>
                  </a:cubicBezTo>
                  <a:cubicBezTo>
                    <a:pt x="678847" y="220312"/>
                    <a:pt x="681389" y="222844"/>
                    <a:pt x="682660" y="224110"/>
                  </a:cubicBezTo>
                  <a:cubicBezTo>
                    <a:pt x="685200" y="226642"/>
                    <a:pt x="686472" y="227909"/>
                    <a:pt x="689013" y="229175"/>
                  </a:cubicBezTo>
                  <a:cubicBezTo>
                    <a:pt x="691554" y="230441"/>
                    <a:pt x="692825" y="230441"/>
                    <a:pt x="694095" y="231707"/>
                  </a:cubicBezTo>
                  <a:cubicBezTo>
                    <a:pt x="696636" y="232973"/>
                    <a:pt x="699178" y="234239"/>
                    <a:pt x="702989" y="234239"/>
                  </a:cubicBezTo>
                  <a:lnTo>
                    <a:pt x="705531" y="234239"/>
                  </a:lnTo>
                  <a:lnTo>
                    <a:pt x="705531" y="244369"/>
                  </a:lnTo>
                  <a:lnTo>
                    <a:pt x="696636" y="253232"/>
                  </a:lnTo>
                  <a:lnTo>
                    <a:pt x="696636" y="264627"/>
                  </a:lnTo>
                  <a:lnTo>
                    <a:pt x="677577" y="283620"/>
                  </a:lnTo>
                  <a:lnTo>
                    <a:pt x="696636" y="288684"/>
                  </a:lnTo>
                  <a:lnTo>
                    <a:pt x="710613" y="279821"/>
                  </a:lnTo>
                  <a:lnTo>
                    <a:pt x="758897" y="302612"/>
                  </a:lnTo>
                  <a:lnTo>
                    <a:pt x="763979" y="305144"/>
                  </a:lnTo>
                  <a:lnTo>
                    <a:pt x="763979" y="287418"/>
                  </a:lnTo>
                  <a:lnTo>
                    <a:pt x="770332" y="286152"/>
                  </a:lnTo>
                  <a:lnTo>
                    <a:pt x="776685" y="292483"/>
                  </a:lnTo>
                  <a:lnTo>
                    <a:pt x="805909" y="296281"/>
                  </a:lnTo>
                  <a:lnTo>
                    <a:pt x="805909" y="297547"/>
                  </a:lnTo>
                  <a:cubicBezTo>
                    <a:pt x="805909" y="297547"/>
                    <a:pt x="804639" y="305144"/>
                    <a:pt x="799556" y="310209"/>
                  </a:cubicBezTo>
                  <a:cubicBezTo>
                    <a:pt x="798286" y="311475"/>
                    <a:pt x="797015" y="314007"/>
                    <a:pt x="797015" y="315274"/>
                  </a:cubicBezTo>
                  <a:cubicBezTo>
                    <a:pt x="795744" y="317806"/>
                    <a:pt x="794474" y="321604"/>
                    <a:pt x="789391" y="322870"/>
                  </a:cubicBezTo>
                  <a:lnTo>
                    <a:pt x="786850" y="324137"/>
                  </a:lnTo>
                  <a:cubicBezTo>
                    <a:pt x="781768" y="325403"/>
                    <a:pt x="779226" y="326669"/>
                    <a:pt x="777956" y="329201"/>
                  </a:cubicBezTo>
                  <a:cubicBezTo>
                    <a:pt x="776685" y="330467"/>
                    <a:pt x="775415" y="338065"/>
                    <a:pt x="776685" y="345661"/>
                  </a:cubicBezTo>
                  <a:cubicBezTo>
                    <a:pt x="777956" y="349460"/>
                    <a:pt x="777956" y="353258"/>
                    <a:pt x="779226" y="355791"/>
                  </a:cubicBezTo>
                  <a:cubicBezTo>
                    <a:pt x="779226" y="358323"/>
                    <a:pt x="780497" y="360855"/>
                    <a:pt x="780497" y="363388"/>
                  </a:cubicBezTo>
                  <a:cubicBezTo>
                    <a:pt x="781768" y="369718"/>
                    <a:pt x="784309" y="376049"/>
                    <a:pt x="788121" y="381114"/>
                  </a:cubicBezTo>
                  <a:cubicBezTo>
                    <a:pt x="789391" y="383646"/>
                    <a:pt x="794474" y="387445"/>
                    <a:pt x="798286" y="392509"/>
                  </a:cubicBezTo>
                  <a:cubicBezTo>
                    <a:pt x="800827" y="396308"/>
                    <a:pt x="804639" y="398840"/>
                    <a:pt x="807180" y="401372"/>
                  </a:cubicBezTo>
                  <a:cubicBezTo>
                    <a:pt x="812262" y="407703"/>
                    <a:pt x="817345" y="417832"/>
                    <a:pt x="818615" y="421631"/>
                  </a:cubicBezTo>
                  <a:cubicBezTo>
                    <a:pt x="818615" y="422897"/>
                    <a:pt x="819886" y="424163"/>
                    <a:pt x="819886" y="425429"/>
                  </a:cubicBezTo>
                  <a:cubicBezTo>
                    <a:pt x="821157" y="427962"/>
                    <a:pt x="821157" y="430494"/>
                    <a:pt x="822428" y="431760"/>
                  </a:cubicBezTo>
                  <a:cubicBezTo>
                    <a:pt x="824968" y="434292"/>
                    <a:pt x="828781" y="436825"/>
                    <a:pt x="828781" y="436825"/>
                  </a:cubicBezTo>
                  <a:lnTo>
                    <a:pt x="830051" y="438091"/>
                  </a:lnTo>
                  <a:lnTo>
                    <a:pt x="828781" y="446954"/>
                  </a:lnTo>
                  <a:cubicBezTo>
                    <a:pt x="827510" y="448220"/>
                    <a:pt x="822428" y="460882"/>
                    <a:pt x="817345" y="463414"/>
                  </a:cubicBezTo>
                  <a:cubicBezTo>
                    <a:pt x="812262" y="465946"/>
                    <a:pt x="800827" y="478608"/>
                    <a:pt x="798286" y="481140"/>
                  </a:cubicBezTo>
                  <a:cubicBezTo>
                    <a:pt x="797015" y="482407"/>
                    <a:pt x="797015" y="486205"/>
                    <a:pt x="795744" y="488737"/>
                  </a:cubicBezTo>
                  <a:lnTo>
                    <a:pt x="795744" y="490004"/>
                  </a:lnTo>
                  <a:lnTo>
                    <a:pt x="794474" y="490004"/>
                  </a:lnTo>
                  <a:cubicBezTo>
                    <a:pt x="794474" y="490004"/>
                    <a:pt x="788121" y="493802"/>
                    <a:pt x="784309" y="496334"/>
                  </a:cubicBezTo>
                  <a:cubicBezTo>
                    <a:pt x="783038" y="497600"/>
                    <a:pt x="781768" y="498867"/>
                    <a:pt x="780497" y="500133"/>
                  </a:cubicBezTo>
                  <a:cubicBezTo>
                    <a:pt x="776685" y="503931"/>
                    <a:pt x="771603" y="508996"/>
                    <a:pt x="766520" y="511528"/>
                  </a:cubicBezTo>
                  <a:cubicBezTo>
                    <a:pt x="765250" y="512794"/>
                    <a:pt x="763979" y="512794"/>
                    <a:pt x="762709" y="512794"/>
                  </a:cubicBezTo>
                  <a:cubicBezTo>
                    <a:pt x="757626" y="512794"/>
                    <a:pt x="755084" y="514061"/>
                    <a:pt x="752544" y="515327"/>
                  </a:cubicBezTo>
                  <a:cubicBezTo>
                    <a:pt x="751273" y="515327"/>
                    <a:pt x="751273" y="516593"/>
                    <a:pt x="750002" y="516593"/>
                  </a:cubicBezTo>
                  <a:cubicBezTo>
                    <a:pt x="747461" y="517859"/>
                    <a:pt x="746191" y="520391"/>
                    <a:pt x="741108" y="520391"/>
                  </a:cubicBezTo>
                  <a:lnTo>
                    <a:pt x="739838" y="520391"/>
                  </a:lnTo>
                  <a:cubicBezTo>
                    <a:pt x="733485" y="520391"/>
                    <a:pt x="729672" y="521658"/>
                    <a:pt x="727131" y="522924"/>
                  </a:cubicBezTo>
                  <a:cubicBezTo>
                    <a:pt x="725860" y="522924"/>
                    <a:pt x="724590" y="524190"/>
                    <a:pt x="724590" y="524190"/>
                  </a:cubicBezTo>
                  <a:cubicBezTo>
                    <a:pt x="722049" y="525456"/>
                    <a:pt x="719507" y="526722"/>
                    <a:pt x="718237" y="526722"/>
                  </a:cubicBezTo>
                  <a:cubicBezTo>
                    <a:pt x="716966" y="526722"/>
                    <a:pt x="716966" y="526722"/>
                    <a:pt x="715696" y="526722"/>
                  </a:cubicBezTo>
                  <a:cubicBezTo>
                    <a:pt x="714425" y="526722"/>
                    <a:pt x="713154" y="525456"/>
                    <a:pt x="710613" y="522924"/>
                  </a:cubicBezTo>
                  <a:cubicBezTo>
                    <a:pt x="706801" y="519125"/>
                    <a:pt x="700448" y="514061"/>
                    <a:pt x="697907" y="514061"/>
                  </a:cubicBezTo>
                  <a:cubicBezTo>
                    <a:pt x="695366" y="514061"/>
                    <a:pt x="694095" y="515327"/>
                    <a:pt x="691554" y="516593"/>
                  </a:cubicBezTo>
                  <a:cubicBezTo>
                    <a:pt x="687742" y="517859"/>
                    <a:pt x="683930" y="520391"/>
                    <a:pt x="676307" y="521658"/>
                  </a:cubicBezTo>
                  <a:cubicBezTo>
                    <a:pt x="668683" y="522924"/>
                    <a:pt x="659788" y="524190"/>
                    <a:pt x="652165" y="524190"/>
                  </a:cubicBezTo>
                  <a:cubicBezTo>
                    <a:pt x="648353" y="524190"/>
                    <a:pt x="645812" y="524190"/>
                    <a:pt x="643270" y="525456"/>
                  </a:cubicBezTo>
                  <a:cubicBezTo>
                    <a:pt x="635647" y="526722"/>
                    <a:pt x="629294" y="527988"/>
                    <a:pt x="621670" y="529254"/>
                  </a:cubicBezTo>
                  <a:cubicBezTo>
                    <a:pt x="620399" y="529254"/>
                    <a:pt x="619129" y="529254"/>
                    <a:pt x="617858" y="530521"/>
                  </a:cubicBezTo>
                  <a:cubicBezTo>
                    <a:pt x="612776" y="531787"/>
                    <a:pt x="610234" y="533053"/>
                    <a:pt x="607693" y="534319"/>
                  </a:cubicBezTo>
                  <a:cubicBezTo>
                    <a:pt x="606423" y="535585"/>
                    <a:pt x="606423" y="535585"/>
                    <a:pt x="605152" y="536851"/>
                  </a:cubicBezTo>
                  <a:cubicBezTo>
                    <a:pt x="601340" y="539384"/>
                    <a:pt x="598799" y="543182"/>
                    <a:pt x="594987" y="543182"/>
                  </a:cubicBezTo>
                  <a:lnTo>
                    <a:pt x="594987" y="543182"/>
                  </a:lnTo>
                  <a:cubicBezTo>
                    <a:pt x="592446" y="543182"/>
                    <a:pt x="591175" y="541916"/>
                    <a:pt x="589904" y="541916"/>
                  </a:cubicBezTo>
                  <a:cubicBezTo>
                    <a:pt x="588634" y="540650"/>
                    <a:pt x="587364" y="540650"/>
                    <a:pt x="584822" y="540650"/>
                  </a:cubicBezTo>
                  <a:cubicBezTo>
                    <a:pt x="583551" y="540650"/>
                    <a:pt x="583551" y="540650"/>
                    <a:pt x="582281" y="541916"/>
                  </a:cubicBezTo>
                  <a:cubicBezTo>
                    <a:pt x="579739" y="543182"/>
                    <a:pt x="575928" y="543182"/>
                    <a:pt x="573386" y="543182"/>
                  </a:cubicBezTo>
                  <a:cubicBezTo>
                    <a:pt x="569575" y="543182"/>
                    <a:pt x="567033" y="541916"/>
                    <a:pt x="565763" y="540650"/>
                  </a:cubicBezTo>
                  <a:cubicBezTo>
                    <a:pt x="563221" y="538117"/>
                    <a:pt x="561951" y="534319"/>
                    <a:pt x="560680" y="531787"/>
                  </a:cubicBezTo>
                  <a:cubicBezTo>
                    <a:pt x="559410" y="529254"/>
                    <a:pt x="559410" y="526722"/>
                    <a:pt x="556868" y="525456"/>
                  </a:cubicBezTo>
                  <a:cubicBezTo>
                    <a:pt x="555598" y="524190"/>
                    <a:pt x="553057" y="521658"/>
                    <a:pt x="549245" y="517859"/>
                  </a:cubicBezTo>
                  <a:cubicBezTo>
                    <a:pt x="544162" y="512794"/>
                    <a:pt x="539079" y="506463"/>
                    <a:pt x="536539" y="505197"/>
                  </a:cubicBezTo>
                  <a:cubicBezTo>
                    <a:pt x="533997" y="503931"/>
                    <a:pt x="531456" y="502665"/>
                    <a:pt x="528915" y="501399"/>
                  </a:cubicBezTo>
                  <a:cubicBezTo>
                    <a:pt x="526373" y="500133"/>
                    <a:pt x="523833" y="498867"/>
                    <a:pt x="520020" y="497600"/>
                  </a:cubicBezTo>
                  <a:cubicBezTo>
                    <a:pt x="517480" y="496334"/>
                    <a:pt x="516208" y="495068"/>
                    <a:pt x="514938" y="493802"/>
                  </a:cubicBezTo>
                  <a:cubicBezTo>
                    <a:pt x="512397" y="491270"/>
                    <a:pt x="511126" y="491270"/>
                    <a:pt x="508585" y="491270"/>
                  </a:cubicBezTo>
                  <a:cubicBezTo>
                    <a:pt x="506044" y="492536"/>
                    <a:pt x="503502" y="495068"/>
                    <a:pt x="502232" y="497600"/>
                  </a:cubicBezTo>
                  <a:cubicBezTo>
                    <a:pt x="502232" y="498867"/>
                    <a:pt x="500961" y="500133"/>
                    <a:pt x="500961" y="500133"/>
                  </a:cubicBezTo>
                  <a:cubicBezTo>
                    <a:pt x="500961" y="501399"/>
                    <a:pt x="499691" y="502665"/>
                    <a:pt x="497149" y="505197"/>
                  </a:cubicBezTo>
                  <a:cubicBezTo>
                    <a:pt x="493338" y="510262"/>
                    <a:pt x="486984" y="517859"/>
                    <a:pt x="484443" y="521658"/>
                  </a:cubicBezTo>
                  <a:cubicBezTo>
                    <a:pt x="475549" y="530521"/>
                    <a:pt x="469195" y="535585"/>
                    <a:pt x="464113" y="538117"/>
                  </a:cubicBezTo>
                  <a:cubicBezTo>
                    <a:pt x="457760" y="540650"/>
                    <a:pt x="452678" y="545715"/>
                    <a:pt x="447596" y="548247"/>
                  </a:cubicBezTo>
                  <a:lnTo>
                    <a:pt x="446325" y="549513"/>
                  </a:lnTo>
                  <a:cubicBezTo>
                    <a:pt x="443783" y="552045"/>
                    <a:pt x="439971" y="554578"/>
                    <a:pt x="436160" y="558376"/>
                  </a:cubicBezTo>
                  <a:cubicBezTo>
                    <a:pt x="433618" y="560908"/>
                    <a:pt x="431077" y="563441"/>
                    <a:pt x="429807" y="564707"/>
                  </a:cubicBezTo>
                  <a:cubicBezTo>
                    <a:pt x="427265" y="567239"/>
                    <a:pt x="423454" y="569771"/>
                    <a:pt x="423454" y="569771"/>
                  </a:cubicBezTo>
                  <a:lnTo>
                    <a:pt x="422183" y="571038"/>
                  </a:lnTo>
                  <a:lnTo>
                    <a:pt x="390418" y="545715"/>
                  </a:lnTo>
                  <a:lnTo>
                    <a:pt x="347217" y="576102"/>
                  </a:lnTo>
                  <a:lnTo>
                    <a:pt x="326887" y="554578"/>
                  </a:lnTo>
                  <a:lnTo>
                    <a:pt x="317992" y="563441"/>
                  </a:lnTo>
                  <a:lnTo>
                    <a:pt x="316721" y="562175"/>
                  </a:lnTo>
                  <a:cubicBezTo>
                    <a:pt x="306557" y="555844"/>
                    <a:pt x="291309" y="544448"/>
                    <a:pt x="290039" y="544448"/>
                  </a:cubicBezTo>
                  <a:cubicBezTo>
                    <a:pt x="290039" y="544448"/>
                    <a:pt x="288768" y="544448"/>
                    <a:pt x="288768" y="544448"/>
                  </a:cubicBezTo>
                  <a:cubicBezTo>
                    <a:pt x="287497" y="544448"/>
                    <a:pt x="287497" y="544448"/>
                    <a:pt x="287497" y="544448"/>
                  </a:cubicBezTo>
                  <a:cubicBezTo>
                    <a:pt x="287497" y="544448"/>
                    <a:pt x="284956" y="548247"/>
                    <a:pt x="283686" y="550779"/>
                  </a:cubicBezTo>
                  <a:cubicBezTo>
                    <a:pt x="281144" y="555844"/>
                    <a:pt x="277333" y="562175"/>
                    <a:pt x="274791" y="565973"/>
                  </a:cubicBezTo>
                  <a:cubicBezTo>
                    <a:pt x="273521" y="567239"/>
                    <a:pt x="270980" y="572304"/>
                    <a:pt x="268438" y="577368"/>
                  </a:cubicBezTo>
                  <a:cubicBezTo>
                    <a:pt x="263356" y="586232"/>
                    <a:pt x="258273" y="595095"/>
                    <a:pt x="254462" y="598893"/>
                  </a:cubicBezTo>
                  <a:cubicBezTo>
                    <a:pt x="250650" y="602692"/>
                    <a:pt x="246837" y="607756"/>
                    <a:pt x="244297" y="614087"/>
                  </a:cubicBezTo>
                  <a:cubicBezTo>
                    <a:pt x="226508" y="611555"/>
                    <a:pt x="225238" y="614087"/>
                    <a:pt x="222696" y="614087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3" name="Freeform 32">
              <a:extLst>
                <a:ext uri="{FF2B5EF4-FFF2-40B4-BE49-F238E27FC236}">
                  <a16:creationId xmlns:a16="http://schemas.microsoft.com/office/drawing/2014/main" id="{F4D061A6-59B7-5B7E-FA7C-764C313B32D5}"/>
                </a:ext>
              </a:extLst>
            </p:cNvPr>
            <p:cNvSpPr/>
            <p:nvPr/>
          </p:nvSpPr>
          <p:spPr>
            <a:xfrm>
              <a:off x="12056519" y="8877130"/>
              <a:ext cx="834794" cy="674862"/>
            </a:xfrm>
            <a:custGeom>
              <a:avLst/>
              <a:gdLst>
                <a:gd name="connsiteX0" fmla="*/ 827172 w 834794"/>
                <a:gd name="connsiteY0" fmla="*/ 13928 h 674862"/>
                <a:gd name="connsiteX1" fmla="*/ 824630 w 834794"/>
                <a:gd name="connsiteY1" fmla="*/ 24057 h 674862"/>
                <a:gd name="connsiteX2" fmla="*/ 810654 w 834794"/>
                <a:gd name="connsiteY2" fmla="*/ 36719 h 674862"/>
                <a:gd name="connsiteX3" fmla="*/ 795406 w 834794"/>
                <a:gd name="connsiteY3" fmla="*/ 64574 h 674862"/>
                <a:gd name="connsiteX4" fmla="*/ 781430 w 834794"/>
                <a:gd name="connsiteY4" fmla="*/ 96228 h 674862"/>
                <a:gd name="connsiteX5" fmla="*/ 777617 w 834794"/>
                <a:gd name="connsiteY5" fmla="*/ 117753 h 674862"/>
                <a:gd name="connsiteX6" fmla="*/ 767452 w 834794"/>
                <a:gd name="connsiteY6" fmla="*/ 122817 h 674862"/>
                <a:gd name="connsiteX7" fmla="*/ 758558 w 834794"/>
                <a:gd name="connsiteY7" fmla="*/ 129148 h 674862"/>
                <a:gd name="connsiteX8" fmla="*/ 742040 w 834794"/>
                <a:gd name="connsiteY8" fmla="*/ 136745 h 674862"/>
                <a:gd name="connsiteX9" fmla="*/ 728064 w 834794"/>
                <a:gd name="connsiteY9" fmla="*/ 148141 h 674862"/>
                <a:gd name="connsiteX10" fmla="*/ 700110 w 834794"/>
                <a:gd name="connsiteY10" fmla="*/ 163335 h 674862"/>
                <a:gd name="connsiteX11" fmla="*/ 679780 w 834794"/>
                <a:gd name="connsiteY11" fmla="*/ 178528 h 674862"/>
                <a:gd name="connsiteX12" fmla="*/ 679780 w 834794"/>
                <a:gd name="connsiteY12" fmla="*/ 187392 h 674862"/>
                <a:gd name="connsiteX13" fmla="*/ 675968 w 834794"/>
                <a:gd name="connsiteY13" fmla="*/ 193722 h 674862"/>
                <a:gd name="connsiteX14" fmla="*/ 677239 w 834794"/>
                <a:gd name="connsiteY14" fmla="*/ 211449 h 674862"/>
                <a:gd name="connsiteX15" fmla="*/ 682321 w 834794"/>
                <a:gd name="connsiteY15" fmla="*/ 227909 h 674862"/>
                <a:gd name="connsiteX16" fmla="*/ 687404 w 834794"/>
                <a:gd name="connsiteY16" fmla="*/ 245635 h 674862"/>
                <a:gd name="connsiteX17" fmla="*/ 692486 w 834794"/>
                <a:gd name="connsiteY17" fmla="*/ 267160 h 674862"/>
                <a:gd name="connsiteX18" fmla="*/ 696298 w 834794"/>
                <a:gd name="connsiteY18" fmla="*/ 295015 h 674862"/>
                <a:gd name="connsiteX19" fmla="*/ 698840 w 834794"/>
                <a:gd name="connsiteY19" fmla="*/ 306411 h 674862"/>
                <a:gd name="connsiteX20" fmla="*/ 700110 w 834794"/>
                <a:gd name="connsiteY20" fmla="*/ 320338 h 674862"/>
                <a:gd name="connsiteX21" fmla="*/ 710275 w 834794"/>
                <a:gd name="connsiteY21" fmla="*/ 331734 h 674862"/>
                <a:gd name="connsiteX22" fmla="*/ 721710 w 834794"/>
                <a:gd name="connsiteY22" fmla="*/ 339331 h 674862"/>
                <a:gd name="connsiteX23" fmla="*/ 733146 w 834794"/>
                <a:gd name="connsiteY23" fmla="*/ 343129 h 674862"/>
                <a:gd name="connsiteX24" fmla="*/ 730605 w 834794"/>
                <a:gd name="connsiteY24" fmla="*/ 353258 h 674862"/>
                <a:gd name="connsiteX25" fmla="*/ 717899 w 834794"/>
                <a:gd name="connsiteY25" fmla="*/ 369718 h 674862"/>
                <a:gd name="connsiteX26" fmla="*/ 712816 w 834794"/>
                <a:gd name="connsiteY26" fmla="*/ 389977 h 674862"/>
                <a:gd name="connsiteX27" fmla="*/ 716628 w 834794"/>
                <a:gd name="connsiteY27" fmla="*/ 407703 h 674862"/>
                <a:gd name="connsiteX28" fmla="*/ 724252 w 834794"/>
                <a:gd name="connsiteY28" fmla="*/ 426696 h 674862"/>
                <a:gd name="connsiteX29" fmla="*/ 731875 w 834794"/>
                <a:gd name="connsiteY29" fmla="*/ 435559 h 674862"/>
                <a:gd name="connsiteX30" fmla="*/ 761099 w 834794"/>
                <a:gd name="connsiteY30" fmla="*/ 436825 h 674862"/>
                <a:gd name="connsiteX31" fmla="*/ 767452 w 834794"/>
                <a:gd name="connsiteY31" fmla="*/ 430494 h 674862"/>
                <a:gd name="connsiteX32" fmla="*/ 773805 w 834794"/>
                <a:gd name="connsiteY32" fmla="*/ 430494 h 674862"/>
                <a:gd name="connsiteX33" fmla="*/ 772535 w 834794"/>
                <a:gd name="connsiteY33" fmla="*/ 440623 h 674862"/>
                <a:gd name="connsiteX34" fmla="*/ 766182 w 834794"/>
                <a:gd name="connsiteY34" fmla="*/ 449486 h 674862"/>
                <a:gd name="connsiteX35" fmla="*/ 764911 w 834794"/>
                <a:gd name="connsiteY35" fmla="*/ 459616 h 674862"/>
                <a:gd name="connsiteX36" fmla="*/ 754746 w 834794"/>
                <a:gd name="connsiteY36" fmla="*/ 473543 h 674862"/>
                <a:gd name="connsiteX37" fmla="*/ 747123 w 834794"/>
                <a:gd name="connsiteY37" fmla="*/ 488737 h 674862"/>
                <a:gd name="connsiteX38" fmla="*/ 756017 w 834794"/>
                <a:gd name="connsiteY38" fmla="*/ 506464 h 674862"/>
                <a:gd name="connsiteX39" fmla="*/ 767452 w 834794"/>
                <a:gd name="connsiteY39" fmla="*/ 511528 h 674862"/>
                <a:gd name="connsiteX40" fmla="*/ 771264 w 834794"/>
                <a:gd name="connsiteY40" fmla="*/ 519125 h 674862"/>
                <a:gd name="connsiteX41" fmla="*/ 775077 w 834794"/>
                <a:gd name="connsiteY41" fmla="*/ 531787 h 674862"/>
                <a:gd name="connsiteX42" fmla="*/ 776347 w 834794"/>
                <a:gd name="connsiteY42" fmla="*/ 548247 h 674862"/>
                <a:gd name="connsiteX43" fmla="*/ 764911 w 834794"/>
                <a:gd name="connsiteY43" fmla="*/ 548247 h 674862"/>
                <a:gd name="connsiteX44" fmla="*/ 758558 w 834794"/>
                <a:gd name="connsiteY44" fmla="*/ 544448 h 674862"/>
                <a:gd name="connsiteX45" fmla="*/ 756017 w 834794"/>
                <a:gd name="connsiteY45" fmla="*/ 546981 h 674862"/>
                <a:gd name="connsiteX46" fmla="*/ 757288 w 834794"/>
                <a:gd name="connsiteY46" fmla="*/ 577369 h 674862"/>
                <a:gd name="connsiteX47" fmla="*/ 753476 w 834794"/>
                <a:gd name="connsiteY47" fmla="*/ 598893 h 674862"/>
                <a:gd name="connsiteX48" fmla="*/ 756017 w 834794"/>
                <a:gd name="connsiteY48" fmla="*/ 621684 h 674862"/>
                <a:gd name="connsiteX49" fmla="*/ 758558 w 834794"/>
                <a:gd name="connsiteY49" fmla="*/ 634346 h 674862"/>
                <a:gd name="connsiteX50" fmla="*/ 759829 w 834794"/>
                <a:gd name="connsiteY50" fmla="*/ 641943 h 674862"/>
                <a:gd name="connsiteX51" fmla="*/ 740770 w 834794"/>
                <a:gd name="connsiteY51" fmla="*/ 663467 h 674862"/>
                <a:gd name="connsiteX52" fmla="*/ 725522 w 834794"/>
                <a:gd name="connsiteY52" fmla="*/ 674863 h 674862"/>
                <a:gd name="connsiteX53" fmla="*/ 725522 w 834794"/>
                <a:gd name="connsiteY53" fmla="*/ 674863 h 674862"/>
                <a:gd name="connsiteX54" fmla="*/ 710275 w 834794"/>
                <a:gd name="connsiteY54" fmla="*/ 671064 h 674862"/>
                <a:gd name="connsiteX55" fmla="*/ 697568 w 834794"/>
                <a:gd name="connsiteY55" fmla="*/ 660935 h 674862"/>
                <a:gd name="connsiteX56" fmla="*/ 683592 w 834794"/>
                <a:gd name="connsiteY56" fmla="*/ 653338 h 674862"/>
                <a:gd name="connsiteX57" fmla="*/ 675968 w 834794"/>
                <a:gd name="connsiteY57" fmla="*/ 655870 h 674862"/>
                <a:gd name="connsiteX58" fmla="*/ 658180 w 834794"/>
                <a:gd name="connsiteY58" fmla="*/ 648273 h 674862"/>
                <a:gd name="connsiteX59" fmla="*/ 636579 w 834794"/>
                <a:gd name="connsiteY59" fmla="*/ 635612 h 674862"/>
                <a:gd name="connsiteX60" fmla="*/ 625143 w 834794"/>
                <a:gd name="connsiteY60" fmla="*/ 624216 h 674862"/>
                <a:gd name="connsiteX61" fmla="*/ 621331 w 834794"/>
                <a:gd name="connsiteY61" fmla="*/ 624216 h 674862"/>
                <a:gd name="connsiteX62" fmla="*/ 621331 w 834794"/>
                <a:gd name="connsiteY62" fmla="*/ 636878 h 674862"/>
                <a:gd name="connsiteX63" fmla="*/ 616249 w 834794"/>
                <a:gd name="connsiteY63" fmla="*/ 639410 h 674862"/>
                <a:gd name="connsiteX64" fmla="*/ 611167 w 834794"/>
                <a:gd name="connsiteY64" fmla="*/ 653338 h 674862"/>
                <a:gd name="connsiteX65" fmla="*/ 594649 w 834794"/>
                <a:gd name="connsiteY65" fmla="*/ 654604 h 674862"/>
                <a:gd name="connsiteX66" fmla="*/ 566695 w 834794"/>
                <a:gd name="connsiteY66" fmla="*/ 640677 h 674862"/>
                <a:gd name="connsiteX67" fmla="*/ 541283 w 834794"/>
                <a:gd name="connsiteY67" fmla="*/ 625483 h 674862"/>
                <a:gd name="connsiteX68" fmla="*/ 518412 w 834794"/>
                <a:gd name="connsiteY68" fmla="*/ 612821 h 674862"/>
                <a:gd name="connsiteX69" fmla="*/ 503164 w 834794"/>
                <a:gd name="connsiteY69" fmla="*/ 609023 h 674862"/>
                <a:gd name="connsiteX70" fmla="*/ 485375 w 834794"/>
                <a:gd name="connsiteY70" fmla="*/ 606490 h 674862"/>
                <a:gd name="connsiteX71" fmla="*/ 471399 w 834794"/>
                <a:gd name="connsiteY71" fmla="*/ 590030 h 674862"/>
                <a:gd name="connsiteX72" fmla="*/ 468857 w 834794"/>
                <a:gd name="connsiteY72" fmla="*/ 563441 h 674862"/>
                <a:gd name="connsiteX73" fmla="*/ 471399 w 834794"/>
                <a:gd name="connsiteY73" fmla="*/ 541916 h 674862"/>
                <a:gd name="connsiteX74" fmla="*/ 461234 w 834794"/>
                <a:gd name="connsiteY74" fmla="*/ 522924 h 674862"/>
                <a:gd name="connsiteX75" fmla="*/ 453610 w 834794"/>
                <a:gd name="connsiteY75" fmla="*/ 524190 h 674862"/>
                <a:gd name="connsiteX76" fmla="*/ 451069 w 834794"/>
                <a:gd name="connsiteY76" fmla="*/ 530521 h 674862"/>
                <a:gd name="connsiteX77" fmla="*/ 443445 w 834794"/>
                <a:gd name="connsiteY77" fmla="*/ 533053 h 674862"/>
                <a:gd name="connsiteX78" fmla="*/ 438363 w 834794"/>
                <a:gd name="connsiteY78" fmla="*/ 539384 h 674862"/>
                <a:gd name="connsiteX79" fmla="*/ 435822 w 834794"/>
                <a:gd name="connsiteY79" fmla="*/ 539384 h 674862"/>
                <a:gd name="connsiteX80" fmla="*/ 432010 w 834794"/>
                <a:gd name="connsiteY80" fmla="*/ 534319 h 674862"/>
                <a:gd name="connsiteX81" fmla="*/ 428197 w 834794"/>
                <a:gd name="connsiteY81" fmla="*/ 521658 h 674862"/>
                <a:gd name="connsiteX82" fmla="*/ 433280 w 834794"/>
                <a:gd name="connsiteY82" fmla="*/ 506464 h 674862"/>
                <a:gd name="connsiteX83" fmla="*/ 439633 w 834794"/>
                <a:gd name="connsiteY83" fmla="*/ 484939 h 674862"/>
                <a:gd name="connsiteX84" fmla="*/ 438363 w 834794"/>
                <a:gd name="connsiteY84" fmla="*/ 468479 h 674862"/>
                <a:gd name="connsiteX85" fmla="*/ 430739 w 834794"/>
                <a:gd name="connsiteY85" fmla="*/ 467213 h 674862"/>
                <a:gd name="connsiteX86" fmla="*/ 430739 w 834794"/>
                <a:gd name="connsiteY86" fmla="*/ 462148 h 674862"/>
                <a:gd name="connsiteX87" fmla="*/ 435822 w 834794"/>
                <a:gd name="connsiteY87" fmla="*/ 455817 h 674862"/>
                <a:gd name="connsiteX88" fmla="*/ 435822 w 834794"/>
                <a:gd name="connsiteY88" fmla="*/ 439357 h 674862"/>
                <a:gd name="connsiteX89" fmla="*/ 426927 w 834794"/>
                <a:gd name="connsiteY89" fmla="*/ 441890 h 674862"/>
                <a:gd name="connsiteX90" fmla="*/ 404056 w 834794"/>
                <a:gd name="connsiteY90" fmla="*/ 444422 h 674862"/>
                <a:gd name="connsiteX91" fmla="*/ 374832 w 834794"/>
                <a:gd name="connsiteY91" fmla="*/ 454551 h 674862"/>
                <a:gd name="connsiteX92" fmla="*/ 343067 w 834794"/>
                <a:gd name="connsiteY92" fmla="*/ 463414 h 674862"/>
                <a:gd name="connsiteX93" fmla="*/ 315113 w 834794"/>
                <a:gd name="connsiteY93" fmla="*/ 471011 h 674862"/>
                <a:gd name="connsiteX94" fmla="*/ 283348 w 834794"/>
                <a:gd name="connsiteY94" fmla="*/ 474810 h 674862"/>
                <a:gd name="connsiteX95" fmla="*/ 268100 w 834794"/>
                <a:gd name="connsiteY95" fmla="*/ 468479 h 674862"/>
                <a:gd name="connsiteX96" fmla="*/ 256664 w 834794"/>
                <a:gd name="connsiteY96" fmla="*/ 467213 h 674862"/>
                <a:gd name="connsiteX97" fmla="*/ 245229 w 834794"/>
                <a:gd name="connsiteY97" fmla="*/ 469745 h 674862"/>
                <a:gd name="connsiteX98" fmla="*/ 236335 w 834794"/>
                <a:gd name="connsiteY98" fmla="*/ 468479 h 674862"/>
                <a:gd name="connsiteX99" fmla="*/ 219817 w 834794"/>
                <a:gd name="connsiteY99" fmla="*/ 465947 h 674862"/>
                <a:gd name="connsiteX100" fmla="*/ 191863 w 834794"/>
                <a:gd name="connsiteY100" fmla="*/ 471011 h 674862"/>
                <a:gd name="connsiteX101" fmla="*/ 144850 w 834794"/>
                <a:gd name="connsiteY101" fmla="*/ 490004 h 674862"/>
                <a:gd name="connsiteX102" fmla="*/ 92755 w 834794"/>
                <a:gd name="connsiteY102" fmla="*/ 512794 h 674862"/>
                <a:gd name="connsiteX103" fmla="*/ 58448 w 834794"/>
                <a:gd name="connsiteY103" fmla="*/ 527988 h 674862"/>
                <a:gd name="connsiteX104" fmla="*/ 53365 w 834794"/>
                <a:gd name="connsiteY104" fmla="*/ 530521 h 674862"/>
                <a:gd name="connsiteX105" fmla="*/ 53365 w 834794"/>
                <a:gd name="connsiteY105" fmla="*/ 512794 h 674862"/>
                <a:gd name="connsiteX106" fmla="*/ 40659 w 834794"/>
                <a:gd name="connsiteY106" fmla="*/ 501399 h 674862"/>
                <a:gd name="connsiteX107" fmla="*/ 38119 w 834794"/>
                <a:gd name="connsiteY107" fmla="*/ 490004 h 674862"/>
                <a:gd name="connsiteX108" fmla="*/ 34306 w 834794"/>
                <a:gd name="connsiteY108" fmla="*/ 481140 h 674862"/>
                <a:gd name="connsiteX109" fmla="*/ 38119 w 834794"/>
                <a:gd name="connsiteY109" fmla="*/ 478608 h 674862"/>
                <a:gd name="connsiteX110" fmla="*/ 66071 w 834794"/>
                <a:gd name="connsiteY110" fmla="*/ 459616 h 674862"/>
                <a:gd name="connsiteX111" fmla="*/ 101649 w 834794"/>
                <a:gd name="connsiteY111" fmla="*/ 435559 h 674862"/>
                <a:gd name="connsiteX112" fmla="*/ 109273 w 834794"/>
                <a:gd name="connsiteY112" fmla="*/ 422897 h 674862"/>
                <a:gd name="connsiteX113" fmla="*/ 105461 w 834794"/>
                <a:gd name="connsiteY113" fmla="*/ 411502 h 674862"/>
                <a:gd name="connsiteX114" fmla="*/ 96567 w 834794"/>
                <a:gd name="connsiteY114" fmla="*/ 393776 h 674862"/>
                <a:gd name="connsiteX115" fmla="*/ 80049 w 834794"/>
                <a:gd name="connsiteY115" fmla="*/ 372251 h 674862"/>
                <a:gd name="connsiteX116" fmla="*/ 76237 w 834794"/>
                <a:gd name="connsiteY116" fmla="*/ 362122 h 674862"/>
                <a:gd name="connsiteX117" fmla="*/ 38119 w 834794"/>
                <a:gd name="connsiteY117" fmla="*/ 333000 h 674862"/>
                <a:gd name="connsiteX118" fmla="*/ 2541 w 834794"/>
                <a:gd name="connsiteY118" fmla="*/ 305144 h 674862"/>
                <a:gd name="connsiteX119" fmla="*/ 0 w 834794"/>
                <a:gd name="connsiteY119" fmla="*/ 296281 h 674862"/>
                <a:gd name="connsiteX120" fmla="*/ 5082 w 834794"/>
                <a:gd name="connsiteY120" fmla="*/ 281087 h 674862"/>
                <a:gd name="connsiteX121" fmla="*/ 12706 w 834794"/>
                <a:gd name="connsiteY121" fmla="*/ 264627 h 674862"/>
                <a:gd name="connsiteX122" fmla="*/ 15247 w 834794"/>
                <a:gd name="connsiteY122" fmla="*/ 254498 h 674862"/>
                <a:gd name="connsiteX123" fmla="*/ 7623 w 834794"/>
                <a:gd name="connsiteY123" fmla="*/ 251966 h 674862"/>
                <a:gd name="connsiteX124" fmla="*/ 7623 w 834794"/>
                <a:gd name="connsiteY124" fmla="*/ 249433 h 674862"/>
                <a:gd name="connsiteX125" fmla="*/ 12706 w 834794"/>
                <a:gd name="connsiteY125" fmla="*/ 240570 h 674862"/>
                <a:gd name="connsiteX126" fmla="*/ 19059 w 834794"/>
                <a:gd name="connsiteY126" fmla="*/ 224110 h 674862"/>
                <a:gd name="connsiteX127" fmla="*/ 34306 w 834794"/>
                <a:gd name="connsiteY127" fmla="*/ 207650 h 674862"/>
                <a:gd name="connsiteX128" fmla="*/ 43201 w 834794"/>
                <a:gd name="connsiteY128" fmla="*/ 200053 h 674862"/>
                <a:gd name="connsiteX129" fmla="*/ 53365 w 834794"/>
                <a:gd name="connsiteY129" fmla="*/ 203852 h 674862"/>
                <a:gd name="connsiteX130" fmla="*/ 71154 w 834794"/>
                <a:gd name="connsiteY130" fmla="*/ 203852 h 674862"/>
                <a:gd name="connsiteX131" fmla="*/ 91484 w 834794"/>
                <a:gd name="connsiteY131" fmla="*/ 200053 h 674862"/>
                <a:gd name="connsiteX132" fmla="*/ 105461 w 834794"/>
                <a:gd name="connsiteY132" fmla="*/ 202585 h 674862"/>
                <a:gd name="connsiteX133" fmla="*/ 118167 w 834794"/>
                <a:gd name="connsiteY133" fmla="*/ 206384 h 674862"/>
                <a:gd name="connsiteX134" fmla="*/ 134685 w 834794"/>
                <a:gd name="connsiteY134" fmla="*/ 206384 h 674862"/>
                <a:gd name="connsiteX135" fmla="*/ 148662 w 834794"/>
                <a:gd name="connsiteY135" fmla="*/ 210182 h 674862"/>
                <a:gd name="connsiteX136" fmla="*/ 162639 w 834794"/>
                <a:gd name="connsiteY136" fmla="*/ 213981 h 674862"/>
                <a:gd name="connsiteX137" fmla="*/ 162639 w 834794"/>
                <a:gd name="connsiteY137" fmla="*/ 201319 h 674862"/>
                <a:gd name="connsiteX138" fmla="*/ 160097 w 834794"/>
                <a:gd name="connsiteY138" fmla="*/ 192456 h 674862"/>
                <a:gd name="connsiteX139" fmla="*/ 165180 w 834794"/>
                <a:gd name="connsiteY139" fmla="*/ 188658 h 674862"/>
                <a:gd name="connsiteX140" fmla="*/ 166451 w 834794"/>
                <a:gd name="connsiteY140" fmla="*/ 182327 h 674862"/>
                <a:gd name="connsiteX141" fmla="*/ 158827 w 834794"/>
                <a:gd name="connsiteY141" fmla="*/ 174730 h 674862"/>
                <a:gd name="connsiteX142" fmla="*/ 158827 w 834794"/>
                <a:gd name="connsiteY142" fmla="*/ 164601 h 674862"/>
                <a:gd name="connsiteX143" fmla="*/ 162639 w 834794"/>
                <a:gd name="connsiteY143" fmla="*/ 158270 h 674862"/>
                <a:gd name="connsiteX144" fmla="*/ 165180 w 834794"/>
                <a:gd name="connsiteY144" fmla="*/ 129148 h 674862"/>
                <a:gd name="connsiteX145" fmla="*/ 168992 w 834794"/>
                <a:gd name="connsiteY145" fmla="*/ 122817 h 674862"/>
                <a:gd name="connsiteX146" fmla="*/ 176615 w 834794"/>
                <a:gd name="connsiteY146" fmla="*/ 122817 h 674862"/>
                <a:gd name="connsiteX147" fmla="*/ 180427 w 834794"/>
                <a:gd name="connsiteY147" fmla="*/ 126616 h 674862"/>
                <a:gd name="connsiteX148" fmla="*/ 199486 w 834794"/>
                <a:gd name="connsiteY148" fmla="*/ 139277 h 674862"/>
                <a:gd name="connsiteX149" fmla="*/ 210922 w 834794"/>
                <a:gd name="connsiteY149" fmla="*/ 138011 h 674862"/>
                <a:gd name="connsiteX150" fmla="*/ 217275 w 834794"/>
                <a:gd name="connsiteY150" fmla="*/ 143076 h 674862"/>
                <a:gd name="connsiteX151" fmla="*/ 224899 w 834794"/>
                <a:gd name="connsiteY151" fmla="*/ 143076 h 674862"/>
                <a:gd name="connsiteX152" fmla="*/ 224899 w 834794"/>
                <a:gd name="connsiteY152" fmla="*/ 138011 h 674862"/>
                <a:gd name="connsiteX153" fmla="*/ 227440 w 834794"/>
                <a:gd name="connsiteY153" fmla="*/ 134213 h 674862"/>
                <a:gd name="connsiteX154" fmla="*/ 240146 w 834794"/>
                <a:gd name="connsiteY154" fmla="*/ 151939 h 674862"/>
                <a:gd name="connsiteX155" fmla="*/ 306218 w 834794"/>
                <a:gd name="connsiteY155" fmla="*/ 206384 h 674862"/>
                <a:gd name="connsiteX156" fmla="*/ 401515 w 834794"/>
                <a:gd name="connsiteY156" fmla="*/ 225376 h 674862"/>
                <a:gd name="connsiteX157" fmla="*/ 480293 w 834794"/>
                <a:gd name="connsiteY157" fmla="*/ 193722 h 674862"/>
                <a:gd name="connsiteX158" fmla="*/ 501894 w 834794"/>
                <a:gd name="connsiteY158" fmla="*/ 155738 h 674862"/>
                <a:gd name="connsiteX159" fmla="*/ 512059 w 834794"/>
                <a:gd name="connsiteY159" fmla="*/ 115221 h 674862"/>
                <a:gd name="connsiteX160" fmla="*/ 523494 w 834794"/>
                <a:gd name="connsiteY160" fmla="*/ 84833 h 674862"/>
                <a:gd name="connsiteX161" fmla="*/ 547636 w 834794"/>
                <a:gd name="connsiteY161" fmla="*/ 49380 h 674862"/>
                <a:gd name="connsiteX162" fmla="*/ 594649 w 834794"/>
                <a:gd name="connsiteY162" fmla="*/ 37985 h 674862"/>
                <a:gd name="connsiteX163" fmla="*/ 663262 w 834794"/>
                <a:gd name="connsiteY163" fmla="*/ 20259 h 674862"/>
                <a:gd name="connsiteX164" fmla="*/ 710275 w 834794"/>
                <a:gd name="connsiteY164" fmla="*/ 16460 h 674862"/>
                <a:gd name="connsiteX165" fmla="*/ 735687 w 834794"/>
                <a:gd name="connsiteY165" fmla="*/ 22791 h 674862"/>
                <a:gd name="connsiteX166" fmla="*/ 781430 w 834794"/>
                <a:gd name="connsiteY166" fmla="*/ 21525 h 674862"/>
                <a:gd name="connsiteX167" fmla="*/ 822089 w 834794"/>
                <a:gd name="connsiteY167" fmla="*/ 0 h 674862"/>
                <a:gd name="connsiteX168" fmla="*/ 834795 w 834794"/>
                <a:gd name="connsiteY168" fmla="*/ 7597 h 674862"/>
                <a:gd name="connsiteX169" fmla="*/ 827172 w 834794"/>
                <a:gd name="connsiteY169" fmla="*/ 13928 h 6748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</a:cxnLst>
              <a:rect l="l" t="t" r="r" b="b"/>
              <a:pathLst>
                <a:path w="834794" h="674862">
                  <a:moveTo>
                    <a:pt x="827172" y="13928"/>
                  </a:moveTo>
                  <a:cubicBezTo>
                    <a:pt x="824630" y="16460"/>
                    <a:pt x="825901" y="18992"/>
                    <a:pt x="824630" y="24057"/>
                  </a:cubicBezTo>
                  <a:cubicBezTo>
                    <a:pt x="823360" y="29122"/>
                    <a:pt x="817007" y="34186"/>
                    <a:pt x="810654" y="36719"/>
                  </a:cubicBezTo>
                  <a:cubicBezTo>
                    <a:pt x="804301" y="40517"/>
                    <a:pt x="799218" y="55711"/>
                    <a:pt x="795406" y="64574"/>
                  </a:cubicBezTo>
                  <a:cubicBezTo>
                    <a:pt x="790323" y="73437"/>
                    <a:pt x="783970" y="89897"/>
                    <a:pt x="781430" y="96228"/>
                  </a:cubicBezTo>
                  <a:cubicBezTo>
                    <a:pt x="777617" y="102559"/>
                    <a:pt x="778888" y="115221"/>
                    <a:pt x="777617" y="117753"/>
                  </a:cubicBezTo>
                  <a:cubicBezTo>
                    <a:pt x="776347" y="121551"/>
                    <a:pt x="769994" y="122817"/>
                    <a:pt x="767452" y="122817"/>
                  </a:cubicBezTo>
                  <a:cubicBezTo>
                    <a:pt x="764911" y="122817"/>
                    <a:pt x="761099" y="126616"/>
                    <a:pt x="758558" y="129148"/>
                  </a:cubicBezTo>
                  <a:cubicBezTo>
                    <a:pt x="756017" y="131681"/>
                    <a:pt x="745852" y="132947"/>
                    <a:pt x="742040" y="136745"/>
                  </a:cubicBezTo>
                  <a:cubicBezTo>
                    <a:pt x="738228" y="139277"/>
                    <a:pt x="731875" y="146875"/>
                    <a:pt x="728064" y="148141"/>
                  </a:cubicBezTo>
                  <a:cubicBezTo>
                    <a:pt x="724252" y="149407"/>
                    <a:pt x="706463" y="157004"/>
                    <a:pt x="700110" y="163335"/>
                  </a:cubicBezTo>
                  <a:cubicBezTo>
                    <a:pt x="693757" y="168399"/>
                    <a:pt x="682321" y="175996"/>
                    <a:pt x="679780" y="178528"/>
                  </a:cubicBezTo>
                  <a:cubicBezTo>
                    <a:pt x="677239" y="181061"/>
                    <a:pt x="679780" y="186125"/>
                    <a:pt x="679780" y="187392"/>
                  </a:cubicBezTo>
                  <a:cubicBezTo>
                    <a:pt x="679780" y="189924"/>
                    <a:pt x="678509" y="189924"/>
                    <a:pt x="675968" y="193722"/>
                  </a:cubicBezTo>
                  <a:cubicBezTo>
                    <a:pt x="673427" y="196255"/>
                    <a:pt x="677239" y="207650"/>
                    <a:pt x="677239" y="211449"/>
                  </a:cubicBezTo>
                  <a:cubicBezTo>
                    <a:pt x="677239" y="216513"/>
                    <a:pt x="679780" y="222844"/>
                    <a:pt x="682321" y="227909"/>
                  </a:cubicBezTo>
                  <a:cubicBezTo>
                    <a:pt x="684862" y="232973"/>
                    <a:pt x="687404" y="240570"/>
                    <a:pt x="687404" y="245635"/>
                  </a:cubicBezTo>
                  <a:cubicBezTo>
                    <a:pt x="687404" y="250700"/>
                    <a:pt x="689945" y="257030"/>
                    <a:pt x="692486" y="267160"/>
                  </a:cubicBezTo>
                  <a:cubicBezTo>
                    <a:pt x="696298" y="277289"/>
                    <a:pt x="696298" y="292483"/>
                    <a:pt x="696298" y="295015"/>
                  </a:cubicBezTo>
                  <a:cubicBezTo>
                    <a:pt x="696298" y="298814"/>
                    <a:pt x="698840" y="303878"/>
                    <a:pt x="698840" y="306411"/>
                  </a:cubicBezTo>
                  <a:cubicBezTo>
                    <a:pt x="700110" y="308943"/>
                    <a:pt x="698840" y="314007"/>
                    <a:pt x="700110" y="320338"/>
                  </a:cubicBezTo>
                  <a:cubicBezTo>
                    <a:pt x="700110" y="326669"/>
                    <a:pt x="705193" y="329201"/>
                    <a:pt x="710275" y="331734"/>
                  </a:cubicBezTo>
                  <a:cubicBezTo>
                    <a:pt x="716628" y="334266"/>
                    <a:pt x="720439" y="336798"/>
                    <a:pt x="721710" y="339331"/>
                  </a:cubicBezTo>
                  <a:cubicBezTo>
                    <a:pt x="722981" y="341863"/>
                    <a:pt x="730605" y="339331"/>
                    <a:pt x="733146" y="343129"/>
                  </a:cubicBezTo>
                  <a:cubicBezTo>
                    <a:pt x="735687" y="345661"/>
                    <a:pt x="733146" y="348194"/>
                    <a:pt x="730605" y="353258"/>
                  </a:cubicBezTo>
                  <a:cubicBezTo>
                    <a:pt x="726792" y="358323"/>
                    <a:pt x="721710" y="363388"/>
                    <a:pt x="717899" y="369718"/>
                  </a:cubicBezTo>
                  <a:cubicBezTo>
                    <a:pt x="714086" y="376049"/>
                    <a:pt x="714086" y="383646"/>
                    <a:pt x="712816" y="389977"/>
                  </a:cubicBezTo>
                  <a:cubicBezTo>
                    <a:pt x="711546" y="395042"/>
                    <a:pt x="714086" y="403905"/>
                    <a:pt x="716628" y="407703"/>
                  </a:cubicBezTo>
                  <a:cubicBezTo>
                    <a:pt x="717899" y="411502"/>
                    <a:pt x="721710" y="422897"/>
                    <a:pt x="724252" y="426696"/>
                  </a:cubicBezTo>
                  <a:cubicBezTo>
                    <a:pt x="726792" y="430494"/>
                    <a:pt x="728064" y="434293"/>
                    <a:pt x="731875" y="435559"/>
                  </a:cubicBezTo>
                  <a:cubicBezTo>
                    <a:pt x="735687" y="436825"/>
                    <a:pt x="757288" y="438091"/>
                    <a:pt x="761099" y="436825"/>
                  </a:cubicBezTo>
                  <a:cubicBezTo>
                    <a:pt x="766182" y="435559"/>
                    <a:pt x="767452" y="430494"/>
                    <a:pt x="767452" y="430494"/>
                  </a:cubicBezTo>
                  <a:lnTo>
                    <a:pt x="773805" y="430494"/>
                  </a:lnTo>
                  <a:cubicBezTo>
                    <a:pt x="773805" y="430494"/>
                    <a:pt x="773805" y="438091"/>
                    <a:pt x="772535" y="440623"/>
                  </a:cubicBezTo>
                  <a:cubicBezTo>
                    <a:pt x="771264" y="443156"/>
                    <a:pt x="768723" y="446954"/>
                    <a:pt x="766182" y="449486"/>
                  </a:cubicBezTo>
                  <a:cubicBezTo>
                    <a:pt x="764911" y="452019"/>
                    <a:pt x="764911" y="454551"/>
                    <a:pt x="764911" y="459616"/>
                  </a:cubicBezTo>
                  <a:cubicBezTo>
                    <a:pt x="764911" y="464680"/>
                    <a:pt x="761099" y="469745"/>
                    <a:pt x="754746" y="473543"/>
                  </a:cubicBezTo>
                  <a:cubicBezTo>
                    <a:pt x="748393" y="477342"/>
                    <a:pt x="748393" y="482407"/>
                    <a:pt x="747123" y="488737"/>
                  </a:cubicBezTo>
                  <a:cubicBezTo>
                    <a:pt x="747123" y="495068"/>
                    <a:pt x="750935" y="500133"/>
                    <a:pt x="756017" y="506464"/>
                  </a:cubicBezTo>
                  <a:cubicBezTo>
                    <a:pt x="761099" y="511528"/>
                    <a:pt x="763641" y="510262"/>
                    <a:pt x="767452" y="511528"/>
                  </a:cubicBezTo>
                  <a:cubicBezTo>
                    <a:pt x="771264" y="512794"/>
                    <a:pt x="771264" y="516593"/>
                    <a:pt x="771264" y="519125"/>
                  </a:cubicBezTo>
                  <a:cubicBezTo>
                    <a:pt x="771264" y="521658"/>
                    <a:pt x="772535" y="526722"/>
                    <a:pt x="775077" y="531787"/>
                  </a:cubicBezTo>
                  <a:cubicBezTo>
                    <a:pt x="776347" y="536851"/>
                    <a:pt x="777617" y="548247"/>
                    <a:pt x="776347" y="548247"/>
                  </a:cubicBezTo>
                  <a:cubicBezTo>
                    <a:pt x="776347" y="549513"/>
                    <a:pt x="764911" y="548247"/>
                    <a:pt x="764911" y="548247"/>
                  </a:cubicBezTo>
                  <a:lnTo>
                    <a:pt x="758558" y="544448"/>
                  </a:lnTo>
                  <a:cubicBezTo>
                    <a:pt x="758558" y="544448"/>
                    <a:pt x="756017" y="545715"/>
                    <a:pt x="756017" y="546981"/>
                  </a:cubicBezTo>
                  <a:cubicBezTo>
                    <a:pt x="756017" y="548247"/>
                    <a:pt x="757288" y="572304"/>
                    <a:pt x="757288" y="577369"/>
                  </a:cubicBezTo>
                  <a:cubicBezTo>
                    <a:pt x="757288" y="581167"/>
                    <a:pt x="753476" y="590030"/>
                    <a:pt x="753476" y="598893"/>
                  </a:cubicBezTo>
                  <a:cubicBezTo>
                    <a:pt x="753476" y="607756"/>
                    <a:pt x="756017" y="621684"/>
                    <a:pt x="756017" y="621684"/>
                  </a:cubicBezTo>
                  <a:cubicBezTo>
                    <a:pt x="756017" y="621684"/>
                    <a:pt x="758558" y="631813"/>
                    <a:pt x="758558" y="634346"/>
                  </a:cubicBezTo>
                  <a:cubicBezTo>
                    <a:pt x="758558" y="636878"/>
                    <a:pt x="761099" y="640677"/>
                    <a:pt x="759829" y="641943"/>
                  </a:cubicBezTo>
                  <a:cubicBezTo>
                    <a:pt x="759829" y="644475"/>
                    <a:pt x="745852" y="658403"/>
                    <a:pt x="740770" y="663467"/>
                  </a:cubicBezTo>
                  <a:cubicBezTo>
                    <a:pt x="736958" y="668532"/>
                    <a:pt x="730605" y="673597"/>
                    <a:pt x="725522" y="674863"/>
                  </a:cubicBezTo>
                  <a:lnTo>
                    <a:pt x="725522" y="674863"/>
                  </a:lnTo>
                  <a:cubicBezTo>
                    <a:pt x="720439" y="674863"/>
                    <a:pt x="716628" y="672331"/>
                    <a:pt x="710275" y="671064"/>
                  </a:cubicBezTo>
                  <a:cubicBezTo>
                    <a:pt x="703922" y="669798"/>
                    <a:pt x="702651" y="664733"/>
                    <a:pt x="697568" y="660935"/>
                  </a:cubicBezTo>
                  <a:cubicBezTo>
                    <a:pt x="691215" y="657137"/>
                    <a:pt x="687404" y="653338"/>
                    <a:pt x="683592" y="653338"/>
                  </a:cubicBezTo>
                  <a:cubicBezTo>
                    <a:pt x="679780" y="653338"/>
                    <a:pt x="678509" y="655870"/>
                    <a:pt x="675968" y="655870"/>
                  </a:cubicBezTo>
                  <a:cubicBezTo>
                    <a:pt x="673427" y="655870"/>
                    <a:pt x="665803" y="649540"/>
                    <a:pt x="658180" y="648273"/>
                  </a:cubicBezTo>
                  <a:cubicBezTo>
                    <a:pt x="650555" y="645741"/>
                    <a:pt x="640391" y="638144"/>
                    <a:pt x="636579" y="635612"/>
                  </a:cubicBezTo>
                  <a:cubicBezTo>
                    <a:pt x="632767" y="633080"/>
                    <a:pt x="625143" y="624216"/>
                    <a:pt x="625143" y="624216"/>
                  </a:cubicBezTo>
                  <a:lnTo>
                    <a:pt x="621331" y="624216"/>
                  </a:lnTo>
                  <a:lnTo>
                    <a:pt x="621331" y="636878"/>
                  </a:lnTo>
                  <a:cubicBezTo>
                    <a:pt x="621331" y="636878"/>
                    <a:pt x="617520" y="638144"/>
                    <a:pt x="616249" y="639410"/>
                  </a:cubicBezTo>
                  <a:cubicBezTo>
                    <a:pt x="614978" y="641943"/>
                    <a:pt x="613708" y="650806"/>
                    <a:pt x="611167" y="653338"/>
                  </a:cubicBezTo>
                  <a:cubicBezTo>
                    <a:pt x="607355" y="655870"/>
                    <a:pt x="602272" y="654604"/>
                    <a:pt x="594649" y="654604"/>
                  </a:cubicBezTo>
                  <a:cubicBezTo>
                    <a:pt x="587025" y="654604"/>
                    <a:pt x="571778" y="644475"/>
                    <a:pt x="566695" y="640677"/>
                  </a:cubicBezTo>
                  <a:cubicBezTo>
                    <a:pt x="562883" y="636878"/>
                    <a:pt x="553989" y="631813"/>
                    <a:pt x="541283" y="625483"/>
                  </a:cubicBezTo>
                  <a:cubicBezTo>
                    <a:pt x="528577" y="619152"/>
                    <a:pt x="523494" y="614087"/>
                    <a:pt x="518412" y="612821"/>
                  </a:cubicBezTo>
                  <a:cubicBezTo>
                    <a:pt x="514600" y="611555"/>
                    <a:pt x="509517" y="610289"/>
                    <a:pt x="503164" y="609023"/>
                  </a:cubicBezTo>
                  <a:cubicBezTo>
                    <a:pt x="496811" y="607756"/>
                    <a:pt x="494270" y="606490"/>
                    <a:pt x="485375" y="606490"/>
                  </a:cubicBezTo>
                  <a:cubicBezTo>
                    <a:pt x="475210" y="606490"/>
                    <a:pt x="473940" y="593829"/>
                    <a:pt x="471399" y="590030"/>
                  </a:cubicBezTo>
                  <a:cubicBezTo>
                    <a:pt x="468857" y="586232"/>
                    <a:pt x="468857" y="567239"/>
                    <a:pt x="468857" y="563441"/>
                  </a:cubicBezTo>
                  <a:cubicBezTo>
                    <a:pt x="468857" y="558376"/>
                    <a:pt x="472669" y="545715"/>
                    <a:pt x="471399" y="541916"/>
                  </a:cubicBezTo>
                  <a:cubicBezTo>
                    <a:pt x="470128" y="536851"/>
                    <a:pt x="465046" y="525456"/>
                    <a:pt x="461234" y="522924"/>
                  </a:cubicBezTo>
                  <a:cubicBezTo>
                    <a:pt x="457422" y="520391"/>
                    <a:pt x="456151" y="522924"/>
                    <a:pt x="453610" y="524190"/>
                  </a:cubicBezTo>
                  <a:cubicBezTo>
                    <a:pt x="452339" y="525456"/>
                    <a:pt x="451069" y="529255"/>
                    <a:pt x="451069" y="530521"/>
                  </a:cubicBezTo>
                  <a:cubicBezTo>
                    <a:pt x="451069" y="531787"/>
                    <a:pt x="447257" y="533053"/>
                    <a:pt x="443445" y="533053"/>
                  </a:cubicBezTo>
                  <a:cubicBezTo>
                    <a:pt x="440904" y="533053"/>
                    <a:pt x="438363" y="539384"/>
                    <a:pt x="438363" y="539384"/>
                  </a:cubicBezTo>
                  <a:lnTo>
                    <a:pt x="435822" y="539384"/>
                  </a:lnTo>
                  <a:cubicBezTo>
                    <a:pt x="435822" y="539384"/>
                    <a:pt x="433280" y="538118"/>
                    <a:pt x="432010" y="534319"/>
                  </a:cubicBezTo>
                  <a:cubicBezTo>
                    <a:pt x="430739" y="530521"/>
                    <a:pt x="428197" y="526722"/>
                    <a:pt x="428197" y="521658"/>
                  </a:cubicBezTo>
                  <a:cubicBezTo>
                    <a:pt x="426927" y="516593"/>
                    <a:pt x="432010" y="510262"/>
                    <a:pt x="433280" y="506464"/>
                  </a:cubicBezTo>
                  <a:cubicBezTo>
                    <a:pt x="434551" y="502665"/>
                    <a:pt x="438363" y="488737"/>
                    <a:pt x="439633" y="484939"/>
                  </a:cubicBezTo>
                  <a:cubicBezTo>
                    <a:pt x="440904" y="479874"/>
                    <a:pt x="438363" y="468479"/>
                    <a:pt x="438363" y="468479"/>
                  </a:cubicBezTo>
                  <a:lnTo>
                    <a:pt x="430739" y="467213"/>
                  </a:lnTo>
                  <a:lnTo>
                    <a:pt x="430739" y="462148"/>
                  </a:lnTo>
                  <a:lnTo>
                    <a:pt x="435822" y="455817"/>
                  </a:lnTo>
                  <a:lnTo>
                    <a:pt x="435822" y="439357"/>
                  </a:lnTo>
                  <a:cubicBezTo>
                    <a:pt x="435822" y="439357"/>
                    <a:pt x="429469" y="440623"/>
                    <a:pt x="426927" y="441890"/>
                  </a:cubicBezTo>
                  <a:cubicBezTo>
                    <a:pt x="424386" y="443156"/>
                    <a:pt x="411680" y="441890"/>
                    <a:pt x="404056" y="444422"/>
                  </a:cubicBezTo>
                  <a:cubicBezTo>
                    <a:pt x="396432" y="446954"/>
                    <a:pt x="382456" y="450753"/>
                    <a:pt x="374832" y="454551"/>
                  </a:cubicBezTo>
                  <a:cubicBezTo>
                    <a:pt x="367208" y="458350"/>
                    <a:pt x="354502" y="460882"/>
                    <a:pt x="343067" y="463414"/>
                  </a:cubicBezTo>
                  <a:cubicBezTo>
                    <a:pt x="331631" y="465947"/>
                    <a:pt x="324007" y="468479"/>
                    <a:pt x="315113" y="471011"/>
                  </a:cubicBezTo>
                  <a:cubicBezTo>
                    <a:pt x="306218" y="473543"/>
                    <a:pt x="294783" y="473543"/>
                    <a:pt x="283348" y="474810"/>
                  </a:cubicBezTo>
                  <a:cubicBezTo>
                    <a:pt x="271912" y="476076"/>
                    <a:pt x="271912" y="469745"/>
                    <a:pt x="268100" y="468479"/>
                  </a:cubicBezTo>
                  <a:cubicBezTo>
                    <a:pt x="264288" y="465947"/>
                    <a:pt x="259205" y="465947"/>
                    <a:pt x="256664" y="467213"/>
                  </a:cubicBezTo>
                  <a:cubicBezTo>
                    <a:pt x="254123" y="467213"/>
                    <a:pt x="247770" y="469745"/>
                    <a:pt x="245229" y="469745"/>
                  </a:cubicBezTo>
                  <a:cubicBezTo>
                    <a:pt x="241417" y="469745"/>
                    <a:pt x="240146" y="468479"/>
                    <a:pt x="236335" y="468479"/>
                  </a:cubicBezTo>
                  <a:cubicBezTo>
                    <a:pt x="233793" y="468479"/>
                    <a:pt x="222358" y="465947"/>
                    <a:pt x="219817" y="465947"/>
                  </a:cubicBezTo>
                  <a:cubicBezTo>
                    <a:pt x="216005" y="465947"/>
                    <a:pt x="205839" y="465947"/>
                    <a:pt x="191863" y="471011"/>
                  </a:cubicBezTo>
                  <a:cubicBezTo>
                    <a:pt x="176615" y="474810"/>
                    <a:pt x="160097" y="479874"/>
                    <a:pt x="144850" y="490004"/>
                  </a:cubicBezTo>
                  <a:cubicBezTo>
                    <a:pt x="129602" y="500133"/>
                    <a:pt x="104190" y="506464"/>
                    <a:pt x="92755" y="512794"/>
                  </a:cubicBezTo>
                  <a:cubicBezTo>
                    <a:pt x="81319" y="519125"/>
                    <a:pt x="62260" y="526722"/>
                    <a:pt x="58448" y="527988"/>
                  </a:cubicBezTo>
                  <a:cubicBezTo>
                    <a:pt x="57178" y="527988"/>
                    <a:pt x="55907" y="529255"/>
                    <a:pt x="53365" y="530521"/>
                  </a:cubicBezTo>
                  <a:lnTo>
                    <a:pt x="53365" y="512794"/>
                  </a:lnTo>
                  <a:lnTo>
                    <a:pt x="40659" y="501399"/>
                  </a:lnTo>
                  <a:lnTo>
                    <a:pt x="38119" y="490004"/>
                  </a:lnTo>
                  <a:lnTo>
                    <a:pt x="34306" y="481140"/>
                  </a:lnTo>
                  <a:cubicBezTo>
                    <a:pt x="35577" y="479874"/>
                    <a:pt x="36847" y="479874"/>
                    <a:pt x="38119" y="478608"/>
                  </a:cubicBezTo>
                  <a:cubicBezTo>
                    <a:pt x="44472" y="476076"/>
                    <a:pt x="52095" y="467213"/>
                    <a:pt x="66071" y="459616"/>
                  </a:cubicBezTo>
                  <a:cubicBezTo>
                    <a:pt x="80049" y="452019"/>
                    <a:pt x="95296" y="439357"/>
                    <a:pt x="101649" y="435559"/>
                  </a:cubicBezTo>
                  <a:cubicBezTo>
                    <a:pt x="108002" y="431760"/>
                    <a:pt x="109273" y="426696"/>
                    <a:pt x="109273" y="422897"/>
                  </a:cubicBezTo>
                  <a:cubicBezTo>
                    <a:pt x="109273" y="419099"/>
                    <a:pt x="108002" y="416566"/>
                    <a:pt x="105461" y="411502"/>
                  </a:cubicBezTo>
                  <a:cubicBezTo>
                    <a:pt x="102920" y="406437"/>
                    <a:pt x="101649" y="402639"/>
                    <a:pt x="96567" y="393776"/>
                  </a:cubicBezTo>
                  <a:cubicBezTo>
                    <a:pt x="91484" y="384912"/>
                    <a:pt x="82590" y="377315"/>
                    <a:pt x="80049" y="372251"/>
                  </a:cubicBezTo>
                  <a:cubicBezTo>
                    <a:pt x="77507" y="368452"/>
                    <a:pt x="77507" y="365920"/>
                    <a:pt x="76237" y="362122"/>
                  </a:cubicBezTo>
                  <a:cubicBezTo>
                    <a:pt x="74966" y="358323"/>
                    <a:pt x="45742" y="338065"/>
                    <a:pt x="38119" y="333000"/>
                  </a:cubicBezTo>
                  <a:cubicBezTo>
                    <a:pt x="30494" y="329201"/>
                    <a:pt x="2541" y="305144"/>
                    <a:pt x="2541" y="305144"/>
                  </a:cubicBezTo>
                  <a:lnTo>
                    <a:pt x="0" y="296281"/>
                  </a:lnTo>
                  <a:cubicBezTo>
                    <a:pt x="0" y="296281"/>
                    <a:pt x="3812" y="284886"/>
                    <a:pt x="5082" y="281087"/>
                  </a:cubicBezTo>
                  <a:cubicBezTo>
                    <a:pt x="6353" y="277289"/>
                    <a:pt x="12706" y="264627"/>
                    <a:pt x="12706" y="264627"/>
                  </a:cubicBezTo>
                  <a:lnTo>
                    <a:pt x="15247" y="254498"/>
                  </a:lnTo>
                  <a:lnTo>
                    <a:pt x="7623" y="251966"/>
                  </a:lnTo>
                  <a:lnTo>
                    <a:pt x="7623" y="249433"/>
                  </a:lnTo>
                  <a:cubicBezTo>
                    <a:pt x="7623" y="249433"/>
                    <a:pt x="11435" y="244369"/>
                    <a:pt x="12706" y="240570"/>
                  </a:cubicBezTo>
                  <a:cubicBezTo>
                    <a:pt x="15247" y="236772"/>
                    <a:pt x="15247" y="229175"/>
                    <a:pt x="19059" y="224110"/>
                  </a:cubicBezTo>
                  <a:cubicBezTo>
                    <a:pt x="22871" y="217779"/>
                    <a:pt x="30494" y="211449"/>
                    <a:pt x="34306" y="207650"/>
                  </a:cubicBezTo>
                  <a:cubicBezTo>
                    <a:pt x="38119" y="203852"/>
                    <a:pt x="38119" y="201319"/>
                    <a:pt x="43201" y="200053"/>
                  </a:cubicBezTo>
                  <a:cubicBezTo>
                    <a:pt x="48283" y="200053"/>
                    <a:pt x="50825" y="203852"/>
                    <a:pt x="53365" y="203852"/>
                  </a:cubicBezTo>
                  <a:cubicBezTo>
                    <a:pt x="55907" y="205118"/>
                    <a:pt x="64801" y="203852"/>
                    <a:pt x="71154" y="203852"/>
                  </a:cubicBezTo>
                  <a:cubicBezTo>
                    <a:pt x="77507" y="203852"/>
                    <a:pt x="86402" y="201319"/>
                    <a:pt x="91484" y="200053"/>
                  </a:cubicBezTo>
                  <a:cubicBezTo>
                    <a:pt x="96567" y="198787"/>
                    <a:pt x="100378" y="202585"/>
                    <a:pt x="105461" y="202585"/>
                  </a:cubicBezTo>
                  <a:cubicBezTo>
                    <a:pt x="110543" y="202585"/>
                    <a:pt x="115626" y="206384"/>
                    <a:pt x="118167" y="206384"/>
                  </a:cubicBezTo>
                  <a:cubicBezTo>
                    <a:pt x="120709" y="206384"/>
                    <a:pt x="130873" y="206384"/>
                    <a:pt x="134685" y="206384"/>
                  </a:cubicBezTo>
                  <a:cubicBezTo>
                    <a:pt x="137227" y="206384"/>
                    <a:pt x="144850" y="210182"/>
                    <a:pt x="148662" y="210182"/>
                  </a:cubicBezTo>
                  <a:cubicBezTo>
                    <a:pt x="152474" y="210182"/>
                    <a:pt x="162639" y="213981"/>
                    <a:pt x="162639" y="213981"/>
                  </a:cubicBezTo>
                  <a:lnTo>
                    <a:pt x="162639" y="201319"/>
                  </a:lnTo>
                  <a:lnTo>
                    <a:pt x="160097" y="192456"/>
                  </a:lnTo>
                  <a:lnTo>
                    <a:pt x="165180" y="188658"/>
                  </a:lnTo>
                  <a:lnTo>
                    <a:pt x="166451" y="182327"/>
                  </a:lnTo>
                  <a:lnTo>
                    <a:pt x="158827" y="174730"/>
                  </a:lnTo>
                  <a:lnTo>
                    <a:pt x="158827" y="164601"/>
                  </a:lnTo>
                  <a:lnTo>
                    <a:pt x="162639" y="158270"/>
                  </a:lnTo>
                  <a:lnTo>
                    <a:pt x="165180" y="129148"/>
                  </a:lnTo>
                  <a:lnTo>
                    <a:pt x="168992" y="122817"/>
                  </a:lnTo>
                  <a:lnTo>
                    <a:pt x="176615" y="122817"/>
                  </a:lnTo>
                  <a:lnTo>
                    <a:pt x="180427" y="126616"/>
                  </a:lnTo>
                  <a:lnTo>
                    <a:pt x="199486" y="139277"/>
                  </a:lnTo>
                  <a:lnTo>
                    <a:pt x="210922" y="138011"/>
                  </a:lnTo>
                  <a:lnTo>
                    <a:pt x="217275" y="143076"/>
                  </a:lnTo>
                  <a:lnTo>
                    <a:pt x="224899" y="143076"/>
                  </a:lnTo>
                  <a:lnTo>
                    <a:pt x="224899" y="138011"/>
                  </a:lnTo>
                  <a:lnTo>
                    <a:pt x="227440" y="134213"/>
                  </a:lnTo>
                  <a:cubicBezTo>
                    <a:pt x="231252" y="140544"/>
                    <a:pt x="236335" y="145608"/>
                    <a:pt x="240146" y="151939"/>
                  </a:cubicBezTo>
                  <a:cubicBezTo>
                    <a:pt x="257935" y="174730"/>
                    <a:pt x="289701" y="194989"/>
                    <a:pt x="306218" y="206384"/>
                  </a:cubicBezTo>
                  <a:cubicBezTo>
                    <a:pt x="322736" y="219046"/>
                    <a:pt x="357043" y="227909"/>
                    <a:pt x="401515" y="225376"/>
                  </a:cubicBezTo>
                  <a:cubicBezTo>
                    <a:pt x="445986" y="222844"/>
                    <a:pt x="468857" y="203852"/>
                    <a:pt x="480293" y="193722"/>
                  </a:cubicBezTo>
                  <a:cubicBezTo>
                    <a:pt x="491728" y="182327"/>
                    <a:pt x="494270" y="169665"/>
                    <a:pt x="501894" y="155738"/>
                  </a:cubicBezTo>
                  <a:cubicBezTo>
                    <a:pt x="509517" y="143076"/>
                    <a:pt x="512059" y="125350"/>
                    <a:pt x="512059" y="115221"/>
                  </a:cubicBezTo>
                  <a:cubicBezTo>
                    <a:pt x="512059" y="105091"/>
                    <a:pt x="519682" y="97494"/>
                    <a:pt x="523494" y="84833"/>
                  </a:cubicBezTo>
                  <a:cubicBezTo>
                    <a:pt x="527306" y="72171"/>
                    <a:pt x="534930" y="53179"/>
                    <a:pt x="547636" y="49380"/>
                  </a:cubicBezTo>
                  <a:cubicBezTo>
                    <a:pt x="560342" y="44316"/>
                    <a:pt x="576860" y="41783"/>
                    <a:pt x="594649" y="37985"/>
                  </a:cubicBezTo>
                  <a:cubicBezTo>
                    <a:pt x="613708" y="34186"/>
                    <a:pt x="641662" y="26589"/>
                    <a:pt x="663262" y="20259"/>
                  </a:cubicBezTo>
                  <a:cubicBezTo>
                    <a:pt x="684862" y="15194"/>
                    <a:pt x="703922" y="15194"/>
                    <a:pt x="710275" y="16460"/>
                  </a:cubicBezTo>
                  <a:cubicBezTo>
                    <a:pt x="716628" y="17726"/>
                    <a:pt x="725522" y="20259"/>
                    <a:pt x="735687" y="22791"/>
                  </a:cubicBezTo>
                  <a:cubicBezTo>
                    <a:pt x="744581" y="25323"/>
                    <a:pt x="756017" y="29122"/>
                    <a:pt x="781430" y="21525"/>
                  </a:cubicBezTo>
                  <a:cubicBezTo>
                    <a:pt x="799218" y="16460"/>
                    <a:pt x="811924" y="8863"/>
                    <a:pt x="822089" y="0"/>
                  </a:cubicBezTo>
                  <a:cubicBezTo>
                    <a:pt x="825901" y="2532"/>
                    <a:pt x="833525" y="6331"/>
                    <a:pt x="834795" y="7597"/>
                  </a:cubicBezTo>
                  <a:cubicBezTo>
                    <a:pt x="832254" y="7597"/>
                    <a:pt x="828442" y="11395"/>
                    <a:pt x="827172" y="13928"/>
                  </a:cubicBezTo>
                </a:path>
              </a:pathLst>
            </a:custGeom>
            <a:solidFill>
              <a:srgbClr val="E3ADC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4" name="Freeform 33">
              <a:extLst>
                <a:ext uri="{FF2B5EF4-FFF2-40B4-BE49-F238E27FC236}">
                  <a16:creationId xmlns:a16="http://schemas.microsoft.com/office/drawing/2014/main" id="{C696A979-6062-EED3-CCF8-35A7EDC8F680}"/>
                </a:ext>
              </a:extLst>
            </p:cNvPr>
            <p:cNvSpPr/>
            <p:nvPr/>
          </p:nvSpPr>
          <p:spPr>
            <a:xfrm>
              <a:off x="12048895" y="8873332"/>
              <a:ext cx="839445" cy="682459"/>
            </a:xfrm>
            <a:custGeom>
              <a:avLst/>
              <a:gdLst>
                <a:gd name="connsiteX0" fmla="*/ 687404 w 839445"/>
                <a:gd name="connsiteY0" fmla="*/ 653338 h 682459"/>
                <a:gd name="connsiteX1" fmla="*/ 687404 w 839445"/>
                <a:gd name="connsiteY1" fmla="*/ 653338 h 682459"/>
                <a:gd name="connsiteX2" fmla="*/ 698840 w 839445"/>
                <a:gd name="connsiteY2" fmla="*/ 658403 h 682459"/>
                <a:gd name="connsiteX3" fmla="*/ 702651 w 839445"/>
                <a:gd name="connsiteY3" fmla="*/ 660935 h 682459"/>
                <a:gd name="connsiteX4" fmla="*/ 709004 w 839445"/>
                <a:gd name="connsiteY4" fmla="*/ 666000 h 682459"/>
                <a:gd name="connsiteX5" fmla="*/ 715357 w 839445"/>
                <a:gd name="connsiteY5" fmla="*/ 671064 h 682459"/>
                <a:gd name="connsiteX6" fmla="*/ 720440 w 839445"/>
                <a:gd name="connsiteY6" fmla="*/ 673597 h 682459"/>
                <a:gd name="connsiteX7" fmla="*/ 729335 w 839445"/>
                <a:gd name="connsiteY7" fmla="*/ 676129 h 682459"/>
                <a:gd name="connsiteX8" fmla="*/ 729335 w 839445"/>
                <a:gd name="connsiteY8" fmla="*/ 676129 h 682459"/>
                <a:gd name="connsiteX9" fmla="*/ 743311 w 839445"/>
                <a:gd name="connsiteY9" fmla="*/ 666000 h 682459"/>
                <a:gd name="connsiteX10" fmla="*/ 748394 w 839445"/>
                <a:gd name="connsiteY10" fmla="*/ 659669 h 682459"/>
                <a:gd name="connsiteX11" fmla="*/ 761100 w 839445"/>
                <a:gd name="connsiteY11" fmla="*/ 644475 h 682459"/>
                <a:gd name="connsiteX12" fmla="*/ 759829 w 839445"/>
                <a:gd name="connsiteY12" fmla="*/ 640676 h 682459"/>
                <a:gd name="connsiteX13" fmla="*/ 758559 w 839445"/>
                <a:gd name="connsiteY13" fmla="*/ 638144 h 682459"/>
                <a:gd name="connsiteX14" fmla="*/ 756017 w 839445"/>
                <a:gd name="connsiteY14" fmla="*/ 625483 h 682459"/>
                <a:gd name="connsiteX15" fmla="*/ 753476 w 839445"/>
                <a:gd name="connsiteY15" fmla="*/ 602692 h 682459"/>
                <a:gd name="connsiteX16" fmla="*/ 756017 w 839445"/>
                <a:gd name="connsiteY16" fmla="*/ 586232 h 682459"/>
                <a:gd name="connsiteX17" fmla="*/ 757288 w 839445"/>
                <a:gd name="connsiteY17" fmla="*/ 581167 h 682459"/>
                <a:gd name="connsiteX18" fmla="*/ 756017 w 839445"/>
                <a:gd name="connsiteY18" fmla="*/ 552045 h 682459"/>
                <a:gd name="connsiteX19" fmla="*/ 758559 w 839445"/>
                <a:gd name="connsiteY19" fmla="*/ 548247 h 682459"/>
                <a:gd name="connsiteX20" fmla="*/ 759829 w 839445"/>
                <a:gd name="connsiteY20" fmla="*/ 546981 h 682459"/>
                <a:gd name="connsiteX21" fmla="*/ 767453 w 839445"/>
                <a:gd name="connsiteY21" fmla="*/ 552045 h 682459"/>
                <a:gd name="connsiteX22" fmla="*/ 776348 w 839445"/>
                <a:gd name="connsiteY22" fmla="*/ 552045 h 682459"/>
                <a:gd name="connsiteX23" fmla="*/ 775077 w 839445"/>
                <a:gd name="connsiteY23" fmla="*/ 536851 h 682459"/>
                <a:gd name="connsiteX24" fmla="*/ 771265 w 839445"/>
                <a:gd name="connsiteY24" fmla="*/ 524190 h 682459"/>
                <a:gd name="connsiteX25" fmla="*/ 768723 w 839445"/>
                <a:gd name="connsiteY25" fmla="*/ 519125 h 682459"/>
                <a:gd name="connsiteX26" fmla="*/ 766182 w 839445"/>
                <a:gd name="connsiteY26" fmla="*/ 519125 h 682459"/>
                <a:gd name="connsiteX27" fmla="*/ 757288 w 839445"/>
                <a:gd name="connsiteY27" fmla="*/ 514061 h 682459"/>
                <a:gd name="connsiteX28" fmla="*/ 748394 w 839445"/>
                <a:gd name="connsiteY28" fmla="*/ 495068 h 682459"/>
                <a:gd name="connsiteX29" fmla="*/ 756017 w 839445"/>
                <a:gd name="connsiteY29" fmla="*/ 477342 h 682459"/>
                <a:gd name="connsiteX30" fmla="*/ 764912 w 839445"/>
                <a:gd name="connsiteY30" fmla="*/ 464680 h 682459"/>
                <a:gd name="connsiteX31" fmla="*/ 764912 w 839445"/>
                <a:gd name="connsiteY31" fmla="*/ 464680 h 682459"/>
                <a:gd name="connsiteX32" fmla="*/ 766182 w 839445"/>
                <a:gd name="connsiteY32" fmla="*/ 454551 h 682459"/>
                <a:gd name="connsiteX33" fmla="*/ 768723 w 839445"/>
                <a:gd name="connsiteY33" fmla="*/ 450753 h 682459"/>
                <a:gd name="connsiteX34" fmla="*/ 772535 w 839445"/>
                <a:gd name="connsiteY34" fmla="*/ 445688 h 682459"/>
                <a:gd name="connsiteX35" fmla="*/ 773806 w 839445"/>
                <a:gd name="connsiteY35" fmla="*/ 438091 h 682459"/>
                <a:gd name="connsiteX36" fmla="*/ 769995 w 839445"/>
                <a:gd name="connsiteY36" fmla="*/ 438091 h 682459"/>
                <a:gd name="connsiteX37" fmla="*/ 762370 w 839445"/>
                <a:gd name="connsiteY37" fmla="*/ 444422 h 682459"/>
                <a:gd name="connsiteX38" fmla="*/ 753476 w 839445"/>
                <a:gd name="connsiteY38" fmla="*/ 444422 h 682459"/>
                <a:gd name="connsiteX39" fmla="*/ 730605 w 839445"/>
                <a:gd name="connsiteY39" fmla="*/ 441890 h 682459"/>
                <a:gd name="connsiteX40" fmla="*/ 724252 w 839445"/>
                <a:gd name="connsiteY40" fmla="*/ 434292 h 682459"/>
                <a:gd name="connsiteX41" fmla="*/ 722982 w 839445"/>
                <a:gd name="connsiteY41" fmla="*/ 431760 h 682459"/>
                <a:gd name="connsiteX42" fmla="*/ 716628 w 839445"/>
                <a:gd name="connsiteY42" fmla="*/ 416566 h 682459"/>
                <a:gd name="connsiteX43" fmla="*/ 715357 w 839445"/>
                <a:gd name="connsiteY43" fmla="*/ 412768 h 682459"/>
                <a:gd name="connsiteX44" fmla="*/ 711546 w 839445"/>
                <a:gd name="connsiteY44" fmla="*/ 393775 h 682459"/>
                <a:gd name="connsiteX45" fmla="*/ 711546 w 839445"/>
                <a:gd name="connsiteY45" fmla="*/ 389977 h 682459"/>
                <a:gd name="connsiteX46" fmla="*/ 716628 w 839445"/>
                <a:gd name="connsiteY46" fmla="*/ 373517 h 682459"/>
                <a:gd name="connsiteX47" fmla="*/ 724252 w 839445"/>
                <a:gd name="connsiteY47" fmla="*/ 363388 h 682459"/>
                <a:gd name="connsiteX48" fmla="*/ 729335 w 839445"/>
                <a:gd name="connsiteY48" fmla="*/ 357057 h 682459"/>
                <a:gd name="connsiteX49" fmla="*/ 729335 w 839445"/>
                <a:gd name="connsiteY49" fmla="*/ 357057 h 682459"/>
                <a:gd name="connsiteX50" fmla="*/ 731876 w 839445"/>
                <a:gd name="connsiteY50" fmla="*/ 349460 h 682459"/>
                <a:gd name="connsiteX51" fmla="*/ 726793 w 839445"/>
                <a:gd name="connsiteY51" fmla="*/ 348194 h 682459"/>
                <a:gd name="connsiteX52" fmla="*/ 720440 w 839445"/>
                <a:gd name="connsiteY52" fmla="*/ 345661 h 682459"/>
                <a:gd name="connsiteX53" fmla="*/ 710275 w 839445"/>
                <a:gd name="connsiteY53" fmla="*/ 338064 h 682459"/>
                <a:gd name="connsiteX54" fmla="*/ 698840 w 839445"/>
                <a:gd name="connsiteY54" fmla="*/ 325403 h 682459"/>
                <a:gd name="connsiteX55" fmla="*/ 698840 w 839445"/>
                <a:gd name="connsiteY55" fmla="*/ 319072 h 682459"/>
                <a:gd name="connsiteX56" fmla="*/ 698840 w 839445"/>
                <a:gd name="connsiteY56" fmla="*/ 311475 h 682459"/>
                <a:gd name="connsiteX57" fmla="*/ 696298 w 839445"/>
                <a:gd name="connsiteY57" fmla="*/ 300080 h 682459"/>
                <a:gd name="connsiteX58" fmla="*/ 696298 w 839445"/>
                <a:gd name="connsiteY58" fmla="*/ 298814 h 682459"/>
                <a:gd name="connsiteX59" fmla="*/ 692486 w 839445"/>
                <a:gd name="connsiteY59" fmla="*/ 272224 h 682459"/>
                <a:gd name="connsiteX60" fmla="*/ 691216 w 839445"/>
                <a:gd name="connsiteY60" fmla="*/ 267160 h 682459"/>
                <a:gd name="connsiteX61" fmla="*/ 687404 w 839445"/>
                <a:gd name="connsiteY61" fmla="*/ 250699 h 682459"/>
                <a:gd name="connsiteX62" fmla="*/ 683592 w 839445"/>
                <a:gd name="connsiteY62" fmla="*/ 234239 h 682459"/>
                <a:gd name="connsiteX63" fmla="*/ 678510 w 839445"/>
                <a:gd name="connsiteY63" fmla="*/ 216513 h 682459"/>
                <a:gd name="connsiteX64" fmla="*/ 677239 w 839445"/>
                <a:gd name="connsiteY64" fmla="*/ 210182 h 682459"/>
                <a:gd name="connsiteX65" fmla="*/ 677239 w 839445"/>
                <a:gd name="connsiteY65" fmla="*/ 197521 h 682459"/>
                <a:gd name="connsiteX66" fmla="*/ 678510 w 839445"/>
                <a:gd name="connsiteY66" fmla="*/ 194989 h 682459"/>
                <a:gd name="connsiteX67" fmla="*/ 679780 w 839445"/>
                <a:gd name="connsiteY67" fmla="*/ 192456 h 682459"/>
                <a:gd name="connsiteX68" fmla="*/ 679780 w 839445"/>
                <a:gd name="connsiteY68" fmla="*/ 189924 h 682459"/>
                <a:gd name="connsiteX69" fmla="*/ 681051 w 839445"/>
                <a:gd name="connsiteY69" fmla="*/ 182327 h 682459"/>
                <a:gd name="connsiteX70" fmla="*/ 688675 w 839445"/>
                <a:gd name="connsiteY70" fmla="*/ 177262 h 682459"/>
                <a:gd name="connsiteX71" fmla="*/ 701381 w 839445"/>
                <a:gd name="connsiteY71" fmla="*/ 167133 h 682459"/>
                <a:gd name="connsiteX72" fmla="*/ 730605 w 839445"/>
                <a:gd name="connsiteY72" fmla="*/ 151939 h 682459"/>
                <a:gd name="connsiteX73" fmla="*/ 738229 w 839445"/>
                <a:gd name="connsiteY73" fmla="*/ 145608 h 682459"/>
                <a:gd name="connsiteX74" fmla="*/ 743311 w 839445"/>
                <a:gd name="connsiteY74" fmla="*/ 140544 h 682459"/>
                <a:gd name="connsiteX75" fmla="*/ 752206 w 839445"/>
                <a:gd name="connsiteY75" fmla="*/ 136745 h 682459"/>
                <a:gd name="connsiteX76" fmla="*/ 759829 w 839445"/>
                <a:gd name="connsiteY76" fmla="*/ 132947 h 682459"/>
                <a:gd name="connsiteX77" fmla="*/ 769995 w 839445"/>
                <a:gd name="connsiteY77" fmla="*/ 126616 h 682459"/>
                <a:gd name="connsiteX78" fmla="*/ 778888 w 839445"/>
                <a:gd name="connsiteY78" fmla="*/ 122817 h 682459"/>
                <a:gd name="connsiteX79" fmla="*/ 780159 w 839445"/>
                <a:gd name="connsiteY79" fmla="*/ 115220 h 682459"/>
                <a:gd name="connsiteX80" fmla="*/ 783971 w 839445"/>
                <a:gd name="connsiteY80" fmla="*/ 100027 h 682459"/>
                <a:gd name="connsiteX81" fmla="*/ 790324 w 839445"/>
                <a:gd name="connsiteY81" fmla="*/ 87365 h 682459"/>
                <a:gd name="connsiteX82" fmla="*/ 799219 w 839445"/>
                <a:gd name="connsiteY82" fmla="*/ 69639 h 682459"/>
                <a:gd name="connsiteX83" fmla="*/ 804301 w 839445"/>
                <a:gd name="connsiteY83" fmla="*/ 59509 h 682459"/>
                <a:gd name="connsiteX84" fmla="*/ 815736 w 839445"/>
                <a:gd name="connsiteY84" fmla="*/ 40517 h 682459"/>
                <a:gd name="connsiteX85" fmla="*/ 828443 w 839445"/>
                <a:gd name="connsiteY85" fmla="*/ 29122 h 682459"/>
                <a:gd name="connsiteX86" fmla="*/ 828443 w 839445"/>
                <a:gd name="connsiteY86" fmla="*/ 25323 h 682459"/>
                <a:gd name="connsiteX87" fmla="*/ 830984 w 839445"/>
                <a:gd name="connsiteY87" fmla="*/ 18992 h 682459"/>
                <a:gd name="connsiteX88" fmla="*/ 834796 w 839445"/>
                <a:gd name="connsiteY88" fmla="*/ 12662 h 682459"/>
                <a:gd name="connsiteX89" fmla="*/ 823360 w 839445"/>
                <a:gd name="connsiteY89" fmla="*/ 6331 h 682459"/>
                <a:gd name="connsiteX90" fmla="*/ 782701 w 839445"/>
                <a:gd name="connsiteY90" fmla="*/ 27855 h 682459"/>
                <a:gd name="connsiteX91" fmla="*/ 754747 w 839445"/>
                <a:gd name="connsiteY91" fmla="*/ 32920 h 682459"/>
                <a:gd name="connsiteX92" fmla="*/ 735688 w 839445"/>
                <a:gd name="connsiteY92" fmla="*/ 29122 h 682459"/>
                <a:gd name="connsiteX93" fmla="*/ 710275 w 839445"/>
                <a:gd name="connsiteY93" fmla="*/ 22791 h 682459"/>
                <a:gd name="connsiteX94" fmla="*/ 698840 w 839445"/>
                <a:gd name="connsiteY94" fmla="*/ 21525 h 682459"/>
                <a:gd name="connsiteX95" fmla="*/ 664533 w 839445"/>
                <a:gd name="connsiteY95" fmla="*/ 25323 h 682459"/>
                <a:gd name="connsiteX96" fmla="*/ 646745 w 839445"/>
                <a:gd name="connsiteY96" fmla="*/ 30388 h 682459"/>
                <a:gd name="connsiteX97" fmla="*/ 595920 w 839445"/>
                <a:gd name="connsiteY97" fmla="*/ 43049 h 682459"/>
                <a:gd name="connsiteX98" fmla="*/ 581943 w 839445"/>
                <a:gd name="connsiteY98" fmla="*/ 45582 h 682459"/>
                <a:gd name="connsiteX99" fmla="*/ 548907 w 839445"/>
                <a:gd name="connsiteY99" fmla="*/ 53179 h 682459"/>
                <a:gd name="connsiteX100" fmla="*/ 526036 w 839445"/>
                <a:gd name="connsiteY100" fmla="*/ 88631 h 682459"/>
                <a:gd name="connsiteX101" fmla="*/ 519683 w 839445"/>
                <a:gd name="connsiteY101" fmla="*/ 101293 h 682459"/>
                <a:gd name="connsiteX102" fmla="*/ 514600 w 839445"/>
                <a:gd name="connsiteY102" fmla="*/ 117753 h 682459"/>
                <a:gd name="connsiteX103" fmla="*/ 504435 w 839445"/>
                <a:gd name="connsiteY103" fmla="*/ 159536 h 682459"/>
                <a:gd name="connsiteX104" fmla="*/ 498082 w 839445"/>
                <a:gd name="connsiteY104" fmla="*/ 172198 h 682459"/>
                <a:gd name="connsiteX105" fmla="*/ 481564 w 839445"/>
                <a:gd name="connsiteY105" fmla="*/ 197521 h 682459"/>
                <a:gd name="connsiteX106" fmla="*/ 401516 w 839445"/>
                <a:gd name="connsiteY106" fmla="*/ 230441 h 682459"/>
                <a:gd name="connsiteX107" fmla="*/ 388809 w 839445"/>
                <a:gd name="connsiteY107" fmla="*/ 230441 h 682459"/>
                <a:gd name="connsiteX108" fmla="*/ 304948 w 839445"/>
                <a:gd name="connsiteY108" fmla="*/ 210182 h 682459"/>
                <a:gd name="connsiteX109" fmla="*/ 294783 w 839445"/>
                <a:gd name="connsiteY109" fmla="*/ 202585 h 682459"/>
                <a:gd name="connsiteX110" fmla="*/ 238876 w 839445"/>
                <a:gd name="connsiteY110" fmla="*/ 154471 h 682459"/>
                <a:gd name="connsiteX111" fmla="*/ 233794 w 839445"/>
                <a:gd name="connsiteY111" fmla="*/ 148141 h 682459"/>
                <a:gd name="connsiteX112" fmla="*/ 226170 w 839445"/>
                <a:gd name="connsiteY112" fmla="*/ 139277 h 682459"/>
                <a:gd name="connsiteX113" fmla="*/ 224899 w 839445"/>
                <a:gd name="connsiteY113" fmla="*/ 140544 h 682459"/>
                <a:gd name="connsiteX114" fmla="*/ 224899 w 839445"/>
                <a:gd name="connsiteY114" fmla="*/ 146874 h 682459"/>
                <a:gd name="connsiteX115" fmla="*/ 218546 w 839445"/>
                <a:gd name="connsiteY115" fmla="*/ 146874 h 682459"/>
                <a:gd name="connsiteX116" fmla="*/ 212193 w 839445"/>
                <a:gd name="connsiteY116" fmla="*/ 141810 h 682459"/>
                <a:gd name="connsiteX117" fmla="*/ 200757 w 839445"/>
                <a:gd name="connsiteY117" fmla="*/ 143076 h 682459"/>
                <a:gd name="connsiteX118" fmla="*/ 181698 w 839445"/>
                <a:gd name="connsiteY118" fmla="*/ 130414 h 682459"/>
                <a:gd name="connsiteX119" fmla="*/ 179158 w 839445"/>
                <a:gd name="connsiteY119" fmla="*/ 127882 h 682459"/>
                <a:gd name="connsiteX120" fmla="*/ 172804 w 839445"/>
                <a:gd name="connsiteY120" fmla="*/ 127882 h 682459"/>
                <a:gd name="connsiteX121" fmla="*/ 168992 w 839445"/>
                <a:gd name="connsiteY121" fmla="*/ 132947 h 682459"/>
                <a:gd name="connsiteX122" fmla="*/ 166451 w 839445"/>
                <a:gd name="connsiteY122" fmla="*/ 162068 h 682459"/>
                <a:gd name="connsiteX123" fmla="*/ 162639 w 839445"/>
                <a:gd name="connsiteY123" fmla="*/ 168399 h 682459"/>
                <a:gd name="connsiteX124" fmla="*/ 162639 w 839445"/>
                <a:gd name="connsiteY124" fmla="*/ 177262 h 682459"/>
                <a:gd name="connsiteX125" fmla="*/ 170263 w 839445"/>
                <a:gd name="connsiteY125" fmla="*/ 184859 h 682459"/>
                <a:gd name="connsiteX126" fmla="*/ 167722 w 839445"/>
                <a:gd name="connsiteY126" fmla="*/ 192456 h 682459"/>
                <a:gd name="connsiteX127" fmla="*/ 162639 w 839445"/>
                <a:gd name="connsiteY127" fmla="*/ 194989 h 682459"/>
                <a:gd name="connsiteX128" fmla="*/ 165180 w 839445"/>
                <a:gd name="connsiteY128" fmla="*/ 202585 h 682459"/>
                <a:gd name="connsiteX129" fmla="*/ 163910 w 839445"/>
                <a:gd name="connsiteY129" fmla="*/ 217779 h 682459"/>
                <a:gd name="connsiteX130" fmla="*/ 161369 w 839445"/>
                <a:gd name="connsiteY130" fmla="*/ 216513 h 682459"/>
                <a:gd name="connsiteX131" fmla="*/ 148662 w 839445"/>
                <a:gd name="connsiteY131" fmla="*/ 212715 h 682459"/>
                <a:gd name="connsiteX132" fmla="*/ 147392 w 839445"/>
                <a:gd name="connsiteY132" fmla="*/ 212715 h 682459"/>
                <a:gd name="connsiteX133" fmla="*/ 137227 w 839445"/>
                <a:gd name="connsiteY133" fmla="*/ 210182 h 682459"/>
                <a:gd name="connsiteX134" fmla="*/ 133415 w 839445"/>
                <a:gd name="connsiteY134" fmla="*/ 208916 h 682459"/>
                <a:gd name="connsiteX135" fmla="*/ 120709 w 839445"/>
                <a:gd name="connsiteY135" fmla="*/ 207650 h 682459"/>
                <a:gd name="connsiteX136" fmla="*/ 116897 w 839445"/>
                <a:gd name="connsiteY136" fmla="*/ 207650 h 682459"/>
                <a:gd name="connsiteX137" fmla="*/ 116897 w 839445"/>
                <a:gd name="connsiteY137" fmla="*/ 207650 h 682459"/>
                <a:gd name="connsiteX138" fmla="*/ 110544 w 839445"/>
                <a:gd name="connsiteY138" fmla="*/ 206384 h 682459"/>
                <a:gd name="connsiteX139" fmla="*/ 104191 w 839445"/>
                <a:gd name="connsiteY139" fmla="*/ 203852 h 682459"/>
                <a:gd name="connsiteX140" fmla="*/ 97838 w 839445"/>
                <a:gd name="connsiteY140" fmla="*/ 202585 h 682459"/>
                <a:gd name="connsiteX141" fmla="*/ 91485 w 839445"/>
                <a:gd name="connsiteY141" fmla="*/ 201319 h 682459"/>
                <a:gd name="connsiteX142" fmla="*/ 71155 w 839445"/>
                <a:gd name="connsiteY142" fmla="*/ 205118 h 682459"/>
                <a:gd name="connsiteX143" fmla="*/ 64802 w 839445"/>
                <a:gd name="connsiteY143" fmla="*/ 205118 h 682459"/>
                <a:gd name="connsiteX144" fmla="*/ 55907 w 839445"/>
                <a:gd name="connsiteY144" fmla="*/ 205118 h 682459"/>
                <a:gd name="connsiteX145" fmla="*/ 52096 w 839445"/>
                <a:gd name="connsiteY145" fmla="*/ 205118 h 682459"/>
                <a:gd name="connsiteX146" fmla="*/ 49554 w 839445"/>
                <a:gd name="connsiteY146" fmla="*/ 203852 h 682459"/>
                <a:gd name="connsiteX147" fmla="*/ 44472 w 839445"/>
                <a:gd name="connsiteY147" fmla="*/ 201319 h 682459"/>
                <a:gd name="connsiteX148" fmla="*/ 44472 w 839445"/>
                <a:gd name="connsiteY148" fmla="*/ 201319 h 682459"/>
                <a:gd name="connsiteX149" fmla="*/ 39390 w 839445"/>
                <a:gd name="connsiteY149" fmla="*/ 205118 h 682459"/>
                <a:gd name="connsiteX150" fmla="*/ 36848 w 839445"/>
                <a:gd name="connsiteY150" fmla="*/ 207650 h 682459"/>
                <a:gd name="connsiteX151" fmla="*/ 33037 w 839445"/>
                <a:gd name="connsiteY151" fmla="*/ 211449 h 682459"/>
                <a:gd name="connsiteX152" fmla="*/ 21601 w 839445"/>
                <a:gd name="connsiteY152" fmla="*/ 224110 h 682459"/>
                <a:gd name="connsiteX153" fmla="*/ 16518 w 839445"/>
                <a:gd name="connsiteY153" fmla="*/ 235506 h 682459"/>
                <a:gd name="connsiteX154" fmla="*/ 13977 w 839445"/>
                <a:gd name="connsiteY154" fmla="*/ 241836 h 682459"/>
                <a:gd name="connsiteX155" fmla="*/ 8894 w 839445"/>
                <a:gd name="connsiteY155" fmla="*/ 250699 h 682459"/>
                <a:gd name="connsiteX156" fmla="*/ 8894 w 839445"/>
                <a:gd name="connsiteY156" fmla="*/ 250699 h 682459"/>
                <a:gd name="connsiteX157" fmla="*/ 16518 w 839445"/>
                <a:gd name="connsiteY157" fmla="*/ 253232 h 682459"/>
                <a:gd name="connsiteX158" fmla="*/ 13977 w 839445"/>
                <a:gd name="connsiteY158" fmla="*/ 265893 h 682459"/>
                <a:gd name="connsiteX159" fmla="*/ 6353 w 839445"/>
                <a:gd name="connsiteY159" fmla="*/ 282353 h 682459"/>
                <a:gd name="connsiteX160" fmla="*/ 1271 w 839445"/>
                <a:gd name="connsiteY160" fmla="*/ 296281 h 682459"/>
                <a:gd name="connsiteX161" fmla="*/ 3812 w 839445"/>
                <a:gd name="connsiteY161" fmla="*/ 305144 h 682459"/>
                <a:gd name="connsiteX162" fmla="*/ 38119 w 839445"/>
                <a:gd name="connsiteY162" fmla="*/ 333000 h 682459"/>
                <a:gd name="connsiteX163" fmla="*/ 77508 w 839445"/>
                <a:gd name="connsiteY163" fmla="*/ 363388 h 682459"/>
                <a:gd name="connsiteX164" fmla="*/ 77508 w 839445"/>
                <a:gd name="connsiteY164" fmla="*/ 365920 h 682459"/>
                <a:gd name="connsiteX165" fmla="*/ 80049 w 839445"/>
                <a:gd name="connsiteY165" fmla="*/ 372251 h 682459"/>
                <a:gd name="connsiteX166" fmla="*/ 85132 w 839445"/>
                <a:gd name="connsiteY166" fmla="*/ 377315 h 682459"/>
                <a:gd name="connsiteX167" fmla="*/ 97838 w 839445"/>
                <a:gd name="connsiteY167" fmla="*/ 392509 h 682459"/>
                <a:gd name="connsiteX168" fmla="*/ 105461 w 839445"/>
                <a:gd name="connsiteY168" fmla="*/ 406437 h 682459"/>
                <a:gd name="connsiteX169" fmla="*/ 108002 w 839445"/>
                <a:gd name="connsiteY169" fmla="*/ 410236 h 682459"/>
                <a:gd name="connsiteX170" fmla="*/ 108002 w 839445"/>
                <a:gd name="connsiteY170" fmla="*/ 411502 h 682459"/>
                <a:gd name="connsiteX171" fmla="*/ 111814 w 839445"/>
                <a:gd name="connsiteY171" fmla="*/ 422897 h 682459"/>
                <a:gd name="connsiteX172" fmla="*/ 102920 w 839445"/>
                <a:gd name="connsiteY172" fmla="*/ 436825 h 682459"/>
                <a:gd name="connsiteX173" fmla="*/ 92755 w 839445"/>
                <a:gd name="connsiteY173" fmla="*/ 444422 h 682459"/>
                <a:gd name="connsiteX174" fmla="*/ 67343 w 839445"/>
                <a:gd name="connsiteY174" fmla="*/ 460882 h 682459"/>
                <a:gd name="connsiteX175" fmla="*/ 49554 w 839445"/>
                <a:gd name="connsiteY175" fmla="*/ 473543 h 682459"/>
                <a:gd name="connsiteX176" fmla="*/ 39390 w 839445"/>
                <a:gd name="connsiteY176" fmla="*/ 481140 h 682459"/>
                <a:gd name="connsiteX177" fmla="*/ 36848 w 839445"/>
                <a:gd name="connsiteY177" fmla="*/ 482407 h 682459"/>
                <a:gd name="connsiteX178" fmla="*/ 39390 w 839445"/>
                <a:gd name="connsiteY178" fmla="*/ 490003 h 682459"/>
                <a:gd name="connsiteX179" fmla="*/ 41930 w 839445"/>
                <a:gd name="connsiteY179" fmla="*/ 501399 h 682459"/>
                <a:gd name="connsiteX180" fmla="*/ 54636 w 839445"/>
                <a:gd name="connsiteY180" fmla="*/ 512794 h 682459"/>
                <a:gd name="connsiteX181" fmla="*/ 54636 w 839445"/>
                <a:gd name="connsiteY181" fmla="*/ 527988 h 682459"/>
                <a:gd name="connsiteX182" fmla="*/ 57178 w 839445"/>
                <a:gd name="connsiteY182" fmla="*/ 526722 h 682459"/>
                <a:gd name="connsiteX183" fmla="*/ 91485 w 839445"/>
                <a:gd name="connsiteY183" fmla="*/ 511528 h 682459"/>
                <a:gd name="connsiteX184" fmla="*/ 110544 w 839445"/>
                <a:gd name="connsiteY184" fmla="*/ 503931 h 682459"/>
                <a:gd name="connsiteX185" fmla="*/ 143580 w 839445"/>
                <a:gd name="connsiteY185" fmla="*/ 488737 h 682459"/>
                <a:gd name="connsiteX186" fmla="*/ 190593 w 839445"/>
                <a:gd name="connsiteY186" fmla="*/ 469745 h 682459"/>
                <a:gd name="connsiteX187" fmla="*/ 217276 w 839445"/>
                <a:gd name="connsiteY187" fmla="*/ 464680 h 682459"/>
                <a:gd name="connsiteX188" fmla="*/ 218546 w 839445"/>
                <a:gd name="connsiteY188" fmla="*/ 464680 h 682459"/>
                <a:gd name="connsiteX189" fmla="*/ 219817 w 839445"/>
                <a:gd name="connsiteY189" fmla="*/ 464680 h 682459"/>
                <a:gd name="connsiteX190" fmla="*/ 233794 w 839445"/>
                <a:gd name="connsiteY190" fmla="*/ 467213 h 682459"/>
                <a:gd name="connsiteX191" fmla="*/ 236335 w 839445"/>
                <a:gd name="connsiteY191" fmla="*/ 467213 h 682459"/>
                <a:gd name="connsiteX192" fmla="*/ 240147 w 839445"/>
                <a:gd name="connsiteY192" fmla="*/ 468479 h 682459"/>
                <a:gd name="connsiteX193" fmla="*/ 245229 w 839445"/>
                <a:gd name="connsiteY193" fmla="*/ 469745 h 682459"/>
                <a:gd name="connsiteX194" fmla="*/ 250312 w 839445"/>
                <a:gd name="connsiteY194" fmla="*/ 468479 h 682459"/>
                <a:gd name="connsiteX195" fmla="*/ 257935 w 839445"/>
                <a:gd name="connsiteY195" fmla="*/ 467213 h 682459"/>
                <a:gd name="connsiteX196" fmla="*/ 260477 w 839445"/>
                <a:gd name="connsiteY196" fmla="*/ 467213 h 682459"/>
                <a:gd name="connsiteX197" fmla="*/ 270641 w 839445"/>
                <a:gd name="connsiteY197" fmla="*/ 469745 h 682459"/>
                <a:gd name="connsiteX198" fmla="*/ 274454 w 839445"/>
                <a:gd name="connsiteY198" fmla="*/ 472277 h 682459"/>
                <a:gd name="connsiteX199" fmla="*/ 284619 w 839445"/>
                <a:gd name="connsiteY199" fmla="*/ 476076 h 682459"/>
                <a:gd name="connsiteX200" fmla="*/ 293513 w 839445"/>
                <a:gd name="connsiteY200" fmla="*/ 474810 h 682459"/>
                <a:gd name="connsiteX201" fmla="*/ 316384 w 839445"/>
                <a:gd name="connsiteY201" fmla="*/ 471011 h 682459"/>
                <a:gd name="connsiteX202" fmla="*/ 324007 w 839445"/>
                <a:gd name="connsiteY202" fmla="*/ 468479 h 682459"/>
                <a:gd name="connsiteX203" fmla="*/ 345608 w 839445"/>
                <a:gd name="connsiteY203" fmla="*/ 462148 h 682459"/>
                <a:gd name="connsiteX204" fmla="*/ 377374 w 839445"/>
                <a:gd name="connsiteY204" fmla="*/ 454551 h 682459"/>
                <a:gd name="connsiteX205" fmla="*/ 402786 w 839445"/>
                <a:gd name="connsiteY205" fmla="*/ 445688 h 682459"/>
                <a:gd name="connsiteX206" fmla="*/ 406598 w 839445"/>
                <a:gd name="connsiteY206" fmla="*/ 444422 h 682459"/>
                <a:gd name="connsiteX207" fmla="*/ 423115 w 839445"/>
                <a:gd name="connsiteY207" fmla="*/ 441890 h 682459"/>
                <a:gd name="connsiteX208" fmla="*/ 429469 w 839445"/>
                <a:gd name="connsiteY208" fmla="*/ 441890 h 682459"/>
                <a:gd name="connsiteX209" fmla="*/ 438363 w 839445"/>
                <a:gd name="connsiteY209" fmla="*/ 439357 h 682459"/>
                <a:gd name="connsiteX210" fmla="*/ 440904 w 839445"/>
                <a:gd name="connsiteY210" fmla="*/ 439357 h 682459"/>
                <a:gd name="connsiteX211" fmla="*/ 440904 w 839445"/>
                <a:gd name="connsiteY211" fmla="*/ 458350 h 682459"/>
                <a:gd name="connsiteX212" fmla="*/ 435822 w 839445"/>
                <a:gd name="connsiteY212" fmla="*/ 464680 h 682459"/>
                <a:gd name="connsiteX213" fmla="*/ 435822 w 839445"/>
                <a:gd name="connsiteY213" fmla="*/ 467213 h 682459"/>
                <a:gd name="connsiteX214" fmla="*/ 443446 w 839445"/>
                <a:gd name="connsiteY214" fmla="*/ 468479 h 682459"/>
                <a:gd name="connsiteX215" fmla="*/ 443446 w 839445"/>
                <a:gd name="connsiteY215" fmla="*/ 469745 h 682459"/>
                <a:gd name="connsiteX216" fmla="*/ 444716 w 839445"/>
                <a:gd name="connsiteY216" fmla="*/ 487471 h 682459"/>
                <a:gd name="connsiteX217" fmla="*/ 442175 w 839445"/>
                <a:gd name="connsiteY217" fmla="*/ 496334 h 682459"/>
                <a:gd name="connsiteX218" fmla="*/ 438363 w 839445"/>
                <a:gd name="connsiteY218" fmla="*/ 510262 h 682459"/>
                <a:gd name="connsiteX219" fmla="*/ 435822 w 839445"/>
                <a:gd name="connsiteY219" fmla="*/ 515327 h 682459"/>
                <a:gd name="connsiteX220" fmla="*/ 433281 w 839445"/>
                <a:gd name="connsiteY220" fmla="*/ 524190 h 682459"/>
                <a:gd name="connsiteX221" fmla="*/ 435822 w 839445"/>
                <a:gd name="connsiteY221" fmla="*/ 531787 h 682459"/>
                <a:gd name="connsiteX222" fmla="*/ 437093 w 839445"/>
                <a:gd name="connsiteY222" fmla="*/ 535585 h 682459"/>
                <a:gd name="connsiteX223" fmla="*/ 439634 w 839445"/>
                <a:gd name="connsiteY223" fmla="*/ 539384 h 682459"/>
                <a:gd name="connsiteX224" fmla="*/ 440904 w 839445"/>
                <a:gd name="connsiteY224" fmla="*/ 539384 h 682459"/>
                <a:gd name="connsiteX225" fmla="*/ 447257 w 839445"/>
                <a:gd name="connsiteY225" fmla="*/ 533053 h 682459"/>
                <a:gd name="connsiteX226" fmla="*/ 448528 w 839445"/>
                <a:gd name="connsiteY226" fmla="*/ 533053 h 682459"/>
                <a:gd name="connsiteX227" fmla="*/ 453611 w 839445"/>
                <a:gd name="connsiteY227" fmla="*/ 531787 h 682459"/>
                <a:gd name="connsiteX228" fmla="*/ 457422 w 839445"/>
                <a:gd name="connsiteY228" fmla="*/ 524190 h 682459"/>
                <a:gd name="connsiteX229" fmla="*/ 458693 w 839445"/>
                <a:gd name="connsiteY229" fmla="*/ 522924 h 682459"/>
                <a:gd name="connsiteX230" fmla="*/ 463775 w 839445"/>
                <a:gd name="connsiteY230" fmla="*/ 520391 h 682459"/>
                <a:gd name="connsiteX231" fmla="*/ 467587 w 839445"/>
                <a:gd name="connsiteY231" fmla="*/ 521657 h 682459"/>
                <a:gd name="connsiteX232" fmla="*/ 479023 w 839445"/>
                <a:gd name="connsiteY232" fmla="*/ 541916 h 682459"/>
                <a:gd name="connsiteX233" fmla="*/ 477753 w 839445"/>
                <a:gd name="connsiteY233" fmla="*/ 555844 h 682459"/>
                <a:gd name="connsiteX234" fmla="*/ 476481 w 839445"/>
                <a:gd name="connsiteY234" fmla="*/ 564707 h 682459"/>
                <a:gd name="connsiteX235" fmla="*/ 479023 w 839445"/>
                <a:gd name="connsiteY235" fmla="*/ 591296 h 682459"/>
                <a:gd name="connsiteX236" fmla="*/ 481564 w 839445"/>
                <a:gd name="connsiteY236" fmla="*/ 595095 h 682459"/>
                <a:gd name="connsiteX237" fmla="*/ 492999 w 839445"/>
                <a:gd name="connsiteY237" fmla="*/ 606490 h 682459"/>
                <a:gd name="connsiteX238" fmla="*/ 506977 w 839445"/>
                <a:gd name="connsiteY238" fmla="*/ 607756 h 682459"/>
                <a:gd name="connsiteX239" fmla="*/ 510788 w 839445"/>
                <a:gd name="connsiteY239" fmla="*/ 609022 h 682459"/>
                <a:gd name="connsiteX240" fmla="*/ 526036 w 839445"/>
                <a:gd name="connsiteY240" fmla="*/ 612821 h 682459"/>
                <a:gd name="connsiteX241" fmla="*/ 532389 w 839445"/>
                <a:gd name="connsiteY241" fmla="*/ 616619 h 682459"/>
                <a:gd name="connsiteX242" fmla="*/ 547637 w 839445"/>
                <a:gd name="connsiteY242" fmla="*/ 625483 h 682459"/>
                <a:gd name="connsiteX243" fmla="*/ 574319 w 839445"/>
                <a:gd name="connsiteY243" fmla="*/ 640676 h 682459"/>
                <a:gd name="connsiteX244" fmla="*/ 601002 w 839445"/>
                <a:gd name="connsiteY244" fmla="*/ 654604 h 682459"/>
                <a:gd name="connsiteX245" fmla="*/ 602273 w 839445"/>
                <a:gd name="connsiteY245" fmla="*/ 654604 h 682459"/>
                <a:gd name="connsiteX246" fmla="*/ 606085 w 839445"/>
                <a:gd name="connsiteY246" fmla="*/ 654604 h 682459"/>
                <a:gd name="connsiteX247" fmla="*/ 609896 w 839445"/>
                <a:gd name="connsiteY247" fmla="*/ 654604 h 682459"/>
                <a:gd name="connsiteX248" fmla="*/ 616249 w 839445"/>
                <a:gd name="connsiteY248" fmla="*/ 653338 h 682459"/>
                <a:gd name="connsiteX249" fmla="*/ 620061 w 839445"/>
                <a:gd name="connsiteY249" fmla="*/ 645741 h 682459"/>
                <a:gd name="connsiteX250" fmla="*/ 622602 w 839445"/>
                <a:gd name="connsiteY250" fmla="*/ 640676 h 682459"/>
                <a:gd name="connsiteX251" fmla="*/ 627685 w 839445"/>
                <a:gd name="connsiteY251" fmla="*/ 636878 h 682459"/>
                <a:gd name="connsiteX252" fmla="*/ 627685 w 839445"/>
                <a:gd name="connsiteY252" fmla="*/ 624216 h 682459"/>
                <a:gd name="connsiteX253" fmla="*/ 634038 w 839445"/>
                <a:gd name="connsiteY253" fmla="*/ 625483 h 682459"/>
                <a:gd name="connsiteX254" fmla="*/ 634038 w 839445"/>
                <a:gd name="connsiteY254" fmla="*/ 625483 h 682459"/>
                <a:gd name="connsiteX255" fmla="*/ 645473 w 839445"/>
                <a:gd name="connsiteY255" fmla="*/ 635612 h 682459"/>
                <a:gd name="connsiteX256" fmla="*/ 648015 w 839445"/>
                <a:gd name="connsiteY256" fmla="*/ 636878 h 682459"/>
                <a:gd name="connsiteX257" fmla="*/ 667074 w 839445"/>
                <a:gd name="connsiteY257" fmla="*/ 647007 h 682459"/>
                <a:gd name="connsiteX258" fmla="*/ 679780 w 839445"/>
                <a:gd name="connsiteY258" fmla="*/ 652072 h 682459"/>
                <a:gd name="connsiteX259" fmla="*/ 684863 w 839445"/>
                <a:gd name="connsiteY259" fmla="*/ 654604 h 682459"/>
                <a:gd name="connsiteX260" fmla="*/ 687404 w 839445"/>
                <a:gd name="connsiteY260" fmla="*/ 653338 h 682459"/>
                <a:gd name="connsiteX261" fmla="*/ 687404 w 839445"/>
                <a:gd name="connsiteY261" fmla="*/ 653338 h 682459"/>
                <a:gd name="connsiteX262" fmla="*/ 728064 w 839445"/>
                <a:gd name="connsiteY262" fmla="*/ 679927 h 682459"/>
                <a:gd name="connsiteX263" fmla="*/ 728064 w 839445"/>
                <a:gd name="connsiteY263" fmla="*/ 679927 h 682459"/>
                <a:gd name="connsiteX264" fmla="*/ 719170 w 839445"/>
                <a:gd name="connsiteY264" fmla="*/ 677395 h 682459"/>
                <a:gd name="connsiteX265" fmla="*/ 714087 w 839445"/>
                <a:gd name="connsiteY265" fmla="*/ 674863 h 682459"/>
                <a:gd name="connsiteX266" fmla="*/ 706464 w 839445"/>
                <a:gd name="connsiteY266" fmla="*/ 669798 h 682459"/>
                <a:gd name="connsiteX267" fmla="*/ 701381 w 839445"/>
                <a:gd name="connsiteY267" fmla="*/ 664733 h 682459"/>
                <a:gd name="connsiteX268" fmla="*/ 697569 w 839445"/>
                <a:gd name="connsiteY268" fmla="*/ 662201 h 682459"/>
                <a:gd name="connsiteX269" fmla="*/ 687404 w 839445"/>
                <a:gd name="connsiteY269" fmla="*/ 657137 h 682459"/>
                <a:gd name="connsiteX270" fmla="*/ 687404 w 839445"/>
                <a:gd name="connsiteY270" fmla="*/ 657137 h 682459"/>
                <a:gd name="connsiteX271" fmla="*/ 683592 w 839445"/>
                <a:gd name="connsiteY271" fmla="*/ 658403 h 682459"/>
                <a:gd name="connsiteX272" fmla="*/ 679780 w 839445"/>
                <a:gd name="connsiteY272" fmla="*/ 659669 h 682459"/>
                <a:gd name="connsiteX273" fmla="*/ 679780 w 839445"/>
                <a:gd name="connsiteY273" fmla="*/ 659669 h 682459"/>
                <a:gd name="connsiteX274" fmla="*/ 673427 w 839445"/>
                <a:gd name="connsiteY274" fmla="*/ 657137 h 682459"/>
                <a:gd name="connsiteX275" fmla="*/ 661992 w 839445"/>
                <a:gd name="connsiteY275" fmla="*/ 652072 h 682459"/>
                <a:gd name="connsiteX276" fmla="*/ 641662 w 839445"/>
                <a:gd name="connsiteY276" fmla="*/ 641943 h 682459"/>
                <a:gd name="connsiteX277" fmla="*/ 639120 w 839445"/>
                <a:gd name="connsiteY277" fmla="*/ 640676 h 682459"/>
                <a:gd name="connsiteX278" fmla="*/ 627685 w 839445"/>
                <a:gd name="connsiteY278" fmla="*/ 629281 h 682459"/>
                <a:gd name="connsiteX279" fmla="*/ 626414 w 839445"/>
                <a:gd name="connsiteY279" fmla="*/ 629281 h 682459"/>
                <a:gd name="connsiteX280" fmla="*/ 626414 w 839445"/>
                <a:gd name="connsiteY280" fmla="*/ 640676 h 682459"/>
                <a:gd name="connsiteX281" fmla="*/ 625144 w 839445"/>
                <a:gd name="connsiteY281" fmla="*/ 640676 h 682459"/>
                <a:gd name="connsiteX282" fmla="*/ 621332 w 839445"/>
                <a:gd name="connsiteY282" fmla="*/ 643209 h 682459"/>
                <a:gd name="connsiteX283" fmla="*/ 620061 w 839445"/>
                <a:gd name="connsiteY283" fmla="*/ 647007 h 682459"/>
                <a:gd name="connsiteX284" fmla="*/ 614979 w 839445"/>
                <a:gd name="connsiteY284" fmla="*/ 657137 h 682459"/>
                <a:gd name="connsiteX285" fmla="*/ 606085 w 839445"/>
                <a:gd name="connsiteY285" fmla="*/ 659669 h 682459"/>
                <a:gd name="connsiteX286" fmla="*/ 602273 w 839445"/>
                <a:gd name="connsiteY286" fmla="*/ 659669 h 682459"/>
                <a:gd name="connsiteX287" fmla="*/ 598461 w 839445"/>
                <a:gd name="connsiteY287" fmla="*/ 659669 h 682459"/>
                <a:gd name="connsiteX288" fmla="*/ 597190 w 839445"/>
                <a:gd name="connsiteY288" fmla="*/ 659669 h 682459"/>
                <a:gd name="connsiteX289" fmla="*/ 567966 w 839445"/>
                <a:gd name="connsiteY289" fmla="*/ 645741 h 682459"/>
                <a:gd name="connsiteX290" fmla="*/ 542554 w 839445"/>
                <a:gd name="connsiteY290" fmla="*/ 630547 h 682459"/>
                <a:gd name="connsiteX291" fmla="*/ 527306 w 839445"/>
                <a:gd name="connsiteY291" fmla="*/ 621684 h 682459"/>
                <a:gd name="connsiteX292" fmla="*/ 520953 w 839445"/>
                <a:gd name="connsiteY292" fmla="*/ 617886 h 682459"/>
                <a:gd name="connsiteX293" fmla="*/ 506977 w 839445"/>
                <a:gd name="connsiteY293" fmla="*/ 614087 h 682459"/>
                <a:gd name="connsiteX294" fmla="*/ 501894 w 839445"/>
                <a:gd name="connsiteY294" fmla="*/ 612821 h 682459"/>
                <a:gd name="connsiteX295" fmla="*/ 487917 w 839445"/>
                <a:gd name="connsiteY295" fmla="*/ 611555 h 682459"/>
                <a:gd name="connsiteX296" fmla="*/ 473940 w 839445"/>
                <a:gd name="connsiteY296" fmla="*/ 597627 h 682459"/>
                <a:gd name="connsiteX297" fmla="*/ 472670 w 839445"/>
                <a:gd name="connsiteY297" fmla="*/ 593829 h 682459"/>
                <a:gd name="connsiteX298" fmla="*/ 470128 w 839445"/>
                <a:gd name="connsiteY298" fmla="*/ 565973 h 682459"/>
                <a:gd name="connsiteX299" fmla="*/ 471399 w 839445"/>
                <a:gd name="connsiteY299" fmla="*/ 557110 h 682459"/>
                <a:gd name="connsiteX300" fmla="*/ 472670 w 839445"/>
                <a:gd name="connsiteY300" fmla="*/ 544448 h 682459"/>
                <a:gd name="connsiteX301" fmla="*/ 462505 w 839445"/>
                <a:gd name="connsiteY301" fmla="*/ 526722 h 682459"/>
                <a:gd name="connsiteX302" fmla="*/ 458693 w 839445"/>
                <a:gd name="connsiteY302" fmla="*/ 526722 h 682459"/>
                <a:gd name="connsiteX303" fmla="*/ 457422 w 839445"/>
                <a:gd name="connsiteY303" fmla="*/ 527988 h 682459"/>
                <a:gd name="connsiteX304" fmla="*/ 454881 w 839445"/>
                <a:gd name="connsiteY304" fmla="*/ 533053 h 682459"/>
                <a:gd name="connsiteX305" fmla="*/ 445987 w 839445"/>
                <a:gd name="connsiteY305" fmla="*/ 536851 h 682459"/>
                <a:gd name="connsiteX306" fmla="*/ 444716 w 839445"/>
                <a:gd name="connsiteY306" fmla="*/ 536851 h 682459"/>
                <a:gd name="connsiteX307" fmla="*/ 440904 w 839445"/>
                <a:gd name="connsiteY307" fmla="*/ 541916 h 682459"/>
                <a:gd name="connsiteX308" fmla="*/ 440904 w 839445"/>
                <a:gd name="connsiteY308" fmla="*/ 543182 h 682459"/>
                <a:gd name="connsiteX309" fmla="*/ 435822 w 839445"/>
                <a:gd name="connsiteY309" fmla="*/ 543182 h 682459"/>
                <a:gd name="connsiteX310" fmla="*/ 435822 w 839445"/>
                <a:gd name="connsiteY310" fmla="*/ 543182 h 682459"/>
                <a:gd name="connsiteX311" fmla="*/ 432010 w 839445"/>
                <a:gd name="connsiteY311" fmla="*/ 536851 h 682459"/>
                <a:gd name="connsiteX312" fmla="*/ 430740 w 839445"/>
                <a:gd name="connsiteY312" fmla="*/ 533053 h 682459"/>
                <a:gd name="connsiteX313" fmla="*/ 428198 w 839445"/>
                <a:gd name="connsiteY313" fmla="*/ 524190 h 682459"/>
                <a:gd name="connsiteX314" fmla="*/ 430740 w 839445"/>
                <a:gd name="connsiteY314" fmla="*/ 512794 h 682459"/>
                <a:gd name="connsiteX315" fmla="*/ 433281 w 839445"/>
                <a:gd name="connsiteY315" fmla="*/ 507730 h 682459"/>
                <a:gd name="connsiteX316" fmla="*/ 437093 w 839445"/>
                <a:gd name="connsiteY316" fmla="*/ 493802 h 682459"/>
                <a:gd name="connsiteX317" fmla="*/ 439634 w 839445"/>
                <a:gd name="connsiteY317" fmla="*/ 486205 h 682459"/>
                <a:gd name="connsiteX318" fmla="*/ 438363 w 839445"/>
                <a:gd name="connsiteY318" fmla="*/ 471011 h 682459"/>
                <a:gd name="connsiteX319" fmla="*/ 430740 w 839445"/>
                <a:gd name="connsiteY319" fmla="*/ 469745 h 682459"/>
                <a:gd name="connsiteX320" fmla="*/ 430740 w 839445"/>
                <a:gd name="connsiteY320" fmla="*/ 463414 h 682459"/>
                <a:gd name="connsiteX321" fmla="*/ 435822 w 839445"/>
                <a:gd name="connsiteY321" fmla="*/ 457083 h 682459"/>
                <a:gd name="connsiteX322" fmla="*/ 435822 w 839445"/>
                <a:gd name="connsiteY322" fmla="*/ 443156 h 682459"/>
                <a:gd name="connsiteX323" fmla="*/ 429469 w 839445"/>
                <a:gd name="connsiteY323" fmla="*/ 444422 h 682459"/>
                <a:gd name="connsiteX324" fmla="*/ 423115 w 839445"/>
                <a:gd name="connsiteY324" fmla="*/ 445688 h 682459"/>
                <a:gd name="connsiteX325" fmla="*/ 406598 w 839445"/>
                <a:gd name="connsiteY325" fmla="*/ 448220 h 682459"/>
                <a:gd name="connsiteX326" fmla="*/ 402786 w 839445"/>
                <a:gd name="connsiteY326" fmla="*/ 449486 h 682459"/>
                <a:gd name="connsiteX327" fmla="*/ 378644 w 839445"/>
                <a:gd name="connsiteY327" fmla="*/ 458350 h 682459"/>
                <a:gd name="connsiteX328" fmla="*/ 345608 w 839445"/>
                <a:gd name="connsiteY328" fmla="*/ 467213 h 682459"/>
                <a:gd name="connsiteX329" fmla="*/ 325279 w 839445"/>
                <a:gd name="connsiteY329" fmla="*/ 472277 h 682459"/>
                <a:gd name="connsiteX330" fmla="*/ 317654 w 839445"/>
                <a:gd name="connsiteY330" fmla="*/ 474810 h 682459"/>
                <a:gd name="connsiteX331" fmla="*/ 293513 w 839445"/>
                <a:gd name="connsiteY331" fmla="*/ 478608 h 682459"/>
                <a:gd name="connsiteX332" fmla="*/ 284619 w 839445"/>
                <a:gd name="connsiteY332" fmla="*/ 479874 h 682459"/>
                <a:gd name="connsiteX333" fmla="*/ 270641 w 839445"/>
                <a:gd name="connsiteY333" fmla="*/ 474810 h 682459"/>
                <a:gd name="connsiteX334" fmla="*/ 268101 w 839445"/>
                <a:gd name="connsiteY334" fmla="*/ 472277 h 682459"/>
                <a:gd name="connsiteX335" fmla="*/ 259206 w 839445"/>
                <a:gd name="connsiteY335" fmla="*/ 471011 h 682459"/>
                <a:gd name="connsiteX336" fmla="*/ 256665 w 839445"/>
                <a:gd name="connsiteY336" fmla="*/ 471011 h 682459"/>
                <a:gd name="connsiteX337" fmla="*/ 250312 w 839445"/>
                <a:gd name="connsiteY337" fmla="*/ 472277 h 682459"/>
                <a:gd name="connsiteX338" fmla="*/ 245229 w 839445"/>
                <a:gd name="connsiteY338" fmla="*/ 473543 h 682459"/>
                <a:gd name="connsiteX339" fmla="*/ 238876 w 839445"/>
                <a:gd name="connsiteY339" fmla="*/ 472277 h 682459"/>
                <a:gd name="connsiteX340" fmla="*/ 236335 w 839445"/>
                <a:gd name="connsiteY340" fmla="*/ 471011 h 682459"/>
                <a:gd name="connsiteX341" fmla="*/ 233794 w 839445"/>
                <a:gd name="connsiteY341" fmla="*/ 471011 h 682459"/>
                <a:gd name="connsiteX342" fmla="*/ 219817 w 839445"/>
                <a:gd name="connsiteY342" fmla="*/ 468479 h 682459"/>
                <a:gd name="connsiteX343" fmla="*/ 218546 w 839445"/>
                <a:gd name="connsiteY343" fmla="*/ 468479 h 682459"/>
                <a:gd name="connsiteX344" fmla="*/ 191864 w 839445"/>
                <a:gd name="connsiteY344" fmla="*/ 472277 h 682459"/>
                <a:gd name="connsiteX345" fmla="*/ 144851 w 839445"/>
                <a:gd name="connsiteY345" fmla="*/ 491270 h 682459"/>
                <a:gd name="connsiteX346" fmla="*/ 110544 w 839445"/>
                <a:gd name="connsiteY346" fmla="*/ 506464 h 682459"/>
                <a:gd name="connsiteX347" fmla="*/ 92755 w 839445"/>
                <a:gd name="connsiteY347" fmla="*/ 514061 h 682459"/>
                <a:gd name="connsiteX348" fmla="*/ 57178 w 839445"/>
                <a:gd name="connsiteY348" fmla="*/ 529254 h 682459"/>
                <a:gd name="connsiteX349" fmla="*/ 53366 w 839445"/>
                <a:gd name="connsiteY349" fmla="*/ 531787 h 682459"/>
                <a:gd name="connsiteX350" fmla="*/ 50825 w 839445"/>
                <a:gd name="connsiteY350" fmla="*/ 534319 h 682459"/>
                <a:gd name="connsiteX351" fmla="*/ 49554 w 839445"/>
                <a:gd name="connsiteY351" fmla="*/ 514061 h 682459"/>
                <a:gd name="connsiteX352" fmla="*/ 36848 w 839445"/>
                <a:gd name="connsiteY352" fmla="*/ 502665 h 682459"/>
                <a:gd name="connsiteX353" fmla="*/ 34307 w 839445"/>
                <a:gd name="connsiteY353" fmla="*/ 490003 h 682459"/>
                <a:gd name="connsiteX354" fmla="*/ 30495 w 839445"/>
                <a:gd name="connsiteY354" fmla="*/ 479874 h 682459"/>
                <a:gd name="connsiteX355" fmla="*/ 31765 w 839445"/>
                <a:gd name="connsiteY355" fmla="*/ 478608 h 682459"/>
                <a:gd name="connsiteX356" fmla="*/ 36848 w 839445"/>
                <a:gd name="connsiteY356" fmla="*/ 476076 h 682459"/>
                <a:gd name="connsiteX357" fmla="*/ 47013 w 839445"/>
                <a:gd name="connsiteY357" fmla="*/ 469745 h 682459"/>
                <a:gd name="connsiteX358" fmla="*/ 66072 w 839445"/>
                <a:gd name="connsiteY358" fmla="*/ 457083 h 682459"/>
                <a:gd name="connsiteX359" fmla="*/ 90214 w 839445"/>
                <a:gd name="connsiteY359" fmla="*/ 440623 h 682459"/>
                <a:gd name="connsiteX360" fmla="*/ 101649 w 839445"/>
                <a:gd name="connsiteY360" fmla="*/ 433026 h 682459"/>
                <a:gd name="connsiteX361" fmla="*/ 109274 w 839445"/>
                <a:gd name="connsiteY361" fmla="*/ 421631 h 682459"/>
                <a:gd name="connsiteX362" fmla="*/ 105461 w 839445"/>
                <a:gd name="connsiteY362" fmla="*/ 411502 h 682459"/>
                <a:gd name="connsiteX363" fmla="*/ 105461 w 839445"/>
                <a:gd name="connsiteY363" fmla="*/ 410236 h 682459"/>
                <a:gd name="connsiteX364" fmla="*/ 102920 w 839445"/>
                <a:gd name="connsiteY364" fmla="*/ 406437 h 682459"/>
                <a:gd name="connsiteX365" fmla="*/ 95296 w 839445"/>
                <a:gd name="connsiteY365" fmla="*/ 392509 h 682459"/>
                <a:gd name="connsiteX366" fmla="*/ 83861 w 839445"/>
                <a:gd name="connsiteY366" fmla="*/ 377315 h 682459"/>
                <a:gd name="connsiteX367" fmla="*/ 78778 w 839445"/>
                <a:gd name="connsiteY367" fmla="*/ 370985 h 682459"/>
                <a:gd name="connsiteX368" fmla="*/ 74967 w 839445"/>
                <a:gd name="connsiteY368" fmla="*/ 363388 h 682459"/>
                <a:gd name="connsiteX369" fmla="*/ 74967 w 839445"/>
                <a:gd name="connsiteY369" fmla="*/ 360855 h 682459"/>
                <a:gd name="connsiteX370" fmla="*/ 38119 w 839445"/>
                <a:gd name="connsiteY370" fmla="*/ 333000 h 682459"/>
                <a:gd name="connsiteX371" fmla="*/ 2541 w 839445"/>
                <a:gd name="connsiteY371" fmla="*/ 303878 h 682459"/>
                <a:gd name="connsiteX372" fmla="*/ 2541 w 839445"/>
                <a:gd name="connsiteY372" fmla="*/ 303878 h 682459"/>
                <a:gd name="connsiteX373" fmla="*/ 0 w 839445"/>
                <a:gd name="connsiteY373" fmla="*/ 293749 h 682459"/>
                <a:gd name="connsiteX374" fmla="*/ 0 w 839445"/>
                <a:gd name="connsiteY374" fmla="*/ 293749 h 682459"/>
                <a:gd name="connsiteX375" fmla="*/ 5083 w 839445"/>
                <a:gd name="connsiteY375" fmla="*/ 278555 h 682459"/>
                <a:gd name="connsiteX376" fmla="*/ 12706 w 839445"/>
                <a:gd name="connsiteY376" fmla="*/ 262095 h 682459"/>
                <a:gd name="connsiteX377" fmla="*/ 15248 w 839445"/>
                <a:gd name="connsiteY377" fmla="*/ 253232 h 682459"/>
                <a:gd name="connsiteX378" fmla="*/ 7624 w 839445"/>
                <a:gd name="connsiteY378" fmla="*/ 250699 h 682459"/>
                <a:gd name="connsiteX379" fmla="*/ 7624 w 839445"/>
                <a:gd name="connsiteY379" fmla="*/ 246901 h 682459"/>
                <a:gd name="connsiteX380" fmla="*/ 7624 w 839445"/>
                <a:gd name="connsiteY380" fmla="*/ 246901 h 682459"/>
                <a:gd name="connsiteX381" fmla="*/ 12706 w 839445"/>
                <a:gd name="connsiteY381" fmla="*/ 238038 h 682459"/>
                <a:gd name="connsiteX382" fmla="*/ 13977 w 839445"/>
                <a:gd name="connsiteY382" fmla="*/ 232973 h 682459"/>
                <a:gd name="connsiteX383" fmla="*/ 19059 w 839445"/>
                <a:gd name="connsiteY383" fmla="*/ 221578 h 682459"/>
                <a:gd name="connsiteX384" fmla="*/ 31765 w 839445"/>
                <a:gd name="connsiteY384" fmla="*/ 207650 h 682459"/>
                <a:gd name="connsiteX385" fmla="*/ 35577 w 839445"/>
                <a:gd name="connsiteY385" fmla="*/ 203852 h 682459"/>
                <a:gd name="connsiteX386" fmla="*/ 38119 w 839445"/>
                <a:gd name="connsiteY386" fmla="*/ 201319 h 682459"/>
                <a:gd name="connsiteX387" fmla="*/ 45743 w 839445"/>
                <a:gd name="connsiteY387" fmla="*/ 196255 h 682459"/>
                <a:gd name="connsiteX388" fmla="*/ 54636 w 839445"/>
                <a:gd name="connsiteY388" fmla="*/ 200053 h 682459"/>
                <a:gd name="connsiteX389" fmla="*/ 55907 w 839445"/>
                <a:gd name="connsiteY389" fmla="*/ 201319 h 682459"/>
                <a:gd name="connsiteX390" fmla="*/ 58449 w 839445"/>
                <a:gd name="connsiteY390" fmla="*/ 201319 h 682459"/>
                <a:gd name="connsiteX391" fmla="*/ 67343 w 839445"/>
                <a:gd name="connsiteY391" fmla="*/ 201319 h 682459"/>
                <a:gd name="connsiteX392" fmla="*/ 73696 w 839445"/>
                <a:gd name="connsiteY392" fmla="*/ 201319 h 682459"/>
                <a:gd name="connsiteX393" fmla="*/ 94026 w 839445"/>
                <a:gd name="connsiteY393" fmla="*/ 197521 h 682459"/>
                <a:gd name="connsiteX394" fmla="*/ 102920 w 839445"/>
                <a:gd name="connsiteY394" fmla="*/ 198787 h 682459"/>
                <a:gd name="connsiteX395" fmla="*/ 108002 w 839445"/>
                <a:gd name="connsiteY395" fmla="*/ 200053 h 682459"/>
                <a:gd name="connsiteX396" fmla="*/ 115627 w 839445"/>
                <a:gd name="connsiteY396" fmla="*/ 202585 h 682459"/>
                <a:gd name="connsiteX397" fmla="*/ 119438 w 839445"/>
                <a:gd name="connsiteY397" fmla="*/ 203852 h 682459"/>
                <a:gd name="connsiteX398" fmla="*/ 123250 w 839445"/>
                <a:gd name="connsiteY398" fmla="*/ 203852 h 682459"/>
                <a:gd name="connsiteX399" fmla="*/ 135956 w 839445"/>
                <a:gd name="connsiteY399" fmla="*/ 205118 h 682459"/>
                <a:gd name="connsiteX400" fmla="*/ 139768 w 839445"/>
                <a:gd name="connsiteY400" fmla="*/ 206384 h 682459"/>
                <a:gd name="connsiteX401" fmla="*/ 148662 w 839445"/>
                <a:gd name="connsiteY401" fmla="*/ 208916 h 682459"/>
                <a:gd name="connsiteX402" fmla="*/ 148662 w 839445"/>
                <a:gd name="connsiteY402" fmla="*/ 208916 h 682459"/>
                <a:gd name="connsiteX403" fmla="*/ 160098 w 839445"/>
                <a:gd name="connsiteY403" fmla="*/ 211449 h 682459"/>
                <a:gd name="connsiteX404" fmla="*/ 160098 w 839445"/>
                <a:gd name="connsiteY404" fmla="*/ 201319 h 682459"/>
                <a:gd name="connsiteX405" fmla="*/ 156286 w 839445"/>
                <a:gd name="connsiteY405" fmla="*/ 191190 h 682459"/>
                <a:gd name="connsiteX406" fmla="*/ 162639 w 839445"/>
                <a:gd name="connsiteY406" fmla="*/ 187391 h 682459"/>
                <a:gd name="connsiteX407" fmla="*/ 163910 w 839445"/>
                <a:gd name="connsiteY407" fmla="*/ 183593 h 682459"/>
                <a:gd name="connsiteX408" fmla="*/ 157557 w 839445"/>
                <a:gd name="connsiteY408" fmla="*/ 177262 h 682459"/>
                <a:gd name="connsiteX409" fmla="*/ 157557 w 839445"/>
                <a:gd name="connsiteY409" fmla="*/ 165867 h 682459"/>
                <a:gd name="connsiteX410" fmla="*/ 161369 w 839445"/>
                <a:gd name="connsiteY410" fmla="*/ 159536 h 682459"/>
                <a:gd name="connsiteX411" fmla="*/ 163910 w 839445"/>
                <a:gd name="connsiteY411" fmla="*/ 130414 h 682459"/>
                <a:gd name="connsiteX412" fmla="*/ 168992 w 839445"/>
                <a:gd name="connsiteY412" fmla="*/ 122817 h 682459"/>
                <a:gd name="connsiteX413" fmla="*/ 177886 w 839445"/>
                <a:gd name="connsiteY413" fmla="*/ 122817 h 682459"/>
                <a:gd name="connsiteX414" fmla="*/ 181698 w 839445"/>
                <a:gd name="connsiteY414" fmla="*/ 126616 h 682459"/>
                <a:gd name="connsiteX415" fmla="*/ 199487 w 839445"/>
                <a:gd name="connsiteY415" fmla="*/ 139277 h 682459"/>
                <a:gd name="connsiteX416" fmla="*/ 210923 w 839445"/>
                <a:gd name="connsiteY416" fmla="*/ 138011 h 682459"/>
                <a:gd name="connsiteX417" fmla="*/ 217276 w 839445"/>
                <a:gd name="connsiteY417" fmla="*/ 143076 h 682459"/>
                <a:gd name="connsiteX418" fmla="*/ 222358 w 839445"/>
                <a:gd name="connsiteY418" fmla="*/ 143076 h 682459"/>
                <a:gd name="connsiteX419" fmla="*/ 222358 w 839445"/>
                <a:gd name="connsiteY419" fmla="*/ 138011 h 682459"/>
                <a:gd name="connsiteX420" fmla="*/ 227441 w 839445"/>
                <a:gd name="connsiteY420" fmla="*/ 131681 h 682459"/>
                <a:gd name="connsiteX421" fmla="*/ 228711 w 839445"/>
                <a:gd name="connsiteY421" fmla="*/ 132947 h 682459"/>
                <a:gd name="connsiteX422" fmla="*/ 237606 w 839445"/>
                <a:gd name="connsiteY422" fmla="*/ 144342 h 682459"/>
                <a:gd name="connsiteX423" fmla="*/ 242688 w 839445"/>
                <a:gd name="connsiteY423" fmla="*/ 150673 h 682459"/>
                <a:gd name="connsiteX424" fmla="*/ 298595 w 839445"/>
                <a:gd name="connsiteY424" fmla="*/ 197521 h 682459"/>
                <a:gd name="connsiteX425" fmla="*/ 308760 w 839445"/>
                <a:gd name="connsiteY425" fmla="*/ 205118 h 682459"/>
                <a:gd name="connsiteX426" fmla="*/ 402786 w 839445"/>
                <a:gd name="connsiteY426" fmla="*/ 224110 h 682459"/>
                <a:gd name="connsiteX427" fmla="*/ 480293 w 839445"/>
                <a:gd name="connsiteY427" fmla="*/ 192456 h 682459"/>
                <a:gd name="connsiteX428" fmla="*/ 495541 w 839445"/>
                <a:gd name="connsiteY428" fmla="*/ 168399 h 682459"/>
                <a:gd name="connsiteX429" fmla="*/ 501894 w 839445"/>
                <a:gd name="connsiteY429" fmla="*/ 155738 h 682459"/>
                <a:gd name="connsiteX430" fmla="*/ 512059 w 839445"/>
                <a:gd name="connsiteY430" fmla="*/ 116487 h 682459"/>
                <a:gd name="connsiteX431" fmla="*/ 518412 w 839445"/>
                <a:gd name="connsiteY431" fmla="*/ 98760 h 682459"/>
                <a:gd name="connsiteX432" fmla="*/ 524765 w 839445"/>
                <a:gd name="connsiteY432" fmla="*/ 86099 h 682459"/>
                <a:gd name="connsiteX433" fmla="*/ 550177 w 839445"/>
                <a:gd name="connsiteY433" fmla="*/ 49380 h 682459"/>
                <a:gd name="connsiteX434" fmla="*/ 583214 w 839445"/>
                <a:gd name="connsiteY434" fmla="*/ 40517 h 682459"/>
                <a:gd name="connsiteX435" fmla="*/ 597190 w 839445"/>
                <a:gd name="connsiteY435" fmla="*/ 37985 h 682459"/>
                <a:gd name="connsiteX436" fmla="*/ 648015 w 839445"/>
                <a:gd name="connsiteY436" fmla="*/ 25323 h 682459"/>
                <a:gd name="connsiteX437" fmla="*/ 665804 w 839445"/>
                <a:gd name="connsiteY437" fmla="*/ 20259 h 682459"/>
                <a:gd name="connsiteX438" fmla="*/ 700111 w 839445"/>
                <a:gd name="connsiteY438" fmla="*/ 16460 h 682459"/>
                <a:gd name="connsiteX439" fmla="*/ 712817 w 839445"/>
                <a:gd name="connsiteY439" fmla="*/ 17726 h 682459"/>
                <a:gd name="connsiteX440" fmla="*/ 738229 w 839445"/>
                <a:gd name="connsiteY440" fmla="*/ 24057 h 682459"/>
                <a:gd name="connsiteX441" fmla="*/ 756017 w 839445"/>
                <a:gd name="connsiteY441" fmla="*/ 26589 h 682459"/>
                <a:gd name="connsiteX442" fmla="*/ 782701 w 839445"/>
                <a:gd name="connsiteY442" fmla="*/ 22791 h 682459"/>
                <a:gd name="connsiteX443" fmla="*/ 823360 w 839445"/>
                <a:gd name="connsiteY443" fmla="*/ 1266 h 682459"/>
                <a:gd name="connsiteX444" fmla="*/ 824631 w 839445"/>
                <a:gd name="connsiteY444" fmla="*/ 0 h 682459"/>
                <a:gd name="connsiteX445" fmla="*/ 825901 w 839445"/>
                <a:gd name="connsiteY445" fmla="*/ 0 h 682459"/>
                <a:gd name="connsiteX446" fmla="*/ 838607 w 839445"/>
                <a:gd name="connsiteY446" fmla="*/ 7597 h 682459"/>
                <a:gd name="connsiteX447" fmla="*/ 834796 w 839445"/>
                <a:gd name="connsiteY447" fmla="*/ 17726 h 682459"/>
                <a:gd name="connsiteX448" fmla="*/ 833525 w 839445"/>
                <a:gd name="connsiteY448" fmla="*/ 22791 h 682459"/>
                <a:gd name="connsiteX449" fmla="*/ 832254 w 839445"/>
                <a:gd name="connsiteY449" fmla="*/ 26589 h 682459"/>
                <a:gd name="connsiteX450" fmla="*/ 818278 w 839445"/>
                <a:gd name="connsiteY450" fmla="*/ 40517 h 682459"/>
                <a:gd name="connsiteX451" fmla="*/ 808113 w 839445"/>
                <a:gd name="connsiteY451" fmla="*/ 56977 h 682459"/>
                <a:gd name="connsiteX452" fmla="*/ 803030 w 839445"/>
                <a:gd name="connsiteY452" fmla="*/ 67106 h 682459"/>
                <a:gd name="connsiteX453" fmla="*/ 795407 w 839445"/>
                <a:gd name="connsiteY453" fmla="*/ 84833 h 682459"/>
                <a:gd name="connsiteX454" fmla="*/ 789054 w 839445"/>
                <a:gd name="connsiteY454" fmla="*/ 98760 h 682459"/>
                <a:gd name="connsiteX455" fmla="*/ 786512 w 839445"/>
                <a:gd name="connsiteY455" fmla="*/ 112688 h 682459"/>
                <a:gd name="connsiteX456" fmla="*/ 785241 w 839445"/>
                <a:gd name="connsiteY456" fmla="*/ 121551 h 682459"/>
                <a:gd name="connsiteX457" fmla="*/ 773806 w 839445"/>
                <a:gd name="connsiteY457" fmla="*/ 126616 h 682459"/>
                <a:gd name="connsiteX458" fmla="*/ 766182 w 839445"/>
                <a:gd name="connsiteY458" fmla="*/ 131681 h 682459"/>
                <a:gd name="connsiteX459" fmla="*/ 757288 w 839445"/>
                <a:gd name="connsiteY459" fmla="*/ 135479 h 682459"/>
                <a:gd name="connsiteX460" fmla="*/ 749664 w 839445"/>
                <a:gd name="connsiteY460" fmla="*/ 139277 h 682459"/>
                <a:gd name="connsiteX461" fmla="*/ 744582 w 839445"/>
                <a:gd name="connsiteY461" fmla="*/ 144342 h 682459"/>
                <a:gd name="connsiteX462" fmla="*/ 735688 w 839445"/>
                <a:gd name="connsiteY462" fmla="*/ 151939 h 682459"/>
                <a:gd name="connsiteX463" fmla="*/ 707734 w 839445"/>
                <a:gd name="connsiteY463" fmla="*/ 167133 h 682459"/>
                <a:gd name="connsiteX464" fmla="*/ 693758 w 839445"/>
                <a:gd name="connsiteY464" fmla="*/ 177262 h 682459"/>
                <a:gd name="connsiteX465" fmla="*/ 686133 w 839445"/>
                <a:gd name="connsiteY465" fmla="*/ 182327 h 682459"/>
                <a:gd name="connsiteX466" fmla="*/ 686133 w 839445"/>
                <a:gd name="connsiteY466" fmla="*/ 187391 h 682459"/>
                <a:gd name="connsiteX467" fmla="*/ 686133 w 839445"/>
                <a:gd name="connsiteY467" fmla="*/ 191190 h 682459"/>
                <a:gd name="connsiteX468" fmla="*/ 683592 w 839445"/>
                <a:gd name="connsiteY468" fmla="*/ 194989 h 682459"/>
                <a:gd name="connsiteX469" fmla="*/ 682322 w 839445"/>
                <a:gd name="connsiteY469" fmla="*/ 197521 h 682459"/>
                <a:gd name="connsiteX470" fmla="*/ 682322 w 839445"/>
                <a:gd name="connsiteY470" fmla="*/ 207650 h 682459"/>
                <a:gd name="connsiteX471" fmla="*/ 683592 w 839445"/>
                <a:gd name="connsiteY471" fmla="*/ 213981 h 682459"/>
                <a:gd name="connsiteX472" fmla="*/ 687404 w 839445"/>
                <a:gd name="connsiteY472" fmla="*/ 230441 h 682459"/>
                <a:gd name="connsiteX473" fmla="*/ 692486 w 839445"/>
                <a:gd name="connsiteY473" fmla="*/ 249433 h 682459"/>
                <a:gd name="connsiteX474" fmla="*/ 696298 w 839445"/>
                <a:gd name="connsiteY474" fmla="*/ 264627 h 682459"/>
                <a:gd name="connsiteX475" fmla="*/ 697569 w 839445"/>
                <a:gd name="connsiteY475" fmla="*/ 269692 h 682459"/>
                <a:gd name="connsiteX476" fmla="*/ 701381 w 839445"/>
                <a:gd name="connsiteY476" fmla="*/ 297547 h 682459"/>
                <a:gd name="connsiteX477" fmla="*/ 701381 w 839445"/>
                <a:gd name="connsiteY477" fmla="*/ 298814 h 682459"/>
                <a:gd name="connsiteX478" fmla="*/ 703922 w 839445"/>
                <a:gd name="connsiteY478" fmla="*/ 310209 h 682459"/>
                <a:gd name="connsiteX479" fmla="*/ 705193 w 839445"/>
                <a:gd name="connsiteY479" fmla="*/ 319072 h 682459"/>
                <a:gd name="connsiteX480" fmla="*/ 705193 w 839445"/>
                <a:gd name="connsiteY480" fmla="*/ 325403 h 682459"/>
                <a:gd name="connsiteX481" fmla="*/ 714087 w 839445"/>
                <a:gd name="connsiteY481" fmla="*/ 335532 h 682459"/>
                <a:gd name="connsiteX482" fmla="*/ 726793 w 839445"/>
                <a:gd name="connsiteY482" fmla="*/ 344395 h 682459"/>
                <a:gd name="connsiteX483" fmla="*/ 730605 w 839445"/>
                <a:gd name="connsiteY483" fmla="*/ 345661 h 682459"/>
                <a:gd name="connsiteX484" fmla="*/ 738229 w 839445"/>
                <a:gd name="connsiteY484" fmla="*/ 348194 h 682459"/>
                <a:gd name="connsiteX485" fmla="*/ 735688 w 839445"/>
                <a:gd name="connsiteY485" fmla="*/ 360855 h 682459"/>
                <a:gd name="connsiteX486" fmla="*/ 735688 w 839445"/>
                <a:gd name="connsiteY486" fmla="*/ 360855 h 682459"/>
                <a:gd name="connsiteX487" fmla="*/ 730605 w 839445"/>
                <a:gd name="connsiteY487" fmla="*/ 367186 h 682459"/>
                <a:gd name="connsiteX488" fmla="*/ 722982 w 839445"/>
                <a:gd name="connsiteY488" fmla="*/ 376049 h 682459"/>
                <a:gd name="connsiteX489" fmla="*/ 719170 w 839445"/>
                <a:gd name="connsiteY489" fmla="*/ 391243 h 682459"/>
                <a:gd name="connsiteX490" fmla="*/ 719170 w 839445"/>
                <a:gd name="connsiteY490" fmla="*/ 396308 h 682459"/>
                <a:gd name="connsiteX491" fmla="*/ 722982 w 839445"/>
                <a:gd name="connsiteY491" fmla="*/ 412768 h 682459"/>
                <a:gd name="connsiteX492" fmla="*/ 724252 w 839445"/>
                <a:gd name="connsiteY492" fmla="*/ 416566 h 682459"/>
                <a:gd name="connsiteX493" fmla="*/ 730605 w 839445"/>
                <a:gd name="connsiteY493" fmla="*/ 430494 h 682459"/>
                <a:gd name="connsiteX494" fmla="*/ 731876 w 839445"/>
                <a:gd name="connsiteY494" fmla="*/ 433026 h 682459"/>
                <a:gd name="connsiteX495" fmla="*/ 736958 w 839445"/>
                <a:gd name="connsiteY495" fmla="*/ 439357 h 682459"/>
                <a:gd name="connsiteX496" fmla="*/ 757288 w 839445"/>
                <a:gd name="connsiteY496" fmla="*/ 440623 h 682459"/>
                <a:gd name="connsiteX497" fmla="*/ 764912 w 839445"/>
                <a:gd name="connsiteY497" fmla="*/ 440623 h 682459"/>
                <a:gd name="connsiteX498" fmla="*/ 769995 w 839445"/>
                <a:gd name="connsiteY498" fmla="*/ 435559 h 682459"/>
                <a:gd name="connsiteX499" fmla="*/ 769995 w 839445"/>
                <a:gd name="connsiteY499" fmla="*/ 434292 h 682459"/>
                <a:gd name="connsiteX500" fmla="*/ 780159 w 839445"/>
                <a:gd name="connsiteY500" fmla="*/ 434292 h 682459"/>
                <a:gd name="connsiteX501" fmla="*/ 780159 w 839445"/>
                <a:gd name="connsiteY501" fmla="*/ 436825 h 682459"/>
                <a:gd name="connsiteX502" fmla="*/ 777618 w 839445"/>
                <a:gd name="connsiteY502" fmla="*/ 448220 h 682459"/>
                <a:gd name="connsiteX503" fmla="*/ 773806 w 839445"/>
                <a:gd name="connsiteY503" fmla="*/ 454551 h 682459"/>
                <a:gd name="connsiteX504" fmla="*/ 771265 w 839445"/>
                <a:gd name="connsiteY504" fmla="*/ 458350 h 682459"/>
                <a:gd name="connsiteX505" fmla="*/ 769995 w 839445"/>
                <a:gd name="connsiteY505" fmla="*/ 467213 h 682459"/>
                <a:gd name="connsiteX506" fmla="*/ 769995 w 839445"/>
                <a:gd name="connsiteY506" fmla="*/ 467213 h 682459"/>
                <a:gd name="connsiteX507" fmla="*/ 759829 w 839445"/>
                <a:gd name="connsiteY507" fmla="*/ 482407 h 682459"/>
                <a:gd name="connsiteX508" fmla="*/ 753476 w 839445"/>
                <a:gd name="connsiteY508" fmla="*/ 496334 h 682459"/>
                <a:gd name="connsiteX509" fmla="*/ 761100 w 839445"/>
                <a:gd name="connsiteY509" fmla="*/ 512794 h 682459"/>
                <a:gd name="connsiteX510" fmla="*/ 768723 w 839445"/>
                <a:gd name="connsiteY510" fmla="*/ 516593 h 682459"/>
                <a:gd name="connsiteX511" fmla="*/ 772535 w 839445"/>
                <a:gd name="connsiteY511" fmla="*/ 517859 h 682459"/>
                <a:gd name="connsiteX512" fmla="*/ 777618 w 839445"/>
                <a:gd name="connsiteY512" fmla="*/ 526722 h 682459"/>
                <a:gd name="connsiteX513" fmla="*/ 780159 w 839445"/>
                <a:gd name="connsiteY513" fmla="*/ 538118 h 682459"/>
                <a:gd name="connsiteX514" fmla="*/ 781430 w 839445"/>
                <a:gd name="connsiteY514" fmla="*/ 555844 h 682459"/>
                <a:gd name="connsiteX515" fmla="*/ 776348 w 839445"/>
                <a:gd name="connsiteY515" fmla="*/ 557110 h 682459"/>
                <a:gd name="connsiteX516" fmla="*/ 768723 w 839445"/>
                <a:gd name="connsiteY516" fmla="*/ 557110 h 682459"/>
                <a:gd name="connsiteX517" fmla="*/ 768723 w 839445"/>
                <a:gd name="connsiteY517" fmla="*/ 557110 h 682459"/>
                <a:gd name="connsiteX518" fmla="*/ 762370 w 839445"/>
                <a:gd name="connsiteY518" fmla="*/ 553312 h 682459"/>
                <a:gd name="connsiteX519" fmla="*/ 762370 w 839445"/>
                <a:gd name="connsiteY519" fmla="*/ 553312 h 682459"/>
                <a:gd name="connsiteX520" fmla="*/ 763641 w 839445"/>
                <a:gd name="connsiteY520" fmla="*/ 583699 h 682459"/>
                <a:gd name="connsiteX521" fmla="*/ 762370 w 839445"/>
                <a:gd name="connsiteY521" fmla="*/ 590030 h 682459"/>
                <a:gd name="connsiteX522" fmla="*/ 759829 w 839445"/>
                <a:gd name="connsiteY522" fmla="*/ 605224 h 682459"/>
                <a:gd name="connsiteX523" fmla="*/ 762370 w 839445"/>
                <a:gd name="connsiteY523" fmla="*/ 628015 h 682459"/>
                <a:gd name="connsiteX524" fmla="*/ 764912 w 839445"/>
                <a:gd name="connsiteY524" fmla="*/ 640676 h 682459"/>
                <a:gd name="connsiteX525" fmla="*/ 766182 w 839445"/>
                <a:gd name="connsiteY525" fmla="*/ 643209 h 682459"/>
                <a:gd name="connsiteX526" fmla="*/ 767453 w 839445"/>
                <a:gd name="connsiteY526" fmla="*/ 649540 h 682459"/>
                <a:gd name="connsiteX527" fmla="*/ 753476 w 839445"/>
                <a:gd name="connsiteY527" fmla="*/ 666000 h 682459"/>
                <a:gd name="connsiteX528" fmla="*/ 748394 w 839445"/>
                <a:gd name="connsiteY528" fmla="*/ 671064 h 682459"/>
                <a:gd name="connsiteX529" fmla="*/ 731876 w 839445"/>
                <a:gd name="connsiteY529" fmla="*/ 682460 h 682459"/>
                <a:gd name="connsiteX530" fmla="*/ 728064 w 839445"/>
                <a:gd name="connsiteY530" fmla="*/ 679927 h 6824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</a:cxnLst>
              <a:rect l="l" t="t" r="r" b="b"/>
              <a:pathLst>
                <a:path w="839445" h="682459">
                  <a:moveTo>
                    <a:pt x="687404" y="653338"/>
                  </a:moveTo>
                  <a:lnTo>
                    <a:pt x="687404" y="653338"/>
                  </a:lnTo>
                  <a:cubicBezTo>
                    <a:pt x="691216" y="653338"/>
                    <a:pt x="695028" y="655870"/>
                    <a:pt x="698840" y="658403"/>
                  </a:cubicBezTo>
                  <a:cubicBezTo>
                    <a:pt x="700111" y="659669"/>
                    <a:pt x="701381" y="659669"/>
                    <a:pt x="702651" y="660935"/>
                  </a:cubicBezTo>
                  <a:cubicBezTo>
                    <a:pt x="705193" y="662201"/>
                    <a:pt x="707734" y="664733"/>
                    <a:pt x="709004" y="666000"/>
                  </a:cubicBezTo>
                  <a:cubicBezTo>
                    <a:pt x="711546" y="668532"/>
                    <a:pt x="712817" y="669798"/>
                    <a:pt x="715357" y="671064"/>
                  </a:cubicBezTo>
                  <a:cubicBezTo>
                    <a:pt x="717899" y="672330"/>
                    <a:pt x="719170" y="672330"/>
                    <a:pt x="720440" y="673597"/>
                  </a:cubicBezTo>
                  <a:cubicBezTo>
                    <a:pt x="722982" y="674863"/>
                    <a:pt x="725523" y="676129"/>
                    <a:pt x="729335" y="676129"/>
                  </a:cubicBezTo>
                  <a:lnTo>
                    <a:pt x="729335" y="676129"/>
                  </a:lnTo>
                  <a:cubicBezTo>
                    <a:pt x="733146" y="674863"/>
                    <a:pt x="738229" y="671064"/>
                    <a:pt x="743311" y="666000"/>
                  </a:cubicBezTo>
                  <a:cubicBezTo>
                    <a:pt x="744582" y="664733"/>
                    <a:pt x="747123" y="662201"/>
                    <a:pt x="748394" y="659669"/>
                  </a:cubicBezTo>
                  <a:cubicBezTo>
                    <a:pt x="752206" y="654604"/>
                    <a:pt x="761100" y="647007"/>
                    <a:pt x="761100" y="644475"/>
                  </a:cubicBezTo>
                  <a:cubicBezTo>
                    <a:pt x="761100" y="643209"/>
                    <a:pt x="761100" y="641943"/>
                    <a:pt x="759829" y="640676"/>
                  </a:cubicBezTo>
                  <a:cubicBezTo>
                    <a:pt x="759829" y="639410"/>
                    <a:pt x="759829" y="638144"/>
                    <a:pt x="758559" y="638144"/>
                  </a:cubicBezTo>
                  <a:cubicBezTo>
                    <a:pt x="758559" y="635612"/>
                    <a:pt x="756017" y="625483"/>
                    <a:pt x="756017" y="625483"/>
                  </a:cubicBezTo>
                  <a:cubicBezTo>
                    <a:pt x="756017" y="624216"/>
                    <a:pt x="753476" y="611555"/>
                    <a:pt x="753476" y="602692"/>
                  </a:cubicBezTo>
                  <a:cubicBezTo>
                    <a:pt x="753476" y="596361"/>
                    <a:pt x="754747" y="591296"/>
                    <a:pt x="756017" y="586232"/>
                  </a:cubicBezTo>
                  <a:cubicBezTo>
                    <a:pt x="756017" y="583699"/>
                    <a:pt x="757288" y="582433"/>
                    <a:pt x="757288" y="581167"/>
                  </a:cubicBezTo>
                  <a:cubicBezTo>
                    <a:pt x="757288" y="577368"/>
                    <a:pt x="756017" y="553312"/>
                    <a:pt x="756017" y="552045"/>
                  </a:cubicBezTo>
                  <a:cubicBezTo>
                    <a:pt x="756017" y="552045"/>
                    <a:pt x="756017" y="549513"/>
                    <a:pt x="758559" y="548247"/>
                  </a:cubicBezTo>
                  <a:lnTo>
                    <a:pt x="759829" y="546981"/>
                  </a:lnTo>
                  <a:lnTo>
                    <a:pt x="767453" y="552045"/>
                  </a:lnTo>
                  <a:cubicBezTo>
                    <a:pt x="768723" y="552045"/>
                    <a:pt x="775077" y="552045"/>
                    <a:pt x="776348" y="552045"/>
                  </a:cubicBezTo>
                  <a:cubicBezTo>
                    <a:pt x="776348" y="549513"/>
                    <a:pt x="776348" y="541916"/>
                    <a:pt x="775077" y="536851"/>
                  </a:cubicBezTo>
                  <a:cubicBezTo>
                    <a:pt x="773806" y="531787"/>
                    <a:pt x="772535" y="526722"/>
                    <a:pt x="771265" y="524190"/>
                  </a:cubicBezTo>
                  <a:cubicBezTo>
                    <a:pt x="771265" y="521657"/>
                    <a:pt x="769995" y="519125"/>
                    <a:pt x="768723" y="519125"/>
                  </a:cubicBezTo>
                  <a:cubicBezTo>
                    <a:pt x="767453" y="519125"/>
                    <a:pt x="767453" y="519125"/>
                    <a:pt x="766182" y="519125"/>
                  </a:cubicBezTo>
                  <a:cubicBezTo>
                    <a:pt x="763641" y="519125"/>
                    <a:pt x="761100" y="517859"/>
                    <a:pt x="757288" y="514061"/>
                  </a:cubicBezTo>
                  <a:cubicBezTo>
                    <a:pt x="752206" y="508996"/>
                    <a:pt x="747123" y="502665"/>
                    <a:pt x="748394" y="495068"/>
                  </a:cubicBezTo>
                  <a:cubicBezTo>
                    <a:pt x="748394" y="488737"/>
                    <a:pt x="749664" y="482407"/>
                    <a:pt x="756017" y="477342"/>
                  </a:cubicBezTo>
                  <a:cubicBezTo>
                    <a:pt x="759829" y="474810"/>
                    <a:pt x="764912" y="471011"/>
                    <a:pt x="764912" y="464680"/>
                  </a:cubicBezTo>
                  <a:lnTo>
                    <a:pt x="764912" y="464680"/>
                  </a:lnTo>
                  <a:cubicBezTo>
                    <a:pt x="764912" y="459616"/>
                    <a:pt x="764912" y="457083"/>
                    <a:pt x="766182" y="454551"/>
                  </a:cubicBezTo>
                  <a:cubicBezTo>
                    <a:pt x="767453" y="453285"/>
                    <a:pt x="767453" y="452019"/>
                    <a:pt x="768723" y="450753"/>
                  </a:cubicBezTo>
                  <a:cubicBezTo>
                    <a:pt x="769995" y="449486"/>
                    <a:pt x="771265" y="446954"/>
                    <a:pt x="772535" y="445688"/>
                  </a:cubicBezTo>
                  <a:cubicBezTo>
                    <a:pt x="773806" y="444422"/>
                    <a:pt x="773806" y="440623"/>
                    <a:pt x="773806" y="438091"/>
                  </a:cubicBezTo>
                  <a:lnTo>
                    <a:pt x="769995" y="438091"/>
                  </a:lnTo>
                  <a:cubicBezTo>
                    <a:pt x="768723" y="439357"/>
                    <a:pt x="767453" y="443156"/>
                    <a:pt x="762370" y="444422"/>
                  </a:cubicBezTo>
                  <a:cubicBezTo>
                    <a:pt x="759829" y="444422"/>
                    <a:pt x="756017" y="444422"/>
                    <a:pt x="753476" y="444422"/>
                  </a:cubicBezTo>
                  <a:cubicBezTo>
                    <a:pt x="748394" y="444422"/>
                    <a:pt x="734417" y="444422"/>
                    <a:pt x="730605" y="441890"/>
                  </a:cubicBezTo>
                  <a:cubicBezTo>
                    <a:pt x="728064" y="440623"/>
                    <a:pt x="725523" y="438091"/>
                    <a:pt x="724252" y="434292"/>
                  </a:cubicBezTo>
                  <a:cubicBezTo>
                    <a:pt x="724252" y="433026"/>
                    <a:pt x="722982" y="433026"/>
                    <a:pt x="722982" y="431760"/>
                  </a:cubicBezTo>
                  <a:cubicBezTo>
                    <a:pt x="720440" y="429228"/>
                    <a:pt x="717899" y="421631"/>
                    <a:pt x="716628" y="416566"/>
                  </a:cubicBezTo>
                  <a:cubicBezTo>
                    <a:pt x="715357" y="415300"/>
                    <a:pt x="715357" y="412768"/>
                    <a:pt x="715357" y="412768"/>
                  </a:cubicBezTo>
                  <a:cubicBezTo>
                    <a:pt x="714087" y="408969"/>
                    <a:pt x="711546" y="400106"/>
                    <a:pt x="711546" y="393775"/>
                  </a:cubicBezTo>
                  <a:cubicBezTo>
                    <a:pt x="711546" y="392509"/>
                    <a:pt x="711546" y="391243"/>
                    <a:pt x="711546" y="389977"/>
                  </a:cubicBezTo>
                  <a:cubicBezTo>
                    <a:pt x="711546" y="384912"/>
                    <a:pt x="712817" y="378582"/>
                    <a:pt x="716628" y="373517"/>
                  </a:cubicBezTo>
                  <a:cubicBezTo>
                    <a:pt x="719170" y="369718"/>
                    <a:pt x="721710" y="367186"/>
                    <a:pt x="724252" y="363388"/>
                  </a:cubicBezTo>
                  <a:cubicBezTo>
                    <a:pt x="726793" y="360855"/>
                    <a:pt x="728064" y="359589"/>
                    <a:pt x="729335" y="357057"/>
                  </a:cubicBezTo>
                  <a:lnTo>
                    <a:pt x="729335" y="357057"/>
                  </a:lnTo>
                  <a:cubicBezTo>
                    <a:pt x="733146" y="351992"/>
                    <a:pt x="733146" y="350726"/>
                    <a:pt x="731876" y="349460"/>
                  </a:cubicBezTo>
                  <a:cubicBezTo>
                    <a:pt x="730605" y="348194"/>
                    <a:pt x="729335" y="348194"/>
                    <a:pt x="726793" y="348194"/>
                  </a:cubicBezTo>
                  <a:cubicBezTo>
                    <a:pt x="724252" y="348194"/>
                    <a:pt x="721710" y="348194"/>
                    <a:pt x="720440" y="345661"/>
                  </a:cubicBezTo>
                  <a:cubicBezTo>
                    <a:pt x="719170" y="344395"/>
                    <a:pt x="716628" y="340597"/>
                    <a:pt x="710275" y="338064"/>
                  </a:cubicBezTo>
                  <a:cubicBezTo>
                    <a:pt x="703922" y="335532"/>
                    <a:pt x="698840" y="333000"/>
                    <a:pt x="698840" y="325403"/>
                  </a:cubicBezTo>
                  <a:cubicBezTo>
                    <a:pt x="698840" y="322871"/>
                    <a:pt x="698840" y="321604"/>
                    <a:pt x="698840" y="319072"/>
                  </a:cubicBezTo>
                  <a:cubicBezTo>
                    <a:pt x="698840" y="315274"/>
                    <a:pt x="698840" y="312741"/>
                    <a:pt x="698840" y="311475"/>
                  </a:cubicBezTo>
                  <a:cubicBezTo>
                    <a:pt x="697569" y="307677"/>
                    <a:pt x="696298" y="302612"/>
                    <a:pt x="696298" y="300080"/>
                  </a:cubicBezTo>
                  <a:lnTo>
                    <a:pt x="696298" y="298814"/>
                  </a:lnTo>
                  <a:cubicBezTo>
                    <a:pt x="696298" y="293749"/>
                    <a:pt x="696298" y="281087"/>
                    <a:pt x="692486" y="272224"/>
                  </a:cubicBezTo>
                  <a:cubicBezTo>
                    <a:pt x="692486" y="269692"/>
                    <a:pt x="691216" y="268426"/>
                    <a:pt x="691216" y="267160"/>
                  </a:cubicBezTo>
                  <a:cubicBezTo>
                    <a:pt x="688675" y="259563"/>
                    <a:pt x="687404" y="254498"/>
                    <a:pt x="687404" y="250699"/>
                  </a:cubicBezTo>
                  <a:cubicBezTo>
                    <a:pt x="687404" y="246901"/>
                    <a:pt x="684863" y="239304"/>
                    <a:pt x="683592" y="234239"/>
                  </a:cubicBezTo>
                  <a:cubicBezTo>
                    <a:pt x="682322" y="231707"/>
                    <a:pt x="678510" y="222844"/>
                    <a:pt x="678510" y="216513"/>
                  </a:cubicBezTo>
                  <a:cubicBezTo>
                    <a:pt x="678510" y="215247"/>
                    <a:pt x="678510" y="212715"/>
                    <a:pt x="677239" y="210182"/>
                  </a:cubicBezTo>
                  <a:cubicBezTo>
                    <a:pt x="675969" y="203852"/>
                    <a:pt x="675969" y="200053"/>
                    <a:pt x="677239" y="197521"/>
                  </a:cubicBezTo>
                  <a:cubicBezTo>
                    <a:pt x="678510" y="196255"/>
                    <a:pt x="678510" y="196255"/>
                    <a:pt x="678510" y="194989"/>
                  </a:cubicBezTo>
                  <a:cubicBezTo>
                    <a:pt x="679780" y="193722"/>
                    <a:pt x="679780" y="193722"/>
                    <a:pt x="679780" y="192456"/>
                  </a:cubicBezTo>
                  <a:cubicBezTo>
                    <a:pt x="679780" y="192456"/>
                    <a:pt x="679780" y="191190"/>
                    <a:pt x="679780" y="189924"/>
                  </a:cubicBezTo>
                  <a:cubicBezTo>
                    <a:pt x="679780" y="187391"/>
                    <a:pt x="678510" y="184859"/>
                    <a:pt x="681051" y="182327"/>
                  </a:cubicBezTo>
                  <a:cubicBezTo>
                    <a:pt x="682322" y="181061"/>
                    <a:pt x="684863" y="179795"/>
                    <a:pt x="688675" y="177262"/>
                  </a:cubicBezTo>
                  <a:cubicBezTo>
                    <a:pt x="692486" y="174730"/>
                    <a:pt x="698840" y="170931"/>
                    <a:pt x="701381" y="167133"/>
                  </a:cubicBezTo>
                  <a:cubicBezTo>
                    <a:pt x="707734" y="160802"/>
                    <a:pt x="725523" y="153205"/>
                    <a:pt x="730605" y="151939"/>
                  </a:cubicBezTo>
                  <a:cubicBezTo>
                    <a:pt x="733146" y="150673"/>
                    <a:pt x="735688" y="148141"/>
                    <a:pt x="738229" y="145608"/>
                  </a:cubicBezTo>
                  <a:cubicBezTo>
                    <a:pt x="739499" y="144342"/>
                    <a:pt x="742041" y="141810"/>
                    <a:pt x="743311" y="140544"/>
                  </a:cubicBezTo>
                  <a:cubicBezTo>
                    <a:pt x="745853" y="139277"/>
                    <a:pt x="748394" y="138011"/>
                    <a:pt x="752206" y="136745"/>
                  </a:cubicBezTo>
                  <a:cubicBezTo>
                    <a:pt x="754747" y="135479"/>
                    <a:pt x="758559" y="134213"/>
                    <a:pt x="759829" y="132947"/>
                  </a:cubicBezTo>
                  <a:cubicBezTo>
                    <a:pt x="766182" y="126616"/>
                    <a:pt x="768723" y="126616"/>
                    <a:pt x="769995" y="126616"/>
                  </a:cubicBezTo>
                  <a:cubicBezTo>
                    <a:pt x="772535" y="126616"/>
                    <a:pt x="777618" y="125350"/>
                    <a:pt x="778888" y="122817"/>
                  </a:cubicBezTo>
                  <a:cubicBezTo>
                    <a:pt x="778888" y="121551"/>
                    <a:pt x="780159" y="119019"/>
                    <a:pt x="780159" y="115220"/>
                  </a:cubicBezTo>
                  <a:cubicBezTo>
                    <a:pt x="780159" y="110156"/>
                    <a:pt x="781430" y="103825"/>
                    <a:pt x="783971" y="100027"/>
                  </a:cubicBezTo>
                  <a:cubicBezTo>
                    <a:pt x="785241" y="97494"/>
                    <a:pt x="787783" y="92430"/>
                    <a:pt x="790324" y="87365"/>
                  </a:cubicBezTo>
                  <a:cubicBezTo>
                    <a:pt x="792866" y="81034"/>
                    <a:pt x="796677" y="73437"/>
                    <a:pt x="799219" y="69639"/>
                  </a:cubicBezTo>
                  <a:cubicBezTo>
                    <a:pt x="800489" y="67106"/>
                    <a:pt x="801760" y="63308"/>
                    <a:pt x="804301" y="59509"/>
                  </a:cubicBezTo>
                  <a:cubicBezTo>
                    <a:pt x="808113" y="51912"/>
                    <a:pt x="811925" y="43049"/>
                    <a:pt x="815736" y="40517"/>
                  </a:cubicBezTo>
                  <a:cubicBezTo>
                    <a:pt x="820819" y="37985"/>
                    <a:pt x="827172" y="32920"/>
                    <a:pt x="828443" y="29122"/>
                  </a:cubicBezTo>
                  <a:cubicBezTo>
                    <a:pt x="828443" y="27855"/>
                    <a:pt x="828443" y="26589"/>
                    <a:pt x="828443" y="25323"/>
                  </a:cubicBezTo>
                  <a:cubicBezTo>
                    <a:pt x="828443" y="22791"/>
                    <a:pt x="829713" y="20259"/>
                    <a:pt x="830984" y="18992"/>
                  </a:cubicBezTo>
                  <a:cubicBezTo>
                    <a:pt x="834796" y="15194"/>
                    <a:pt x="834796" y="13928"/>
                    <a:pt x="834796" y="12662"/>
                  </a:cubicBezTo>
                  <a:cubicBezTo>
                    <a:pt x="833525" y="12662"/>
                    <a:pt x="829713" y="8863"/>
                    <a:pt x="823360" y="6331"/>
                  </a:cubicBezTo>
                  <a:cubicBezTo>
                    <a:pt x="810654" y="16460"/>
                    <a:pt x="799219" y="22791"/>
                    <a:pt x="782701" y="27855"/>
                  </a:cubicBezTo>
                  <a:cubicBezTo>
                    <a:pt x="772535" y="30388"/>
                    <a:pt x="763641" y="32920"/>
                    <a:pt x="754747" y="32920"/>
                  </a:cubicBezTo>
                  <a:cubicBezTo>
                    <a:pt x="745853" y="32920"/>
                    <a:pt x="740770" y="31654"/>
                    <a:pt x="735688" y="29122"/>
                  </a:cubicBezTo>
                  <a:cubicBezTo>
                    <a:pt x="726793" y="26589"/>
                    <a:pt x="716628" y="24057"/>
                    <a:pt x="710275" y="22791"/>
                  </a:cubicBezTo>
                  <a:cubicBezTo>
                    <a:pt x="707734" y="22791"/>
                    <a:pt x="703922" y="21525"/>
                    <a:pt x="698840" y="21525"/>
                  </a:cubicBezTo>
                  <a:cubicBezTo>
                    <a:pt x="692486" y="21525"/>
                    <a:pt x="679780" y="21525"/>
                    <a:pt x="664533" y="25323"/>
                  </a:cubicBezTo>
                  <a:cubicBezTo>
                    <a:pt x="659451" y="26589"/>
                    <a:pt x="653098" y="27855"/>
                    <a:pt x="646745" y="30388"/>
                  </a:cubicBezTo>
                  <a:cubicBezTo>
                    <a:pt x="628956" y="35452"/>
                    <a:pt x="609896" y="40517"/>
                    <a:pt x="595920" y="43049"/>
                  </a:cubicBezTo>
                  <a:cubicBezTo>
                    <a:pt x="590837" y="44316"/>
                    <a:pt x="585755" y="45582"/>
                    <a:pt x="581943" y="45582"/>
                  </a:cubicBezTo>
                  <a:cubicBezTo>
                    <a:pt x="569236" y="48114"/>
                    <a:pt x="557801" y="50646"/>
                    <a:pt x="548907" y="53179"/>
                  </a:cubicBezTo>
                  <a:cubicBezTo>
                    <a:pt x="537471" y="56977"/>
                    <a:pt x="531118" y="74703"/>
                    <a:pt x="526036" y="88631"/>
                  </a:cubicBezTo>
                  <a:cubicBezTo>
                    <a:pt x="524765" y="93696"/>
                    <a:pt x="522224" y="97494"/>
                    <a:pt x="519683" y="101293"/>
                  </a:cubicBezTo>
                  <a:cubicBezTo>
                    <a:pt x="517141" y="106357"/>
                    <a:pt x="514600" y="111422"/>
                    <a:pt x="514600" y="117753"/>
                  </a:cubicBezTo>
                  <a:cubicBezTo>
                    <a:pt x="514600" y="122817"/>
                    <a:pt x="513330" y="143076"/>
                    <a:pt x="504435" y="159536"/>
                  </a:cubicBezTo>
                  <a:cubicBezTo>
                    <a:pt x="501894" y="163335"/>
                    <a:pt x="500624" y="168399"/>
                    <a:pt x="498082" y="172198"/>
                  </a:cubicBezTo>
                  <a:cubicBezTo>
                    <a:pt x="494270" y="181061"/>
                    <a:pt x="490459" y="189924"/>
                    <a:pt x="481564" y="197521"/>
                  </a:cubicBezTo>
                  <a:cubicBezTo>
                    <a:pt x="471399" y="206384"/>
                    <a:pt x="448528" y="227909"/>
                    <a:pt x="401516" y="230441"/>
                  </a:cubicBezTo>
                  <a:cubicBezTo>
                    <a:pt x="397703" y="230441"/>
                    <a:pt x="392621" y="230441"/>
                    <a:pt x="388809" y="230441"/>
                  </a:cubicBezTo>
                  <a:cubicBezTo>
                    <a:pt x="353231" y="230441"/>
                    <a:pt x="322737" y="222844"/>
                    <a:pt x="304948" y="210182"/>
                  </a:cubicBezTo>
                  <a:cubicBezTo>
                    <a:pt x="302407" y="207650"/>
                    <a:pt x="298595" y="205118"/>
                    <a:pt x="294783" y="202585"/>
                  </a:cubicBezTo>
                  <a:cubicBezTo>
                    <a:pt x="276994" y="189924"/>
                    <a:pt x="252853" y="173464"/>
                    <a:pt x="238876" y="154471"/>
                  </a:cubicBezTo>
                  <a:cubicBezTo>
                    <a:pt x="237606" y="151939"/>
                    <a:pt x="235064" y="150673"/>
                    <a:pt x="233794" y="148141"/>
                  </a:cubicBezTo>
                  <a:cubicBezTo>
                    <a:pt x="231253" y="145608"/>
                    <a:pt x="228711" y="141810"/>
                    <a:pt x="226170" y="139277"/>
                  </a:cubicBezTo>
                  <a:lnTo>
                    <a:pt x="224899" y="140544"/>
                  </a:lnTo>
                  <a:lnTo>
                    <a:pt x="224899" y="146874"/>
                  </a:lnTo>
                  <a:lnTo>
                    <a:pt x="218546" y="146874"/>
                  </a:lnTo>
                  <a:lnTo>
                    <a:pt x="212193" y="141810"/>
                  </a:lnTo>
                  <a:lnTo>
                    <a:pt x="200757" y="143076"/>
                  </a:lnTo>
                  <a:lnTo>
                    <a:pt x="181698" y="130414"/>
                  </a:lnTo>
                  <a:lnTo>
                    <a:pt x="179158" y="127882"/>
                  </a:lnTo>
                  <a:lnTo>
                    <a:pt x="172804" y="127882"/>
                  </a:lnTo>
                  <a:lnTo>
                    <a:pt x="168992" y="132947"/>
                  </a:lnTo>
                  <a:lnTo>
                    <a:pt x="166451" y="162068"/>
                  </a:lnTo>
                  <a:lnTo>
                    <a:pt x="162639" y="168399"/>
                  </a:lnTo>
                  <a:lnTo>
                    <a:pt x="162639" y="177262"/>
                  </a:lnTo>
                  <a:lnTo>
                    <a:pt x="170263" y="184859"/>
                  </a:lnTo>
                  <a:lnTo>
                    <a:pt x="167722" y="192456"/>
                  </a:lnTo>
                  <a:lnTo>
                    <a:pt x="162639" y="194989"/>
                  </a:lnTo>
                  <a:lnTo>
                    <a:pt x="165180" y="202585"/>
                  </a:lnTo>
                  <a:lnTo>
                    <a:pt x="163910" y="217779"/>
                  </a:lnTo>
                  <a:lnTo>
                    <a:pt x="161369" y="216513"/>
                  </a:lnTo>
                  <a:cubicBezTo>
                    <a:pt x="158827" y="215247"/>
                    <a:pt x="151204" y="212715"/>
                    <a:pt x="148662" y="212715"/>
                  </a:cubicBezTo>
                  <a:cubicBezTo>
                    <a:pt x="148662" y="212715"/>
                    <a:pt x="147392" y="212715"/>
                    <a:pt x="147392" y="212715"/>
                  </a:cubicBezTo>
                  <a:cubicBezTo>
                    <a:pt x="144851" y="212715"/>
                    <a:pt x="141039" y="211449"/>
                    <a:pt x="137227" y="210182"/>
                  </a:cubicBezTo>
                  <a:cubicBezTo>
                    <a:pt x="135956" y="210182"/>
                    <a:pt x="134686" y="208916"/>
                    <a:pt x="133415" y="208916"/>
                  </a:cubicBezTo>
                  <a:cubicBezTo>
                    <a:pt x="130873" y="208916"/>
                    <a:pt x="125791" y="207650"/>
                    <a:pt x="120709" y="207650"/>
                  </a:cubicBezTo>
                  <a:cubicBezTo>
                    <a:pt x="119438" y="207650"/>
                    <a:pt x="118167" y="207650"/>
                    <a:pt x="116897" y="207650"/>
                  </a:cubicBezTo>
                  <a:lnTo>
                    <a:pt x="116897" y="207650"/>
                  </a:lnTo>
                  <a:cubicBezTo>
                    <a:pt x="115627" y="207650"/>
                    <a:pt x="113085" y="206384"/>
                    <a:pt x="110544" y="206384"/>
                  </a:cubicBezTo>
                  <a:cubicBezTo>
                    <a:pt x="108002" y="205118"/>
                    <a:pt x="105461" y="203852"/>
                    <a:pt x="104191" y="203852"/>
                  </a:cubicBezTo>
                  <a:cubicBezTo>
                    <a:pt x="101649" y="203852"/>
                    <a:pt x="100379" y="202585"/>
                    <a:pt x="97838" y="202585"/>
                  </a:cubicBezTo>
                  <a:cubicBezTo>
                    <a:pt x="95296" y="201319"/>
                    <a:pt x="92755" y="201319"/>
                    <a:pt x="91485" y="201319"/>
                  </a:cubicBezTo>
                  <a:cubicBezTo>
                    <a:pt x="86402" y="202585"/>
                    <a:pt x="76237" y="205118"/>
                    <a:pt x="71155" y="205118"/>
                  </a:cubicBezTo>
                  <a:cubicBezTo>
                    <a:pt x="69884" y="205118"/>
                    <a:pt x="67343" y="205118"/>
                    <a:pt x="64802" y="205118"/>
                  </a:cubicBezTo>
                  <a:cubicBezTo>
                    <a:pt x="60989" y="205118"/>
                    <a:pt x="58449" y="205118"/>
                    <a:pt x="55907" y="205118"/>
                  </a:cubicBezTo>
                  <a:cubicBezTo>
                    <a:pt x="54636" y="205118"/>
                    <a:pt x="53366" y="205118"/>
                    <a:pt x="52096" y="205118"/>
                  </a:cubicBezTo>
                  <a:cubicBezTo>
                    <a:pt x="50825" y="205118"/>
                    <a:pt x="49554" y="203852"/>
                    <a:pt x="49554" y="203852"/>
                  </a:cubicBezTo>
                  <a:cubicBezTo>
                    <a:pt x="48283" y="202585"/>
                    <a:pt x="45743" y="201319"/>
                    <a:pt x="44472" y="201319"/>
                  </a:cubicBezTo>
                  <a:lnTo>
                    <a:pt x="44472" y="201319"/>
                  </a:lnTo>
                  <a:cubicBezTo>
                    <a:pt x="41930" y="201319"/>
                    <a:pt x="40660" y="202585"/>
                    <a:pt x="39390" y="205118"/>
                  </a:cubicBezTo>
                  <a:cubicBezTo>
                    <a:pt x="38119" y="206384"/>
                    <a:pt x="38119" y="207650"/>
                    <a:pt x="36848" y="207650"/>
                  </a:cubicBezTo>
                  <a:cubicBezTo>
                    <a:pt x="35577" y="208916"/>
                    <a:pt x="34307" y="210182"/>
                    <a:pt x="33037" y="211449"/>
                  </a:cubicBezTo>
                  <a:cubicBezTo>
                    <a:pt x="29224" y="215247"/>
                    <a:pt x="24142" y="220312"/>
                    <a:pt x="21601" y="224110"/>
                  </a:cubicBezTo>
                  <a:cubicBezTo>
                    <a:pt x="19059" y="227909"/>
                    <a:pt x="17789" y="231707"/>
                    <a:pt x="16518" y="235506"/>
                  </a:cubicBezTo>
                  <a:cubicBezTo>
                    <a:pt x="16518" y="238038"/>
                    <a:pt x="15248" y="239304"/>
                    <a:pt x="13977" y="241836"/>
                  </a:cubicBezTo>
                  <a:cubicBezTo>
                    <a:pt x="12706" y="245635"/>
                    <a:pt x="10165" y="249433"/>
                    <a:pt x="8894" y="250699"/>
                  </a:cubicBezTo>
                  <a:lnTo>
                    <a:pt x="8894" y="250699"/>
                  </a:lnTo>
                  <a:lnTo>
                    <a:pt x="16518" y="253232"/>
                  </a:lnTo>
                  <a:lnTo>
                    <a:pt x="13977" y="265893"/>
                  </a:lnTo>
                  <a:cubicBezTo>
                    <a:pt x="13977" y="265893"/>
                    <a:pt x="7624" y="278555"/>
                    <a:pt x="6353" y="282353"/>
                  </a:cubicBezTo>
                  <a:cubicBezTo>
                    <a:pt x="5083" y="286152"/>
                    <a:pt x="2541" y="295015"/>
                    <a:pt x="1271" y="296281"/>
                  </a:cubicBezTo>
                  <a:lnTo>
                    <a:pt x="3812" y="305144"/>
                  </a:lnTo>
                  <a:cubicBezTo>
                    <a:pt x="7624" y="307677"/>
                    <a:pt x="31765" y="329201"/>
                    <a:pt x="38119" y="333000"/>
                  </a:cubicBezTo>
                  <a:cubicBezTo>
                    <a:pt x="44472" y="336798"/>
                    <a:pt x="76237" y="358323"/>
                    <a:pt x="77508" y="363388"/>
                  </a:cubicBezTo>
                  <a:cubicBezTo>
                    <a:pt x="77508" y="364654"/>
                    <a:pt x="77508" y="364654"/>
                    <a:pt x="77508" y="365920"/>
                  </a:cubicBezTo>
                  <a:cubicBezTo>
                    <a:pt x="77508" y="368452"/>
                    <a:pt x="78778" y="369718"/>
                    <a:pt x="80049" y="372251"/>
                  </a:cubicBezTo>
                  <a:cubicBezTo>
                    <a:pt x="81320" y="373517"/>
                    <a:pt x="82590" y="376049"/>
                    <a:pt x="85132" y="377315"/>
                  </a:cubicBezTo>
                  <a:cubicBezTo>
                    <a:pt x="88943" y="381114"/>
                    <a:pt x="94026" y="387445"/>
                    <a:pt x="97838" y="392509"/>
                  </a:cubicBezTo>
                  <a:cubicBezTo>
                    <a:pt x="101649" y="398840"/>
                    <a:pt x="104191" y="402639"/>
                    <a:pt x="105461" y="406437"/>
                  </a:cubicBezTo>
                  <a:cubicBezTo>
                    <a:pt x="106732" y="407703"/>
                    <a:pt x="106732" y="408969"/>
                    <a:pt x="108002" y="410236"/>
                  </a:cubicBezTo>
                  <a:lnTo>
                    <a:pt x="108002" y="411502"/>
                  </a:lnTo>
                  <a:cubicBezTo>
                    <a:pt x="110544" y="416566"/>
                    <a:pt x="111814" y="419099"/>
                    <a:pt x="111814" y="422897"/>
                  </a:cubicBezTo>
                  <a:cubicBezTo>
                    <a:pt x="111814" y="425429"/>
                    <a:pt x="110544" y="431760"/>
                    <a:pt x="102920" y="436825"/>
                  </a:cubicBezTo>
                  <a:cubicBezTo>
                    <a:pt x="100379" y="438091"/>
                    <a:pt x="96567" y="440623"/>
                    <a:pt x="92755" y="444422"/>
                  </a:cubicBezTo>
                  <a:cubicBezTo>
                    <a:pt x="85132" y="449486"/>
                    <a:pt x="76237" y="455817"/>
                    <a:pt x="67343" y="460882"/>
                  </a:cubicBezTo>
                  <a:cubicBezTo>
                    <a:pt x="59719" y="464680"/>
                    <a:pt x="53366" y="469745"/>
                    <a:pt x="49554" y="473543"/>
                  </a:cubicBezTo>
                  <a:cubicBezTo>
                    <a:pt x="45743" y="477342"/>
                    <a:pt x="41930" y="479874"/>
                    <a:pt x="39390" y="481140"/>
                  </a:cubicBezTo>
                  <a:cubicBezTo>
                    <a:pt x="38119" y="481140"/>
                    <a:pt x="38119" y="482407"/>
                    <a:pt x="36848" y="482407"/>
                  </a:cubicBezTo>
                  <a:lnTo>
                    <a:pt x="39390" y="490003"/>
                  </a:lnTo>
                  <a:lnTo>
                    <a:pt x="41930" y="501399"/>
                  </a:lnTo>
                  <a:lnTo>
                    <a:pt x="54636" y="512794"/>
                  </a:lnTo>
                  <a:lnTo>
                    <a:pt x="54636" y="527988"/>
                  </a:lnTo>
                  <a:cubicBezTo>
                    <a:pt x="55907" y="527988"/>
                    <a:pt x="55907" y="526722"/>
                    <a:pt x="57178" y="526722"/>
                  </a:cubicBezTo>
                  <a:cubicBezTo>
                    <a:pt x="62261" y="524190"/>
                    <a:pt x="81320" y="517859"/>
                    <a:pt x="91485" y="511528"/>
                  </a:cubicBezTo>
                  <a:cubicBezTo>
                    <a:pt x="96567" y="508996"/>
                    <a:pt x="102920" y="506464"/>
                    <a:pt x="110544" y="503931"/>
                  </a:cubicBezTo>
                  <a:cubicBezTo>
                    <a:pt x="121980" y="500133"/>
                    <a:pt x="134686" y="495068"/>
                    <a:pt x="143580" y="488737"/>
                  </a:cubicBezTo>
                  <a:cubicBezTo>
                    <a:pt x="158827" y="478608"/>
                    <a:pt x="176616" y="473543"/>
                    <a:pt x="190593" y="469745"/>
                  </a:cubicBezTo>
                  <a:cubicBezTo>
                    <a:pt x="203299" y="465946"/>
                    <a:pt x="213464" y="465946"/>
                    <a:pt x="217276" y="464680"/>
                  </a:cubicBezTo>
                  <a:cubicBezTo>
                    <a:pt x="218546" y="464680"/>
                    <a:pt x="218546" y="464680"/>
                    <a:pt x="218546" y="464680"/>
                  </a:cubicBezTo>
                  <a:cubicBezTo>
                    <a:pt x="218546" y="464680"/>
                    <a:pt x="218546" y="464680"/>
                    <a:pt x="219817" y="464680"/>
                  </a:cubicBezTo>
                  <a:cubicBezTo>
                    <a:pt x="223629" y="464680"/>
                    <a:pt x="229982" y="465946"/>
                    <a:pt x="233794" y="467213"/>
                  </a:cubicBezTo>
                  <a:cubicBezTo>
                    <a:pt x="235064" y="467213"/>
                    <a:pt x="236335" y="467213"/>
                    <a:pt x="236335" y="467213"/>
                  </a:cubicBezTo>
                  <a:cubicBezTo>
                    <a:pt x="237606" y="467213"/>
                    <a:pt x="238876" y="467213"/>
                    <a:pt x="240147" y="468479"/>
                  </a:cubicBezTo>
                  <a:cubicBezTo>
                    <a:pt x="241417" y="468479"/>
                    <a:pt x="242688" y="469745"/>
                    <a:pt x="245229" y="469745"/>
                  </a:cubicBezTo>
                  <a:cubicBezTo>
                    <a:pt x="246500" y="469745"/>
                    <a:pt x="249041" y="468479"/>
                    <a:pt x="250312" y="468479"/>
                  </a:cubicBezTo>
                  <a:cubicBezTo>
                    <a:pt x="252853" y="467213"/>
                    <a:pt x="255395" y="467213"/>
                    <a:pt x="257935" y="467213"/>
                  </a:cubicBezTo>
                  <a:cubicBezTo>
                    <a:pt x="257935" y="467213"/>
                    <a:pt x="259206" y="467213"/>
                    <a:pt x="260477" y="467213"/>
                  </a:cubicBezTo>
                  <a:cubicBezTo>
                    <a:pt x="264288" y="467213"/>
                    <a:pt x="268101" y="468479"/>
                    <a:pt x="270641" y="469745"/>
                  </a:cubicBezTo>
                  <a:cubicBezTo>
                    <a:pt x="271912" y="471011"/>
                    <a:pt x="273183" y="471011"/>
                    <a:pt x="274454" y="472277"/>
                  </a:cubicBezTo>
                  <a:cubicBezTo>
                    <a:pt x="276994" y="474810"/>
                    <a:pt x="278266" y="476076"/>
                    <a:pt x="284619" y="476076"/>
                  </a:cubicBezTo>
                  <a:cubicBezTo>
                    <a:pt x="287160" y="476076"/>
                    <a:pt x="290972" y="476076"/>
                    <a:pt x="293513" y="474810"/>
                  </a:cubicBezTo>
                  <a:cubicBezTo>
                    <a:pt x="302407" y="474810"/>
                    <a:pt x="310031" y="473543"/>
                    <a:pt x="316384" y="471011"/>
                  </a:cubicBezTo>
                  <a:cubicBezTo>
                    <a:pt x="318925" y="469745"/>
                    <a:pt x="321466" y="469745"/>
                    <a:pt x="324007" y="468479"/>
                  </a:cubicBezTo>
                  <a:cubicBezTo>
                    <a:pt x="330361" y="465946"/>
                    <a:pt x="336714" y="464680"/>
                    <a:pt x="345608" y="462148"/>
                  </a:cubicBezTo>
                  <a:cubicBezTo>
                    <a:pt x="357044" y="459616"/>
                    <a:pt x="369750" y="457083"/>
                    <a:pt x="377374" y="454551"/>
                  </a:cubicBezTo>
                  <a:cubicBezTo>
                    <a:pt x="383727" y="450753"/>
                    <a:pt x="393891" y="448220"/>
                    <a:pt x="402786" y="445688"/>
                  </a:cubicBezTo>
                  <a:lnTo>
                    <a:pt x="406598" y="444422"/>
                  </a:lnTo>
                  <a:cubicBezTo>
                    <a:pt x="411680" y="443156"/>
                    <a:pt x="418033" y="441890"/>
                    <a:pt x="423115" y="441890"/>
                  </a:cubicBezTo>
                  <a:cubicBezTo>
                    <a:pt x="425657" y="441890"/>
                    <a:pt x="428198" y="441890"/>
                    <a:pt x="429469" y="441890"/>
                  </a:cubicBezTo>
                  <a:cubicBezTo>
                    <a:pt x="432010" y="440623"/>
                    <a:pt x="438363" y="439357"/>
                    <a:pt x="438363" y="439357"/>
                  </a:cubicBezTo>
                  <a:lnTo>
                    <a:pt x="440904" y="439357"/>
                  </a:lnTo>
                  <a:lnTo>
                    <a:pt x="440904" y="458350"/>
                  </a:lnTo>
                  <a:lnTo>
                    <a:pt x="435822" y="464680"/>
                  </a:lnTo>
                  <a:lnTo>
                    <a:pt x="435822" y="467213"/>
                  </a:lnTo>
                  <a:lnTo>
                    <a:pt x="443446" y="468479"/>
                  </a:lnTo>
                  <a:lnTo>
                    <a:pt x="443446" y="469745"/>
                  </a:lnTo>
                  <a:cubicBezTo>
                    <a:pt x="443446" y="471011"/>
                    <a:pt x="445987" y="482407"/>
                    <a:pt x="444716" y="487471"/>
                  </a:cubicBezTo>
                  <a:cubicBezTo>
                    <a:pt x="444716" y="488737"/>
                    <a:pt x="443446" y="492536"/>
                    <a:pt x="442175" y="496334"/>
                  </a:cubicBezTo>
                  <a:cubicBezTo>
                    <a:pt x="440904" y="501399"/>
                    <a:pt x="438363" y="507730"/>
                    <a:pt x="438363" y="510262"/>
                  </a:cubicBezTo>
                  <a:cubicBezTo>
                    <a:pt x="438363" y="511528"/>
                    <a:pt x="437093" y="514061"/>
                    <a:pt x="435822" y="515327"/>
                  </a:cubicBezTo>
                  <a:cubicBezTo>
                    <a:pt x="434551" y="517859"/>
                    <a:pt x="433281" y="521657"/>
                    <a:pt x="433281" y="524190"/>
                  </a:cubicBezTo>
                  <a:cubicBezTo>
                    <a:pt x="433281" y="526722"/>
                    <a:pt x="434551" y="530521"/>
                    <a:pt x="435822" y="531787"/>
                  </a:cubicBezTo>
                  <a:cubicBezTo>
                    <a:pt x="435822" y="533053"/>
                    <a:pt x="437093" y="534319"/>
                    <a:pt x="437093" y="535585"/>
                  </a:cubicBezTo>
                  <a:cubicBezTo>
                    <a:pt x="437093" y="536851"/>
                    <a:pt x="438363" y="538118"/>
                    <a:pt x="439634" y="539384"/>
                  </a:cubicBezTo>
                  <a:lnTo>
                    <a:pt x="440904" y="539384"/>
                  </a:lnTo>
                  <a:cubicBezTo>
                    <a:pt x="442175" y="536851"/>
                    <a:pt x="444716" y="533053"/>
                    <a:pt x="447257" y="533053"/>
                  </a:cubicBezTo>
                  <a:lnTo>
                    <a:pt x="448528" y="533053"/>
                  </a:lnTo>
                  <a:cubicBezTo>
                    <a:pt x="451069" y="533053"/>
                    <a:pt x="452340" y="531787"/>
                    <a:pt x="453611" y="531787"/>
                  </a:cubicBezTo>
                  <a:cubicBezTo>
                    <a:pt x="453611" y="529254"/>
                    <a:pt x="454881" y="526722"/>
                    <a:pt x="457422" y="524190"/>
                  </a:cubicBezTo>
                  <a:cubicBezTo>
                    <a:pt x="457422" y="524190"/>
                    <a:pt x="457422" y="524190"/>
                    <a:pt x="458693" y="522924"/>
                  </a:cubicBezTo>
                  <a:cubicBezTo>
                    <a:pt x="459964" y="521657"/>
                    <a:pt x="461234" y="520391"/>
                    <a:pt x="463775" y="520391"/>
                  </a:cubicBezTo>
                  <a:cubicBezTo>
                    <a:pt x="465046" y="520391"/>
                    <a:pt x="466317" y="520391"/>
                    <a:pt x="467587" y="521657"/>
                  </a:cubicBezTo>
                  <a:cubicBezTo>
                    <a:pt x="472670" y="524190"/>
                    <a:pt x="477753" y="536851"/>
                    <a:pt x="479023" y="541916"/>
                  </a:cubicBezTo>
                  <a:cubicBezTo>
                    <a:pt x="479023" y="544448"/>
                    <a:pt x="479023" y="550779"/>
                    <a:pt x="477753" y="555844"/>
                  </a:cubicBezTo>
                  <a:cubicBezTo>
                    <a:pt x="477753" y="559642"/>
                    <a:pt x="476481" y="562175"/>
                    <a:pt x="476481" y="564707"/>
                  </a:cubicBezTo>
                  <a:cubicBezTo>
                    <a:pt x="476481" y="586232"/>
                    <a:pt x="477753" y="590030"/>
                    <a:pt x="479023" y="591296"/>
                  </a:cubicBezTo>
                  <a:cubicBezTo>
                    <a:pt x="480293" y="592562"/>
                    <a:pt x="480293" y="593829"/>
                    <a:pt x="481564" y="595095"/>
                  </a:cubicBezTo>
                  <a:cubicBezTo>
                    <a:pt x="484106" y="600159"/>
                    <a:pt x="486646" y="606490"/>
                    <a:pt x="492999" y="606490"/>
                  </a:cubicBezTo>
                  <a:cubicBezTo>
                    <a:pt x="500624" y="606490"/>
                    <a:pt x="503165" y="607756"/>
                    <a:pt x="506977" y="607756"/>
                  </a:cubicBezTo>
                  <a:cubicBezTo>
                    <a:pt x="508247" y="607756"/>
                    <a:pt x="509518" y="607756"/>
                    <a:pt x="510788" y="609022"/>
                  </a:cubicBezTo>
                  <a:cubicBezTo>
                    <a:pt x="517141" y="610289"/>
                    <a:pt x="522224" y="611555"/>
                    <a:pt x="526036" y="612821"/>
                  </a:cubicBezTo>
                  <a:cubicBezTo>
                    <a:pt x="527306" y="614087"/>
                    <a:pt x="529848" y="615353"/>
                    <a:pt x="532389" y="616619"/>
                  </a:cubicBezTo>
                  <a:cubicBezTo>
                    <a:pt x="536201" y="619152"/>
                    <a:pt x="541283" y="621684"/>
                    <a:pt x="547637" y="625483"/>
                  </a:cubicBezTo>
                  <a:cubicBezTo>
                    <a:pt x="561613" y="633079"/>
                    <a:pt x="569236" y="638144"/>
                    <a:pt x="574319" y="640676"/>
                  </a:cubicBezTo>
                  <a:cubicBezTo>
                    <a:pt x="579402" y="644475"/>
                    <a:pt x="594649" y="654604"/>
                    <a:pt x="601002" y="654604"/>
                  </a:cubicBezTo>
                  <a:lnTo>
                    <a:pt x="602273" y="654604"/>
                  </a:lnTo>
                  <a:cubicBezTo>
                    <a:pt x="603543" y="654604"/>
                    <a:pt x="604814" y="654604"/>
                    <a:pt x="606085" y="654604"/>
                  </a:cubicBezTo>
                  <a:cubicBezTo>
                    <a:pt x="607355" y="654604"/>
                    <a:pt x="608626" y="654604"/>
                    <a:pt x="609896" y="654604"/>
                  </a:cubicBezTo>
                  <a:cubicBezTo>
                    <a:pt x="612438" y="654604"/>
                    <a:pt x="614979" y="654604"/>
                    <a:pt x="616249" y="653338"/>
                  </a:cubicBezTo>
                  <a:cubicBezTo>
                    <a:pt x="617520" y="652072"/>
                    <a:pt x="618791" y="648273"/>
                    <a:pt x="620061" y="645741"/>
                  </a:cubicBezTo>
                  <a:cubicBezTo>
                    <a:pt x="620061" y="643209"/>
                    <a:pt x="621332" y="641943"/>
                    <a:pt x="622602" y="640676"/>
                  </a:cubicBezTo>
                  <a:cubicBezTo>
                    <a:pt x="623874" y="639410"/>
                    <a:pt x="626414" y="638144"/>
                    <a:pt x="627685" y="636878"/>
                  </a:cubicBezTo>
                  <a:lnTo>
                    <a:pt x="627685" y="624216"/>
                  </a:lnTo>
                  <a:lnTo>
                    <a:pt x="634038" y="625483"/>
                  </a:lnTo>
                  <a:lnTo>
                    <a:pt x="634038" y="625483"/>
                  </a:lnTo>
                  <a:cubicBezTo>
                    <a:pt x="636580" y="628015"/>
                    <a:pt x="641662" y="634346"/>
                    <a:pt x="645473" y="635612"/>
                  </a:cubicBezTo>
                  <a:cubicBezTo>
                    <a:pt x="646745" y="635612"/>
                    <a:pt x="646745" y="636878"/>
                    <a:pt x="648015" y="636878"/>
                  </a:cubicBezTo>
                  <a:cubicBezTo>
                    <a:pt x="653098" y="639410"/>
                    <a:pt x="660721" y="645741"/>
                    <a:pt x="667074" y="647007"/>
                  </a:cubicBezTo>
                  <a:cubicBezTo>
                    <a:pt x="672157" y="648273"/>
                    <a:pt x="675969" y="650806"/>
                    <a:pt x="679780" y="652072"/>
                  </a:cubicBezTo>
                  <a:cubicBezTo>
                    <a:pt x="682322" y="653338"/>
                    <a:pt x="683592" y="654604"/>
                    <a:pt x="684863" y="654604"/>
                  </a:cubicBezTo>
                  <a:cubicBezTo>
                    <a:pt x="686133" y="654604"/>
                    <a:pt x="686133" y="654604"/>
                    <a:pt x="687404" y="653338"/>
                  </a:cubicBezTo>
                  <a:cubicBezTo>
                    <a:pt x="683592" y="654604"/>
                    <a:pt x="684863" y="653338"/>
                    <a:pt x="687404" y="653338"/>
                  </a:cubicBezTo>
                  <a:moveTo>
                    <a:pt x="728064" y="679927"/>
                  </a:moveTo>
                  <a:lnTo>
                    <a:pt x="728064" y="679927"/>
                  </a:lnTo>
                  <a:cubicBezTo>
                    <a:pt x="725523" y="679927"/>
                    <a:pt x="721710" y="678661"/>
                    <a:pt x="719170" y="677395"/>
                  </a:cubicBezTo>
                  <a:cubicBezTo>
                    <a:pt x="717899" y="676129"/>
                    <a:pt x="715357" y="676129"/>
                    <a:pt x="714087" y="674863"/>
                  </a:cubicBezTo>
                  <a:cubicBezTo>
                    <a:pt x="710275" y="673597"/>
                    <a:pt x="707734" y="671064"/>
                    <a:pt x="706464" y="669798"/>
                  </a:cubicBezTo>
                  <a:cubicBezTo>
                    <a:pt x="705193" y="668532"/>
                    <a:pt x="703922" y="666000"/>
                    <a:pt x="701381" y="664733"/>
                  </a:cubicBezTo>
                  <a:cubicBezTo>
                    <a:pt x="700111" y="663467"/>
                    <a:pt x="698840" y="663467"/>
                    <a:pt x="697569" y="662201"/>
                  </a:cubicBezTo>
                  <a:cubicBezTo>
                    <a:pt x="693758" y="659669"/>
                    <a:pt x="689945" y="657137"/>
                    <a:pt x="687404" y="657137"/>
                  </a:cubicBezTo>
                  <a:lnTo>
                    <a:pt x="687404" y="657137"/>
                  </a:lnTo>
                  <a:cubicBezTo>
                    <a:pt x="686133" y="657137"/>
                    <a:pt x="684863" y="657137"/>
                    <a:pt x="683592" y="658403"/>
                  </a:cubicBezTo>
                  <a:cubicBezTo>
                    <a:pt x="682322" y="658403"/>
                    <a:pt x="681051" y="659669"/>
                    <a:pt x="679780" y="659669"/>
                  </a:cubicBezTo>
                  <a:lnTo>
                    <a:pt x="679780" y="659669"/>
                  </a:lnTo>
                  <a:cubicBezTo>
                    <a:pt x="678510" y="659669"/>
                    <a:pt x="675969" y="658403"/>
                    <a:pt x="673427" y="657137"/>
                  </a:cubicBezTo>
                  <a:cubicBezTo>
                    <a:pt x="669615" y="655870"/>
                    <a:pt x="665804" y="653338"/>
                    <a:pt x="661992" y="652072"/>
                  </a:cubicBezTo>
                  <a:cubicBezTo>
                    <a:pt x="655639" y="650806"/>
                    <a:pt x="646745" y="644475"/>
                    <a:pt x="641662" y="641943"/>
                  </a:cubicBezTo>
                  <a:cubicBezTo>
                    <a:pt x="640391" y="640676"/>
                    <a:pt x="639120" y="640676"/>
                    <a:pt x="639120" y="640676"/>
                  </a:cubicBezTo>
                  <a:cubicBezTo>
                    <a:pt x="635309" y="638144"/>
                    <a:pt x="628956" y="631813"/>
                    <a:pt x="627685" y="629281"/>
                  </a:cubicBezTo>
                  <a:lnTo>
                    <a:pt x="626414" y="629281"/>
                  </a:lnTo>
                  <a:lnTo>
                    <a:pt x="626414" y="640676"/>
                  </a:lnTo>
                  <a:lnTo>
                    <a:pt x="625144" y="640676"/>
                  </a:lnTo>
                  <a:cubicBezTo>
                    <a:pt x="623874" y="640676"/>
                    <a:pt x="622602" y="641943"/>
                    <a:pt x="621332" y="643209"/>
                  </a:cubicBezTo>
                  <a:cubicBezTo>
                    <a:pt x="621332" y="643209"/>
                    <a:pt x="620061" y="645741"/>
                    <a:pt x="620061" y="647007"/>
                  </a:cubicBezTo>
                  <a:cubicBezTo>
                    <a:pt x="618791" y="650806"/>
                    <a:pt x="617520" y="654604"/>
                    <a:pt x="614979" y="657137"/>
                  </a:cubicBezTo>
                  <a:cubicBezTo>
                    <a:pt x="612438" y="659669"/>
                    <a:pt x="608626" y="659669"/>
                    <a:pt x="606085" y="659669"/>
                  </a:cubicBezTo>
                  <a:cubicBezTo>
                    <a:pt x="604814" y="659669"/>
                    <a:pt x="603543" y="659669"/>
                    <a:pt x="602273" y="659669"/>
                  </a:cubicBezTo>
                  <a:cubicBezTo>
                    <a:pt x="601002" y="659669"/>
                    <a:pt x="599732" y="659669"/>
                    <a:pt x="598461" y="659669"/>
                  </a:cubicBezTo>
                  <a:lnTo>
                    <a:pt x="597190" y="659669"/>
                  </a:lnTo>
                  <a:cubicBezTo>
                    <a:pt x="588296" y="659669"/>
                    <a:pt x="571778" y="648273"/>
                    <a:pt x="567966" y="645741"/>
                  </a:cubicBezTo>
                  <a:cubicBezTo>
                    <a:pt x="564154" y="643209"/>
                    <a:pt x="556530" y="638144"/>
                    <a:pt x="542554" y="630547"/>
                  </a:cubicBezTo>
                  <a:cubicBezTo>
                    <a:pt x="534930" y="626749"/>
                    <a:pt x="529848" y="624216"/>
                    <a:pt x="527306" y="621684"/>
                  </a:cubicBezTo>
                  <a:cubicBezTo>
                    <a:pt x="524765" y="620418"/>
                    <a:pt x="522224" y="619152"/>
                    <a:pt x="520953" y="617886"/>
                  </a:cubicBezTo>
                  <a:cubicBezTo>
                    <a:pt x="517141" y="616619"/>
                    <a:pt x="512059" y="615353"/>
                    <a:pt x="506977" y="614087"/>
                  </a:cubicBezTo>
                  <a:cubicBezTo>
                    <a:pt x="505706" y="614087"/>
                    <a:pt x="503165" y="614087"/>
                    <a:pt x="501894" y="612821"/>
                  </a:cubicBezTo>
                  <a:cubicBezTo>
                    <a:pt x="498082" y="611555"/>
                    <a:pt x="495541" y="611555"/>
                    <a:pt x="487917" y="611555"/>
                  </a:cubicBezTo>
                  <a:cubicBezTo>
                    <a:pt x="479023" y="611555"/>
                    <a:pt x="476481" y="603958"/>
                    <a:pt x="473940" y="597627"/>
                  </a:cubicBezTo>
                  <a:cubicBezTo>
                    <a:pt x="472670" y="596361"/>
                    <a:pt x="472670" y="595095"/>
                    <a:pt x="472670" y="593829"/>
                  </a:cubicBezTo>
                  <a:cubicBezTo>
                    <a:pt x="471399" y="592562"/>
                    <a:pt x="470128" y="590030"/>
                    <a:pt x="470128" y="565973"/>
                  </a:cubicBezTo>
                  <a:cubicBezTo>
                    <a:pt x="470128" y="563441"/>
                    <a:pt x="470128" y="560908"/>
                    <a:pt x="471399" y="557110"/>
                  </a:cubicBezTo>
                  <a:cubicBezTo>
                    <a:pt x="472670" y="552045"/>
                    <a:pt x="472670" y="546981"/>
                    <a:pt x="472670" y="544448"/>
                  </a:cubicBezTo>
                  <a:cubicBezTo>
                    <a:pt x="471399" y="539384"/>
                    <a:pt x="466317" y="529254"/>
                    <a:pt x="462505" y="526722"/>
                  </a:cubicBezTo>
                  <a:cubicBezTo>
                    <a:pt x="459964" y="525456"/>
                    <a:pt x="459964" y="525456"/>
                    <a:pt x="458693" y="526722"/>
                  </a:cubicBezTo>
                  <a:cubicBezTo>
                    <a:pt x="458693" y="526722"/>
                    <a:pt x="457422" y="527988"/>
                    <a:pt x="457422" y="527988"/>
                  </a:cubicBezTo>
                  <a:cubicBezTo>
                    <a:pt x="456152" y="529254"/>
                    <a:pt x="454881" y="531787"/>
                    <a:pt x="454881" y="533053"/>
                  </a:cubicBezTo>
                  <a:cubicBezTo>
                    <a:pt x="454881" y="536851"/>
                    <a:pt x="449799" y="536851"/>
                    <a:pt x="445987" y="536851"/>
                  </a:cubicBezTo>
                  <a:lnTo>
                    <a:pt x="444716" y="536851"/>
                  </a:lnTo>
                  <a:cubicBezTo>
                    <a:pt x="443446" y="536851"/>
                    <a:pt x="442175" y="539384"/>
                    <a:pt x="440904" y="541916"/>
                  </a:cubicBezTo>
                  <a:lnTo>
                    <a:pt x="440904" y="543182"/>
                  </a:lnTo>
                  <a:lnTo>
                    <a:pt x="435822" y="543182"/>
                  </a:lnTo>
                  <a:lnTo>
                    <a:pt x="435822" y="543182"/>
                  </a:lnTo>
                  <a:cubicBezTo>
                    <a:pt x="435822" y="543182"/>
                    <a:pt x="433281" y="540650"/>
                    <a:pt x="432010" y="536851"/>
                  </a:cubicBezTo>
                  <a:cubicBezTo>
                    <a:pt x="432010" y="535585"/>
                    <a:pt x="430740" y="534319"/>
                    <a:pt x="430740" y="533053"/>
                  </a:cubicBezTo>
                  <a:cubicBezTo>
                    <a:pt x="429469" y="530521"/>
                    <a:pt x="428198" y="527988"/>
                    <a:pt x="428198" y="524190"/>
                  </a:cubicBezTo>
                  <a:cubicBezTo>
                    <a:pt x="426928" y="520391"/>
                    <a:pt x="429469" y="516593"/>
                    <a:pt x="430740" y="512794"/>
                  </a:cubicBezTo>
                  <a:cubicBezTo>
                    <a:pt x="432010" y="511528"/>
                    <a:pt x="432010" y="508996"/>
                    <a:pt x="433281" y="507730"/>
                  </a:cubicBezTo>
                  <a:cubicBezTo>
                    <a:pt x="433281" y="505197"/>
                    <a:pt x="435822" y="498867"/>
                    <a:pt x="437093" y="493802"/>
                  </a:cubicBezTo>
                  <a:cubicBezTo>
                    <a:pt x="438363" y="490003"/>
                    <a:pt x="439634" y="487471"/>
                    <a:pt x="439634" y="486205"/>
                  </a:cubicBezTo>
                  <a:cubicBezTo>
                    <a:pt x="440904" y="482407"/>
                    <a:pt x="439634" y="474810"/>
                    <a:pt x="438363" y="471011"/>
                  </a:cubicBezTo>
                  <a:lnTo>
                    <a:pt x="430740" y="469745"/>
                  </a:lnTo>
                  <a:lnTo>
                    <a:pt x="430740" y="463414"/>
                  </a:lnTo>
                  <a:lnTo>
                    <a:pt x="435822" y="457083"/>
                  </a:lnTo>
                  <a:lnTo>
                    <a:pt x="435822" y="443156"/>
                  </a:lnTo>
                  <a:cubicBezTo>
                    <a:pt x="433281" y="443156"/>
                    <a:pt x="430740" y="444422"/>
                    <a:pt x="429469" y="444422"/>
                  </a:cubicBezTo>
                  <a:cubicBezTo>
                    <a:pt x="428198" y="444422"/>
                    <a:pt x="426928" y="444422"/>
                    <a:pt x="423115" y="445688"/>
                  </a:cubicBezTo>
                  <a:cubicBezTo>
                    <a:pt x="418033" y="445688"/>
                    <a:pt x="411680" y="446954"/>
                    <a:pt x="406598" y="448220"/>
                  </a:cubicBezTo>
                  <a:lnTo>
                    <a:pt x="402786" y="449486"/>
                  </a:lnTo>
                  <a:cubicBezTo>
                    <a:pt x="395162" y="452019"/>
                    <a:pt x="384997" y="454551"/>
                    <a:pt x="378644" y="458350"/>
                  </a:cubicBezTo>
                  <a:cubicBezTo>
                    <a:pt x="371020" y="462148"/>
                    <a:pt x="357044" y="464680"/>
                    <a:pt x="345608" y="467213"/>
                  </a:cubicBezTo>
                  <a:cubicBezTo>
                    <a:pt x="337985" y="468479"/>
                    <a:pt x="331632" y="471011"/>
                    <a:pt x="325279" y="472277"/>
                  </a:cubicBezTo>
                  <a:cubicBezTo>
                    <a:pt x="322737" y="473543"/>
                    <a:pt x="320196" y="473543"/>
                    <a:pt x="317654" y="474810"/>
                  </a:cubicBezTo>
                  <a:cubicBezTo>
                    <a:pt x="311301" y="477342"/>
                    <a:pt x="302407" y="477342"/>
                    <a:pt x="293513" y="478608"/>
                  </a:cubicBezTo>
                  <a:cubicBezTo>
                    <a:pt x="290972" y="478608"/>
                    <a:pt x="288430" y="478608"/>
                    <a:pt x="284619" y="479874"/>
                  </a:cubicBezTo>
                  <a:cubicBezTo>
                    <a:pt x="275724" y="481140"/>
                    <a:pt x="273183" y="477342"/>
                    <a:pt x="270641" y="474810"/>
                  </a:cubicBezTo>
                  <a:cubicBezTo>
                    <a:pt x="269371" y="473543"/>
                    <a:pt x="269371" y="473543"/>
                    <a:pt x="268101" y="472277"/>
                  </a:cubicBezTo>
                  <a:cubicBezTo>
                    <a:pt x="265559" y="471011"/>
                    <a:pt x="263018" y="471011"/>
                    <a:pt x="259206" y="471011"/>
                  </a:cubicBezTo>
                  <a:cubicBezTo>
                    <a:pt x="257935" y="471011"/>
                    <a:pt x="257935" y="471011"/>
                    <a:pt x="256665" y="471011"/>
                  </a:cubicBezTo>
                  <a:cubicBezTo>
                    <a:pt x="255395" y="471011"/>
                    <a:pt x="252853" y="472277"/>
                    <a:pt x="250312" y="472277"/>
                  </a:cubicBezTo>
                  <a:cubicBezTo>
                    <a:pt x="247770" y="472277"/>
                    <a:pt x="246500" y="473543"/>
                    <a:pt x="245229" y="473543"/>
                  </a:cubicBezTo>
                  <a:cubicBezTo>
                    <a:pt x="242688" y="473543"/>
                    <a:pt x="241417" y="473543"/>
                    <a:pt x="238876" y="472277"/>
                  </a:cubicBezTo>
                  <a:cubicBezTo>
                    <a:pt x="237606" y="472277"/>
                    <a:pt x="236335" y="471011"/>
                    <a:pt x="236335" y="471011"/>
                  </a:cubicBezTo>
                  <a:cubicBezTo>
                    <a:pt x="235064" y="471011"/>
                    <a:pt x="235064" y="471011"/>
                    <a:pt x="233794" y="471011"/>
                  </a:cubicBezTo>
                  <a:cubicBezTo>
                    <a:pt x="229982" y="469745"/>
                    <a:pt x="222358" y="468479"/>
                    <a:pt x="219817" y="468479"/>
                  </a:cubicBezTo>
                  <a:cubicBezTo>
                    <a:pt x="219817" y="468479"/>
                    <a:pt x="218546" y="468479"/>
                    <a:pt x="218546" y="468479"/>
                  </a:cubicBezTo>
                  <a:cubicBezTo>
                    <a:pt x="214735" y="468479"/>
                    <a:pt x="204570" y="469745"/>
                    <a:pt x="191864" y="472277"/>
                  </a:cubicBezTo>
                  <a:cubicBezTo>
                    <a:pt x="177886" y="476076"/>
                    <a:pt x="160098" y="481140"/>
                    <a:pt x="144851" y="491270"/>
                  </a:cubicBezTo>
                  <a:cubicBezTo>
                    <a:pt x="135956" y="497600"/>
                    <a:pt x="121980" y="502665"/>
                    <a:pt x="110544" y="506464"/>
                  </a:cubicBezTo>
                  <a:cubicBezTo>
                    <a:pt x="102920" y="508996"/>
                    <a:pt x="96567" y="511528"/>
                    <a:pt x="92755" y="514061"/>
                  </a:cubicBezTo>
                  <a:cubicBezTo>
                    <a:pt x="81320" y="520391"/>
                    <a:pt x="63531" y="526722"/>
                    <a:pt x="57178" y="529254"/>
                  </a:cubicBezTo>
                  <a:cubicBezTo>
                    <a:pt x="55907" y="529254"/>
                    <a:pt x="54636" y="530521"/>
                    <a:pt x="53366" y="531787"/>
                  </a:cubicBezTo>
                  <a:lnTo>
                    <a:pt x="50825" y="534319"/>
                  </a:lnTo>
                  <a:lnTo>
                    <a:pt x="49554" y="514061"/>
                  </a:lnTo>
                  <a:lnTo>
                    <a:pt x="36848" y="502665"/>
                  </a:lnTo>
                  <a:lnTo>
                    <a:pt x="34307" y="490003"/>
                  </a:lnTo>
                  <a:lnTo>
                    <a:pt x="30495" y="479874"/>
                  </a:lnTo>
                  <a:lnTo>
                    <a:pt x="31765" y="478608"/>
                  </a:lnTo>
                  <a:cubicBezTo>
                    <a:pt x="33037" y="477342"/>
                    <a:pt x="35577" y="477342"/>
                    <a:pt x="36848" y="476076"/>
                  </a:cubicBezTo>
                  <a:cubicBezTo>
                    <a:pt x="39390" y="474810"/>
                    <a:pt x="43201" y="472277"/>
                    <a:pt x="47013" y="469745"/>
                  </a:cubicBezTo>
                  <a:cubicBezTo>
                    <a:pt x="52096" y="465946"/>
                    <a:pt x="57178" y="462148"/>
                    <a:pt x="66072" y="457083"/>
                  </a:cubicBezTo>
                  <a:cubicBezTo>
                    <a:pt x="74967" y="452019"/>
                    <a:pt x="83861" y="445688"/>
                    <a:pt x="90214" y="440623"/>
                  </a:cubicBezTo>
                  <a:cubicBezTo>
                    <a:pt x="95296" y="436825"/>
                    <a:pt x="99108" y="434292"/>
                    <a:pt x="101649" y="433026"/>
                  </a:cubicBezTo>
                  <a:cubicBezTo>
                    <a:pt x="108002" y="429228"/>
                    <a:pt x="109274" y="424163"/>
                    <a:pt x="109274" y="421631"/>
                  </a:cubicBezTo>
                  <a:cubicBezTo>
                    <a:pt x="109274" y="419099"/>
                    <a:pt x="108002" y="416566"/>
                    <a:pt x="105461" y="411502"/>
                  </a:cubicBezTo>
                  <a:lnTo>
                    <a:pt x="105461" y="410236"/>
                  </a:lnTo>
                  <a:cubicBezTo>
                    <a:pt x="104191" y="408969"/>
                    <a:pt x="104191" y="407703"/>
                    <a:pt x="102920" y="406437"/>
                  </a:cubicBezTo>
                  <a:cubicBezTo>
                    <a:pt x="101649" y="402639"/>
                    <a:pt x="99108" y="398840"/>
                    <a:pt x="95296" y="392509"/>
                  </a:cubicBezTo>
                  <a:cubicBezTo>
                    <a:pt x="91485" y="386178"/>
                    <a:pt x="87673" y="381114"/>
                    <a:pt x="83861" y="377315"/>
                  </a:cubicBezTo>
                  <a:cubicBezTo>
                    <a:pt x="81320" y="374783"/>
                    <a:pt x="80049" y="373517"/>
                    <a:pt x="78778" y="370985"/>
                  </a:cubicBezTo>
                  <a:cubicBezTo>
                    <a:pt x="76237" y="367186"/>
                    <a:pt x="76237" y="364654"/>
                    <a:pt x="74967" y="363388"/>
                  </a:cubicBezTo>
                  <a:cubicBezTo>
                    <a:pt x="74967" y="362121"/>
                    <a:pt x="74967" y="362121"/>
                    <a:pt x="74967" y="360855"/>
                  </a:cubicBezTo>
                  <a:cubicBezTo>
                    <a:pt x="73696" y="357057"/>
                    <a:pt x="45743" y="338064"/>
                    <a:pt x="38119" y="333000"/>
                  </a:cubicBezTo>
                  <a:cubicBezTo>
                    <a:pt x="30495" y="329201"/>
                    <a:pt x="3812" y="305144"/>
                    <a:pt x="2541" y="303878"/>
                  </a:cubicBezTo>
                  <a:lnTo>
                    <a:pt x="2541" y="303878"/>
                  </a:lnTo>
                  <a:lnTo>
                    <a:pt x="0" y="293749"/>
                  </a:lnTo>
                  <a:lnTo>
                    <a:pt x="0" y="293749"/>
                  </a:lnTo>
                  <a:cubicBezTo>
                    <a:pt x="0" y="293749"/>
                    <a:pt x="3812" y="282353"/>
                    <a:pt x="5083" y="278555"/>
                  </a:cubicBezTo>
                  <a:cubicBezTo>
                    <a:pt x="6353" y="274756"/>
                    <a:pt x="11436" y="263361"/>
                    <a:pt x="12706" y="262095"/>
                  </a:cubicBezTo>
                  <a:lnTo>
                    <a:pt x="15248" y="253232"/>
                  </a:lnTo>
                  <a:lnTo>
                    <a:pt x="7624" y="250699"/>
                  </a:lnTo>
                  <a:lnTo>
                    <a:pt x="7624" y="246901"/>
                  </a:lnTo>
                  <a:lnTo>
                    <a:pt x="7624" y="246901"/>
                  </a:lnTo>
                  <a:cubicBezTo>
                    <a:pt x="7624" y="246901"/>
                    <a:pt x="11436" y="241836"/>
                    <a:pt x="12706" y="238038"/>
                  </a:cubicBezTo>
                  <a:cubicBezTo>
                    <a:pt x="13977" y="236772"/>
                    <a:pt x="13977" y="235506"/>
                    <a:pt x="13977" y="232973"/>
                  </a:cubicBezTo>
                  <a:cubicBezTo>
                    <a:pt x="15248" y="229175"/>
                    <a:pt x="16518" y="225376"/>
                    <a:pt x="19059" y="221578"/>
                  </a:cubicBezTo>
                  <a:cubicBezTo>
                    <a:pt x="22871" y="216513"/>
                    <a:pt x="26683" y="211449"/>
                    <a:pt x="31765" y="207650"/>
                  </a:cubicBezTo>
                  <a:cubicBezTo>
                    <a:pt x="33037" y="206384"/>
                    <a:pt x="34307" y="205118"/>
                    <a:pt x="35577" y="203852"/>
                  </a:cubicBezTo>
                  <a:cubicBezTo>
                    <a:pt x="36848" y="202585"/>
                    <a:pt x="36848" y="201319"/>
                    <a:pt x="38119" y="201319"/>
                  </a:cubicBezTo>
                  <a:cubicBezTo>
                    <a:pt x="40660" y="198787"/>
                    <a:pt x="41930" y="196255"/>
                    <a:pt x="45743" y="196255"/>
                  </a:cubicBezTo>
                  <a:cubicBezTo>
                    <a:pt x="49554" y="196255"/>
                    <a:pt x="52096" y="197521"/>
                    <a:pt x="54636" y="200053"/>
                  </a:cubicBezTo>
                  <a:cubicBezTo>
                    <a:pt x="55907" y="200053"/>
                    <a:pt x="55907" y="201319"/>
                    <a:pt x="55907" y="201319"/>
                  </a:cubicBezTo>
                  <a:cubicBezTo>
                    <a:pt x="55907" y="201319"/>
                    <a:pt x="57178" y="201319"/>
                    <a:pt x="58449" y="201319"/>
                  </a:cubicBezTo>
                  <a:cubicBezTo>
                    <a:pt x="60989" y="201319"/>
                    <a:pt x="63531" y="201319"/>
                    <a:pt x="67343" y="201319"/>
                  </a:cubicBezTo>
                  <a:cubicBezTo>
                    <a:pt x="69884" y="201319"/>
                    <a:pt x="71155" y="201319"/>
                    <a:pt x="73696" y="201319"/>
                  </a:cubicBezTo>
                  <a:cubicBezTo>
                    <a:pt x="78778" y="201319"/>
                    <a:pt x="88943" y="198787"/>
                    <a:pt x="94026" y="197521"/>
                  </a:cubicBezTo>
                  <a:cubicBezTo>
                    <a:pt x="97838" y="196255"/>
                    <a:pt x="100379" y="197521"/>
                    <a:pt x="102920" y="198787"/>
                  </a:cubicBezTo>
                  <a:cubicBezTo>
                    <a:pt x="104191" y="198787"/>
                    <a:pt x="106732" y="200053"/>
                    <a:pt x="108002" y="200053"/>
                  </a:cubicBezTo>
                  <a:cubicBezTo>
                    <a:pt x="110544" y="200053"/>
                    <a:pt x="114356" y="201319"/>
                    <a:pt x="115627" y="202585"/>
                  </a:cubicBezTo>
                  <a:cubicBezTo>
                    <a:pt x="116897" y="203852"/>
                    <a:pt x="119438" y="203852"/>
                    <a:pt x="119438" y="203852"/>
                  </a:cubicBezTo>
                  <a:cubicBezTo>
                    <a:pt x="120709" y="203852"/>
                    <a:pt x="121980" y="203852"/>
                    <a:pt x="123250" y="203852"/>
                  </a:cubicBezTo>
                  <a:cubicBezTo>
                    <a:pt x="127062" y="203852"/>
                    <a:pt x="133415" y="203852"/>
                    <a:pt x="135956" y="205118"/>
                  </a:cubicBezTo>
                  <a:cubicBezTo>
                    <a:pt x="137227" y="205118"/>
                    <a:pt x="138498" y="206384"/>
                    <a:pt x="139768" y="206384"/>
                  </a:cubicBezTo>
                  <a:cubicBezTo>
                    <a:pt x="143580" y="207650"/>
                    <a:pt x="147392" y="208916"/>
                    <a:pt x="148662" y="208916"/>
                  </a:cubicBezTo>
                  <a:cubicBezTo>
                    <a:pt x="148662" y="208916"/>
                    <a:pt x="148662" y="208916"/>
                    <a:pt x="148662" y="208916"/>
                  </a:cubicBezTo>
                  <a:cubicBezTo>
                    <a:pt x="151204" y="208916"/>
                    <a:pt x="157557" y="210182"/>
                    <a:pt x="160098" y="211449"/>
                  </a:cubicBezTo>
                  <a:lnTo>
                    <a:pt x="160098" y="201319"/>
                  </a:lnTo>
                  <a:lnTo>
                    <a:pt x="156286" y="191190"/>
                  </a:lnTo>
                  <a:lnTo>
                    <a:pt x="162639" y="187391"/>
                  </a:lnTo>
                  <a:lnTo>
                    <a:pt x="163910" y="183593"/>
                  </a:lnTo>
                  <a:lnTo>
                    <a:pt x="157557" y="177262"/>
                  </a:lnTo>
                  <a:lnTo>
                    <a:pt x="157557" y="165867"/>
                  </a:lnTo>
                  <a:lnTo>
                    <a:pt x="161369" y="159536"/>
                  </a:lnTo>
                  <a:lnTo>
                    <a:pt x="163910" y="130414"/>
                  </a:lnTo>
                  <a:lnTo>
                    <a:pt x="168992" y="122817"/>
                  </a:lnTo>
                  <a:lnTo>
                    <a:pt x="177886" y="122817"/>
                  </a:lnTo>
                  <a:lnTo>
                    <a:pt x="181698" y="126616"/>
                  </a:lnTo>
                  <a:lnTo>
                    <a:pt x="199487" y="139277"/>
                  </a:lnTo>
                  <a:lnTo>
                    <a:pt x="210923" y="138011"/>
                  </a:lnTo>
                  <a:lnTo>
                    <a:pt x="217276" y="143076"/>
                  </a:lnTo>
                  <a:lnTo>
                    <a:pt x="222358" y="143076"/>
                  </a:lnTo>
                  <a:lnTo>
                    <a:pt x="222358" y="138011"/>
                  </a:lnTo>
                  <a:lnTo>
                    <a:pt x="227441" y="131681"/>
                  </a:lnTo>
                  <a:lnTo>
                    <a:pt x="228711" y="132947"/>
                  </a:lnTo>
                  <a:cubicBezTo>
                    <a:pt x="231253" y="136745"/>
                    <a:pt x="233794" y="140544"/>
                    <a:pt x="237606" y="144342"/>
                  </a:cubicBezTo>
                  <a:cubicBezTo>
                    <a:pt x="238876" y="146874"/>
                    <a:pt x="241417" y="148141"/>
                    <a:pt x="242688" y="150673"/>
                  </a:cubicBezTo>
                  <a:cubicBezTo>
                    <a:pt x="256665" y="169665"/>
                    <a:pt x="280807" y="186125"/>
                    <a:pt x="298595" y="197521"/>
                  </a:cubicBezTo>
                  <a:cubicBezTo>
                    <a:pt x="302407" y="200053"/>
                    <a:pt x="306219" y="202585"/>
                    <a:pt x="308760" y="205118"/>
                  </a:cubicBezTo>
                  <a:cubicBezTo>
                    <a:pt x="326549" y="217779"/>
                    <a:pt x="363397" y="225376"/>
                    <a:pt x="402786" y="224110"/>
                  </a:cubicBezTo>
                  <a:cubicBezTo>
                    <a:pt x="448528" y="221578"/>
                    <a:pt x="471399" y="201319"/>
                    <a:pt x="480293" y="192456"/>
                  </a:cubicBezTo>
                  <a:cubicBezTo>
                    <a:pt x="487917" y="184859"/>
                    <a:pt x="491729" y="177262"/>
                    <a:pt x="495541" y="168399"/>
                  </a:cubicBezTo>
                  <a:cubicBezTo>
                    <a:pt x="496812" y="164601"/>
                    <a:pt x="499352" y="159536"/>
                    <a:pt x="501894" y="155738"/>
                  </a:cubicBezTo>
                  <a:cubicBezTo>
                    <a:pt x="510788" y="140544"/>
                    <a:pt x="512059" y="121551"/>
                    <a:pt x="512059" y="116487"/>
                  </a:cubicBezTo>
                  <a:cubicBezTo>
                    <a:pt x="512059" y="110156"/>
                    <a:pt x="514600" y="105091"/>
                    <a:pt x="518412" y="98760"/>
                  </a:cubicBezTo>
                  <a:cubicBezTo>
                    <a:pt x="520953" y="94962"/>
                    <a:pt x="522224" y="91163"/>
                    <a:pt x="524765" y="86099"/>
                  </a:cubicBezTo>
                  <a:cubicBezTo>
                    <a:pt x="529848" y="70905"/>
                    <a:pt x="537471" y="54445"/>
                    <a:pt x="550177" y="49380"/>
                  </a:cubicBezTo>
                  <a:cubicBezTo>
                    <a:pt x="559072" y="45582"/>
                    <a:pt x="570507" y="43049"/>
                    <a:pt x="583214" y="40517"/>
                  </a:cubicBezTo>
                  <a:cubicBezTo>
                    <a:pt x="588296" y="39251"/>
                    <a:pt x="592108" y="39251"/>
                    <a:pt x="597190" y="37985"/>
                  </a:cubicBezTo>
                  <a:cubicBezTo>
                    <a:pt x="611167" y="35452"/>
                    <a:pt x="630227" y="30388"/>
                    <a:pt x="648015" y="25323"/>
                  </a:cubicBezTo>
                  <a:cubicBezTo>
                    <a:pt x="654368" y="24057"/>
                    <a:pt x="659451" y="21525"/>
                    <a:pt x="665804" y="20259"/>
                  </a:cubicBezTo>
                  <a:cubicBezTo>
                    <a:pt x="679780" y="16460"/>
                    <a:pt x="692486" y="16460"/>
                    <a:pt x="700111" y="16460"/>
                  </a:cubicBezTo>
                  <a:cubicBezTo>
                    <a:pt x="705193" y="16460"/>
                    <a:pt x="710275" y="16460"/>
                    <a:pt x="712817" y="17726"/>
                  </a:cubicBezTo>
                  <a:cubicBezTo>
                    <a:pt x="717899" y="18992"/>
                    <a:pt x="728064" y="21525"/>
                    <a:pt x="738229" y="24057"/>
                  </a:cubicBezTo>
                  <a:cubicBezTo>
                    <a:pt x="743311" y="25323"/>
                    <a:pt x="748394" y="26589"/>
                    <a:pt x="756017" y="26589"/>
                  </a:cubicBezTo>
                  <a:cubicBezTo>
                    <a:pt x="763641" y="26589"/>
                    <a:pt x="772535" y="25323"/>
                    <a:pt x="782701" y="22791"/>
                  </a:cubicBezTo>
                  <a:cubicBezTo>
                    <a:pt x="799219" y="17726"/>
                    <a:pt x="810654" y="11395"/>
                    <a:pt x="823360" y="1266"/>
                  </a:cubicBezTo>
                  <a:lnTo>
                    <a:pt x="824631" y="0"/>
                  </a:lnTo>
                  <a:lnTo>
                    <a:pt x="825901" y="0"/>
                  </a:lnTo>
                  <a:cubicBezTo>
                    <a:pt x="827172" y="0"/>
                    <a:pt x="837337" y="6331"/>
                    <a:pt x="838607" y="7597"/>
                  </a:cubicBezTo>
                  <a:cubicBezTo>
                    <a:pt x="841149" y="10129"/>
                    <a:pt x="837337" y="15194"/>
                    <a:pt x="834796" y="17726"/>
                  </a:cubicBezTo>
                  <a:cubicBezTo>
                    <a:pt x="833525" y="18992"/>
                    <a:pt x="833525" y="20259"/>
                    <a:pt x="833525" y="22791"/>
                  </a:cubicBezTo>
                  <a:cubicBezTo>
                    <a:pt x="833525" y="24057"/>
                    <a:pt x="833525" y="25323"/>
                    <a:pt x="832254" y="26589"/>
                  </a:cubicBezTo>
                  <a:cubicBezTo>
                    <a:pt x="830984" y="32920"/>
                    <a:pt x="824631" y="36719"/>
                    <a:pt x="818278" y="40517"/>
                  </a:cubicBezTo>
                  <a:cubicBezTo>
                    <a:pt x="814466" y="43049"/>
                    <a:pt x="810654" y="50646"/>
                    <a:pt x="808113" y="56977"/>
                  </a:cubicBezTo>
                  <a:cubicBezTo>
                    <a:pt x="806842" y="60776"/>
                    <a:pt x="804301" y="64574"/>
                    <a:pt x="803030" y="67106"/>
                  </a:cubicBezTo>
                  <a:cubicBezTo>
                    <a:pt x="800489" y="72171"/>
                    <a:pt x="797948" y="78502"/>
                    <a:pt x="795407" y="84833"/>
                  </a:cubicBezTo>
                  <a:cubicBezTo>
                    <a:pt x="792866" y="89897"/>
                    <a:pt x="790324" y="94962"/>
                    <a:pt x="789054" y="98760"/>
                  </a:cubicBezTo>
                  <a:cubicBezTo>
                    <a:pt x="787783" y="102559"/>
                    <a:pt x="786512" y="107624"/>
                    <a:pt x="786512" y="112688"/>
                  </a:cubicBezTo>
                  <a:cubicBezTo>
                    <a:pt x="786512" y="116487"/>
                    <a:pt x="786512" y="119019"/>
                    <a:pt x="785241" y="121551"/>
                  </a:cubicBezTo>
                  <a:cubicBezTo>
                    <a:pt x="782701" y="125350"/>
                    <a:pt x="776348" y="126616"/>
                    <a:pt x="773806" y="126616"/>
                  </a:cubicBezTo>
                  <a:cubicBezTo>
                    <a:pt x="773806" y="126616"/>
                    <a:pt x="771265" y="126616"/>
                    <a:pt x="766182" y="131681"/>
                  </a:cubicBezTo>
                  <a:cubicBezTo>
                    <a:pt x="764912" y="132947"/>
                    <a:pt x="761100" y="134213"/>
                    <a:pt x="757288" y="135479"/>
                  </a:cubicBezTo>
                  <a:cubicBezTo>
                    <a:pt x="754747" y="136745"/>
                    <a:pt x="750935" y="138011"/>
                    <a:pt x="749664" y="139277"/>
                  </a:cubicBezTo>
                  <a:cubicBezTo>
                    <a:pt x="748394" y="140544"/>
                    <a:pt x="747123" y="141810"/>
                    <a:pt x="744582" y="144342"/>
                  </a:cubicBezTo>
                  <a:cubicBezTo>
                    <a:pt x="740770" y="148141"/>
                    <a:pt x="738229" y="150673"/>
                    <a:pt x="735688" y="151939"/>
                  </a:cubicBezTo>
                  <a:cubicBezTo>
                    <a:pt x="730605" y="153205"/>
                    <a:pt x="714087" y="160802"/>
                    <a:pt x="707734" y="167133"/>
                  </a:cubicBezTo>
                  <a:cubicBezTo>
                    <a:pt x="703922" y="170931"/>
                    <a:pt x="698840" y="173464"/>
                    <a:pt x="693758" y="177262"/>
                  </a:cubicBezTo>
                  <a:cubicBezTo>
                    <a:pt x="691216" y="179795"/>
                    <a:pt x="687404" y="181061"/>
                    <a:pt x="686133" y="182327"/>
                  </a:cubicBezTo>
                  <a:cubicBezTo>
                    <a:pt x="684863" y="183593"/>
                    <a:pt x="684863" y="184859"/>
                    <a:pt x="686133" y="187391"/>
                  </a:cubicBezTo>
                  <a:cubicBezTo>
                    <a:pt x="686133" y="188658"/>
                    <a:pt x="686133" y="189924"/>
                    <a:pt x="686133" y="191190"/>
                  </a:cubicBezTo>
                  <a:cubicBezTo>
                    <a:pt x="686133" y="193722"/>
                    <a:pt x="684863" y="193722"/>
                    <a:pt x="683592" y="194989"/>
                  </a:cubicBezTo>
                  <a:cubicBezTo>
                    <a:pt x="683592" y="194989"/>
                    <a:pt x="682322" y="196255"/>
                    <a:pt x="682322" y="197521"/>
                  </a:cubicBezTo>
                  <a:cubicBezTo>
                    <a:pt x="681051" y="198787"/>
                    <a:pt x="682322" y="203852"/>
                    <a:pt x="682322" y="207650"/>
                  </a:cubicBezTo>
                  <a:cubicBezTo>
                    <a:pt x="682322" y="210182"/>
                    <a:pt x="683592" y="212715"/>
                    <a:pt x="683592" y="213981"/>
                  </a:cubicBezTo>
                  <a:cubicBezTo>
                    <a:pt x="683592" y="217779"/>
                    <a:pt x="686133" y="225376"/>
                    <a:pt x="687404" y="230441"/>
                  </a:cubicBezTo>
                  <a:cubicBezTo>
                    <a:pt x="688675" y="232973"/>
                    <a:pt x="692486" y="243102"/>
                    <a:pt x="692486" y="249433"/>
                  </a:cubicBezTo>
                  <a:cubicBezTo>
                    <a:pt x="692486" y="253232"/>
                    <a:pt x="693758" y="258296"/>
                    <a:pt x="696298" y="264627"/>
                  </a:cubicBezTo>
                  <a:cubicBezTo>
                    <a:pt x="696298" y="265893"/>
                    <a:pt x="697569" y="268426"/>
                    <a:pt x="697569" y="269692"/>
                  </a:cubicBezTo>
                  <a:cubicBezTo>
                    <a:pt x="700111" y="279821"/>
                    <a:pt x="701381" y="292483"/>
                    <a:pt x="701381" y="297547"/>
                  </a:cubicBezTo>
                  <a:lnTo>
                    <a:pt x="701381" y="298814"/>
                  </a:lnTo>
                  <a:cubicBezTo>
                    <a:pt x="701381" y="302612"/>
                    <a:pt x="703922" y="307677"/>
                    <a:pt x="703922" y="310209"/>
                  </a:cubicBezTo>
                  <a:cubicBezTo>
                    <a:pt x="705193" y="312741"/>
                    <a:pt x="705193" y="315274"/>
                    <a:pt x="705193" y="319072"/>
                  </a:cubicBezTo>
                  <a:cubicBezTo>
                    <a:pt x="705193" y="320338"/>
                    <a:pt x="705193" y="322871"/>
                    <a:pt x="705193" y="325403"/>
                  </a:cubicBezTo>
                  <a:cubicBezTo>
                    <a:pt x="705193" y="330467"/>
                    <a:pt x="709004" y="333000"/>
                    <a:pt x="714087" y="335532"/>
                  </a:cubicBezTo>
                  <a:cubicBezTo>
                    <a:pt x="719170" y="338064"/>
                    <a:pt x="724252" y="340597"/>
                    <a:pt x="726793" y="344395"/>
                  </a:cubicBezTo>
                  <a:cubicBezTo>
                    <a:pt x="726793" y="344395"/>
                    <a:pt x="729335" y="345661"/>
                    <a:pt x="730605" y="345661"/>
                  </a:cubicBezTo>
                  <a:cubicBezTo>
                    <a:pt x="733146" y="345661"/>
                    <a:pt x="735688" y="345661"/>
                    <a:pt x="738229" y="348194"/>
                  </a:cubicBezTo>
                  <a:cubicBezTo>
                    <a:pt x="740770" y="351992"/>
                    <a:pt x="739499" y="355791"/>
                    <a:pt x="735688" y="360855"/>
                  </a:cubicBezTo>
                  <a:lnTo>
                    <a:pt x="735688" y="360855"/>
                  </a:lnTo>
                  <a:cubicBezTo>
                    <a:pt x="734417" y="363388"/>
                    <a:pt x="731876" y="365920"/>
                    <a:pt x="730605" y="367186"/>
                  </a:cubicBezTo>
                  <a:cubicBezTo>
                    <a:pt x="728064" y="369718"/>
                    <a:pt x="725523" y="372251"/>
                    <a:pt x="722982" y="376049"/>
                  </a:cubicBezTo>
                  <a:cubicBezTo>
                    <a:pt x="720440" y="381114"/>
                    <a:pt x="719170" y="386178"/>
                    <a:pt x="719170" y="391243"/>
                  </a:cubicBezTo>
                  <a:cubicBezTo>
                    <a:pt x="719170" y="392509"/>
                    <a:pt x="719170" y="393775"/>
                    <a:pt x="719170" y="396308"/>
                  </a:cubicBezTo>
                  <a:cubicBezTo>
                    <a:pt x="717899" y="401372"/>
                    <a:pt x="720440" y="408969"/>
                    <a:pt x="722982" y="412768"/>
                  </a:cubicBezTo>
                  <a:cubicBezTo>
                    <a:pt x="722982" y="414034"/>
                    <a:pt x="724252" y="415300"/>
                    <a:pt x="724252" y="416566"/>
                  </a:cubicBezTo>
                  <a:cubicBezTo>
                    <a:pt x="725523" y="421631"/>
                    <a:pt x="729335" y="427962"/>
                    <a:pt x="730605" y="430494"/>
                  </a:cubicBezTo>
                  <a:cubicBezTo>
                    <a:pt x="730605" y="431760"/>
                    <a:pt x="731876" y="431760"/>
                    <a:pt x="731876" y="433026"/>
                  </a:cubicBezTo>
                  <a:cubicBezTo>
                    <a:pt x="733146" y="435559"/>
                    <a:pt x="735688" y="438091"/>
                    <a:pt x="736958" y="439357"/>
                  </a:cubicBezTo>
                  <a:cubicBezTo>
                    <a:pt x="738229" y="440623"/>
                    <a:pt x="748394" y="440623"/>
                    <a:pt x="757288" y="440623"/>
                  </a:cubicBezTo>
                  <a:cubicBezTo>
                    <a:pt x="761100" y="440623"/>
                    <a:pt x="763641" y="440623"/>
                    <a:pt x="764912" y="440623"/>
                  </a:cubicBezTo>
                  <a:cubicBezTo>
                    <a:pt x="768723" y="439357"/>
                    <a:pt x="769995" y="435559"/>
                    <a:pt x="769995" y="435559"/>
                  </a:cubicBezTo>
                  <a:lnTo>
                    <a:pt x="769995" y="434292"/>
                  </a:lnTo>
                  <a:lnTo>
                    <a:pt x="780159" y="434292"/>
                  </a:lnTo>
                  <a:lnTo>
                    <a:pt x="780159" y="436825"/>
                  </a:lnTo>
                  <a:cubicBezTo>
                    <a:pt x="780159" y="436825"/>
                    <a:pt x="780159" y="444422"/>
                    <a:pt x="777618" y="448220"/>
                  </a:cubicBezTo>
                  <a:cubicBezTo>
                    <a:pt x="776348" y="450753"/>
                    <a:pt x="775077" y="452019"/>
                    <a:pt x="773806" y="454551"/>
                  </a:cubicBezTo>
                  <a:cubicBezTo>
                    <a:pt x="772535" y="455817"/>
                    <a:pt x="772535" y="457083"/>
                    <a:pt x="771265" y="458350"/>
                  </a:cubicBezTo>
                  <a:cubicBezTo>
                    <a:pt x="769995" y="460882"/>
                    <a:pt x="769995" y="462148"/>
                    <a:pt x="769995" y="467213"/>
                  </a:cubicBezTo>
                  <a:lnTo>
                    <a:pt x="769995" y="467213"/>
                  </a:lnTo>
                  <a:cubicBezTo>
                    <a:pt x="769995" y="473543"/>
                    <a:pt x="766182" y="478608"/>
                    <a:pt x="759829" y="482407"/>
                  </a:cubicBezTo>
                  <a:cubicBezTo>
                    <a:pt x="754747" y="484939"/>
                    <a:pt x="754747" y="491270"/>
                    <a:pt x="753476" y="496334"/>
                  </a:cubicBezTo>
                  <a:cubicBezTo>
                    <a:pt x="753476" y="501399"/>
                    <a:pt x="756017" y="506464"/>
                    <a:pt x="761100" y="512794"/>
                  </a:cubicBezTo>
                  <a:cubicBezTo>
                    <a:pt x="764912" y="516593"/>
                    <a:pt x="766182" y="516593"/>
                    <a:pt x="768723" y="516593"/>
                  </a:cubicBezTo>
                  <a:cubicBezTo>
                    <a:pt x="769995" y="516593"/>
                    <a:pt x="771265" y="516593"/>
                    <a:pt x="772535" y="517859"/>
                  </a:cubicBezTo>
                  <a:cubicBezTo>
                    <a:pt x="777618" y="519125"/>
                    <a:pt x="777618" y="524190"/>
                    <a:pt x="777618" y="526722"/>
                  </a:cubicBezTo>
                  <a:cubicBezTo>
                    <a:pt x="777618" y="529254"/>
                    <a:pt x="778888" y="534319"/>
                    <a:pt x="780159" y="538118"/>
                  </a:cubicBezTo>
                  <a:cubicBezTo>
                    <a:pt x="781430" y="543182"/>
                    <a:pt x="782701" y="554578"/>
                    <a:pt x="781430" y="555844"/>
                  </a:cubicBezTo>
                  <a:cubicBezTo>
                    <a:pt x="781430" y="557110"/>
                    <a:pt x="778888" y="557110"/>
                    <a:pt x="776348" y="557110"/>
                  </a:cubicBezTo>
                  <a:cubicBezTo>
                    <a:pt x="772535" y="557110"/>
                    <a:pt x="768723" y="557110"/>
                    <a:pt x="768723" y="557110"/>
                  </a:cubicBezTo>
                  <a:lnTo>
                    <a:pt x="768723" y="557110"/>
                  </a:lnTo>
                  <a:lnTo>
                    <a:pt x="762370" y="553312"/>
                  </a:lnTo>
                  <a:cubicBezTo>
                    <a:pt x="762370" y="553312"/>
                    <a:pt x="762370" y="553312"/>
                    <a:pt x="762370" y="553312"/>
                  </a:cubicBezTo>
                  <a:cubicBezTo>
                    <a:pt x="762370" y="558376"/>
                    <a:pt x="763641" y="579901"/>
                    <a:pt x="763641" y="583699"/>
                  </a:cubicBezTo>
                  <a:cubicBezTo>
                    <a:pt x="763641" y="584966"/>
                    <a:pt x="762370" y="587498"/>
                    <a:pt x="762370" y="590030"/>
                  </a:cubicBezTo>
                  <a:cubicBezTo>
                    <a:pt x="761100" y="593829"/>
                    <a:pt x="759829" y="598893"/>
                    <a:pt x="759829" y="605224"/>
                  </a:cubicBezTo>
                  <a:cubicBezTo>
                    <a:pt x="759829" y="614087"/>
                    <a:pt x="762370" y="628015"/>
                    <a:pt x="762370" y="628015"/>
                  </a:cubicBezTo>
                  <a:cubicBezTo>
                    <a:pt x="762370" y="628015"/>
                    <a:pt x="763641" y="638144"/>
                    <a:pt x="764912" y="640676"/>
                  </a:cubicBezTo>
                  <a:cubicBezTo>
                    <a:pt x="764912" y="641943"/>
                    <a:pt x="764912" y="641943"/>
                    <a:pt x="766182" y="643209"/>
                  </a:cubicBezTo>
                  <a:cubicBezTo>
                    <a:pt x="767453" y="645741"/>
                    <a:pt x="767453" y="647007"/>
                    <a:pt x="767453" y="649540"/>
                  </a:cubicBezTo>
                  <a:cubicBezTo>
                    <a:pt x="767453" y="650806"/>
                    <a:pt x="763641" y="654604"/>
                    <a:pt x="753476" y="666000"/>
                  </a:cubicBezTo>
                  <a:cubicBezTo>
                    <a:pt x="750935" y="668532"/>
                    <a:pt x="749664" y="669798"/>
                    <a:pt x="748394" y="671064"/>
                  </a:cubicBezTo>
                  <a:cubicBezTo>
                    <a:pt x="745853" y="673597"/>
                    <a:pt x="738229" y="681193"/>
                    <a:pt x="731876" y="682460"/>
                  </a:cubicBezTo>
                  <a:lnTo>
                    <a:pt x="728064" y="679927"/>
                  </a:lnTo>
                  <a:close/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5" name="Freeform 34">
              <a:extLst>
                <a:ext uri="{FF2B5EF4-FFF2-40B4-BE49-F238E27FC236}">
                  <a16:creationId xmlns:a16="http://schemas.microsoft.com/office/drawing/2014/main" id="{6F4FF17F-9AD1-48DC-B0C5-EF4FC1CD8D96}"/>
                </a:ext>
              </a:extLst>
            </p:cNvPr>
            <p:cNvSpPr/>
            <p:nvPr/>
          </p:nvSpPr>
          <p:spPr>
            <a:xfrm>
              <a:off x="11602908" y="8830174"/>
              <a:ext cx="674697" cy="695429"/>
            </a:xfrm>
            <a:custGeom>
              <a:avLst/>
              <a:gdLst>
                <a:gd name="connsiteX0" fmla="*/ 674697 w 674697"/>
                <a:gd name="connsiteY0" fmla="*/ 178636 h 695429"/>
                <a:gd name="connsiteX1" fmla="*/ 672156 w 674697"/>
                <a:gd name="connsiteY1" fmla="*/ 182435 h 695429"/>
                <a:gd name="connsiteX2" fmla="*/ 672156 w 674697"/>
                <a:gd name="connsiteY2" fmla="*/ 187500 h 695429"/>
                <a:gd name="connsiteX3" fmla="*/ 664533 w 674697"/>
                <a:gd name="connsiteY3" fmla="*/ 187500 h 695429"/>
                <a:gd name="connsiteX4" fmla="*/ 658180 w 674697"/>
                <a:gd name="connsiteY4" fmla="*/ 182435 h 695429"/>
                <a:gd name="connsiteX5" fmla="*/ 646744 w 674697"/>
                <a:gd name="connsiteY5" fmla="*/ 183701 h 695429"/>
                <a:gd name="connsiteX6" fmla="*/ 627685 w 674697"/>
                <a:gd name="connsiteY6" fmla="*/ 171039 h 695429"/>
                <a:gd name="connsiteX7" fmla="*/ 623873 w 674697"/>
                <a:gd name="connsiteY7" fmla="*/ 167241 h 695429"/>
                <a:gd name="connsiteX8" fmla="*/ 616249 w 674697"/>
                <a:gd name="connsiteY8" fmla="*/ 167241 h 695429"/>
                <a:gd name="connsiteX9" fmla="*/ 612438 w 674697"/>
                <a:gd name="connsiteY9" fmla="*/ 173572 h 695429"/>
                <a:gd name="connsiteX10" fmla="*/ 609896 w 674697"/>
                <a:gd name="connsiteY10" fmla="*/ 202693 h 695429"/>
                <a:gd name="connsiteX11" fmla="*/ 606085 w 674697"/>
                <a:gd name="connsiteY11" fmla="*/ 209024 h 695429"/>
                <a:gd name="connsiteX12" fmla="*/ 606085 w 674697"/>
                <a:gd name="connsiteY12" fmla="*/ 219154 h 695429"/>
                <a:gd name="connsiteX13" fmla="*/ 613708 w 674697"/>
                <a:gd name="connsiteY13" fmla="*/ 226751 h 695429"/>
                <a:gd name="connsiteX14" fmla="*/ 612438 w 674697"/>
                <a:gd name="connsiteY14" fmla="*/ 233081 h 695429"/>
                <a:gd name="connsiteX15" fmla="*/ 607355 w 674697"/>
                <a:gd name="connsiteY15" fmla="*/ 236880 h 695429"/>
                <a:gd name="connsiteX16" fmla="*/ 609896 w 674697"/>
                <a:gd name="connsiteY16" fmla="*/ 245743 h 695429"/>
                <a:gd name="connsiteX17" fmla="*/ 609896 w 674697"/>
                <a:gd name="connsiteY17" fmla="*/ 258404 h 695429"/>
                <a:gd name="connsiteX18" fmla="*/ 595919 w 674697"/>
                <a:gd name="connsiteY18" fmla="*/ 254606 h 695429"/>
                <a:gd name="connsiteX19" fmla="*/ 581943 w 674697"/>
                <a:gd name="connsiteY19" fmla="*/ 250808 h 695429"/>
                <a:gd name="connsiteX20" fmla="*/ 565425 w 674697"/>
                <a:gd name="connsiteY20" fmla="*/ 250808 h 695429"/>
                <a:gd name="connsiteX21" fmla="*/ 552719 w 674697"/>
                <a:gd name="connsiteY21" fmla="*/ 247009 h 695429"/>
                <a:gd name="connsiteX22" fmla="*/ 538741 w 674697"/>
                <a:gd name="connsiteY22" fmla="*/ 244477 h 695429"/>
                <a:gd name="connsiteX23" fmla="*/ 518412 w 674697"/>
                <a:gd name="connsiteY23" fmla="*/ 248275 h 695429"/>
                <a:gd name="connsiteX24" fmla="*/ 500623 w 674697"/>
                <a:gd name="connsiteY24" fmla="*/ 248275 h 695429"/>
                <a:gd name="connsiteX25" fmla="*/ 490458 w 674697"/>
                <a:gd name="connsiteY25" fmla="*/ 244477 h 695429"/>
                <a:gd name="connsiteX26" fmla="*/ 481563 w 674697"/>
                <a:gd name="connsiteY26" fmla="*/ 252074 h 695429"/>
                <a:gd name="connsiteX27" fmla="*/ 466317 w 674697"/>
                <a:gd name="connsiteY27" fmla="*/ 268534 h 695429"/>
                <a:gd name="connsiteX28" fmla="*/ 459964 w 674697"/>
                <a:gd name="connsiteY28" fmla="*/ 284994 h 695429"/>
                <a:gd name="connsiteX29" fmla="*/ 454881 w 674697"/>
                <a:gd name="connsiteY29" fmla="*/ 293857 h 695429"/>
                <a:gd name="connsiteX30" fmla="*/ 454881 w 674697"/>
                <a:gd name="connsiteY30" fmla="*/ 296389 h 695429"/>
                <a:gd name="connsiteX31" fmla="*/ 462504 w 674697"/>
                <a:gd name="connsiteY31" fmla="*/ 298922 h 695429"/>
                <a:gd name="connsiteX32" fmla="*/ 459964 w 674697"/>
                <a:gd name="connsiteY32" fmla="*/ 309051 h 695429"/>
                <a:gd name="connsiteX33" fmla="*/ 452339 w 674697"/>
                <a:gd name="connsiteY33" fmla="*/ 325511 h 695429"/>
                <a:gd name="connsiteX34" fmla="*/ 447257 w 674697"/>
                <a:gd name="connsiteY34" fmla="*/ 340705 h 695429"/>
                <a:gd name="connsiteX35" fmla="*/ 449798 w 674697"/>
                <a:gd name="connsiteY35" fmla="*/ 349568 h 695429"/>
                <a:gd name="connsiteX36" fmla="*/ 485376 w 674697"/>
                <a:gd name="connsiteY36" fmla="*/ 377423 h 695429"/>
                <a:gd name="connsiteX37" fmla="*/ 523494 w 674697"/>
                <a:gd name="connsiteY37" fmla="*/ 406545 h 695429"/>
                <a:gd name="connsiteX38" fmla="*/ 527306 w 674697"/>
                <a:gd name="connsiteY38" fmla="*/ 416674 h 695429"/>
                <a:gd name="connsiteX39" fmla="*/ 543824 w 674697"/>
                <a:gd name="connsiteY39" fmla="*/ 438199 h 695429"/>
                <a:gd name="connsiteX40" fmla="*/ 552719 w 674697"/>
                <a:gd name="connsiteY40" fmla="*/ 455925 h 695429"/>
                <a:gd name="connsiteX41" fmla="*/ 556530 w 674697"/>
                <a:gd name="connsiteY41" fmla="*/ 467321 h 695429"/>
                <a:gd name="connsiteX42" fmla="*/ 548907 w 674697"/>
                <a:gd name="connsiteY42" fmla="*/ 479982 h 695429"/>
                <a:gd name="connsiteX43" fmla="*/ 513329 w 674697"/>
                <a:gd name="connsiteY43" fmla="*/ 504039 h 695429"/>
                <a:gd name="connsiteX44" fmla="*/ 485376 w 674697"/>
                <a:gd name="connsiteY44" fmla="*/ 523032 h 695429"/>
                <a:gd name="connsiteX45" fmla="*/ 481563 w 674697"/>
                <a:gd name="connsiteY45" fmla="*/ 525564 h 695429"/>
                <a:gd name="connsiteX46" fmla="*/ 458693 w 674697"/>
                <a:gd name="connsiteY46" fmla="*/ 539492 h 695429"/>
                <a:gd name="connsiteX47" fmla="*/ 411680 w 674697"/>
                <a:gd name="connsiteY47" fmla="*/ 569880 h 695429"/>
                <a:gd name="connsiteX48" fmla="*/ 386267 w 674697"/>
                <a:gd name="connsiteY48" fmla="*/ 592670 h 695429"/>
                <a:gd name="connsiteX49" fmla="*/ 365938 w 674697"/>
                <a:gd name="connsiteY49" fmla="*/ 615461 h 695429"/>
                <a:gd name="connsiteX50" fmla="*/ 339255 w 674697"/>
                <a:gd name="connsiteY50" fmla="*/ 649648 h 695429"/>
                <a:gd name="connsiteX51" fmla="*/ 310030 w 674697"/>
                <a:gd name="connsiteY51" fmla="*/ 678769 h 695429"/>
                <a:gd name="connsiteX52" fmla="*/ 290971 w 674697"/>
                <a:gd name="connsiteY52" fmla="*/ 688898 h 695429"/>
                <a:gd name="connsiteX53" fmla="*/ 276994 w 674697"/>
                <a:gd name="connsiteY53" fmla="*/ 695229 h 695429"/>
                <a:gd name="connsiteX54" fmla="*/ 269371 w 674697"/>
                <a:gd name="connsiteY54" fmla="*/ 668640 h 695429"/>
                <a:gd name="connsiteX55" fmla="*/ 259205 w 674697"/>
                <a:gd name="connsiteY55" fmla="*/ 636986 h 695429"/>
                <a:gd name="connsiteX56" fmla="*/ 252852 w 674697"/>
                <a:gd name="connsiteY56" fmla="*/ 612929 h 695429"/>
                <a:gd name="connsiteX57" fmla="*/ 250312 w 674697"/>
                <a:gd name="connsiteY57" fmla="*/ 606598 h 695429"/>
                <a:gd name="connsiteX58" fmla="*/ 237606 w 674697"/>
                <a:gd name="connsiteY58" fmla="*/ 607864 h 695429"/>
                <a:gd name="connsiteX59" fmla="*/ 235064 w 674697"/>
                <a:gd name="connsiteY59" fmla="*/ 612929 h 695429"/>
                <a:gd name="connsiteX60" fmla="*/ 235064 w 674697"/>
                <a:gd name="connsiteY60" fmla="*/ 631921 h 695429"/>
                <a:gd name="connsiteX61" fmla="*/ 227440 w 674697"/>
                <a:gd name="connsiteY61" fmla="*/ 631921 h 695429"/>
                <a:gd name="connsiteX62" fmla="*/ 217275 w 674697"/>
                <a:gd name="connsiteY62" fmla="*/ 616727 h 695429"/>
                <a:gd name="connsiteX63" fmla="*/ 198216 w 674697"/>
                <a:gd name="connsiteY63" fmla="*/ 593937 h 695429"/>
                <a:gd name="connsiteX64" fmla="*/ 186781 w 674697"/>
                <a:gd name="connsiteY64" fmla="*/ 585073 h 695429"/>
                <a:gd name="connsiteX65" fmla="*/ 182968 w 674697"/>
                <a:gd name="connsiteY65" fmla="*/ 580009 h 695429"/>
                <a:gd name="connsiteX66" fmla="*/ 179157 w 674697"/>
                <a:gd name="connsiteY66" fmla="*/ 580009 h 695429"/>
                <a:gd name="connsiteX67" fmla="*/ 179157 w 674697"/>
                <a:gd name="connsiteY67" fmla="*/ 587606 h 695429"/>
                <a:gd name="connsiteX68" fmla="*/ 176615 w 674697"/>
                <a:gd name="connsiteY68" fmla="*/ 587606 h 695429"/>
                <a:gd name="connsiteX69" fmla="*/ 168992 w 674697"/>
                <a:gd name="connsiteY69" fmla="*/ 585073 h 695429"/>
                <a:gd name="connsiteX70" fmla="*/ 165180 w 674697"/>
                <a:gd name="connsiteY70" fmla="*/ 581275 h 695429"/>
                <a:gd name="connsiteX71" fmla="*/ 151203 w 674697"/>
                <a:gd name="connsiteY71" fmla="*/ 581275 h 695429"/>
                <a:gd name="connsiteX72" fmla="*/ 149933 w 674697"/>
                <a:gd name="connsiteY72" fmla="*/ 593937 h 695429"/>
                <a:gd name="connsiteX73" fmla="*/ 144850 w 674697"/>
                <a:gd name="connsiteY73" fmla="*/ 592670 h 695429"/>
                <a:gd name="connsiteX74" fmla="*/ 128332 w 674697"/>
                <a:gd name="connsiteY74" fmla="*/ 571146 h 695429"/>
                <a:gd name="connsiteX75" fmla="*/ 121979 w 674697"/>
                <a:gd name="connsiteY75" fmla="*/ 574944 h 695429"/>
                <a:gd name="connsiteX76" fmla="*/ 100378 w 674697"/>
                <a:gd name="connsiteY76" fmla="*/ 606598 h 695429"/>
                <a:gd name="connsiteX77" fmla="*/ 77507 w 674697"/>
                <a:gd name="connsiteY77" fmla="*/ 596469 h 695429"/>
                <a:gd name="connsiteX78" fmla="*/ 53366 w 674697"/>
                <a:gd name="connsiteY78" fmla="*/ 587606 h 695429"/>
                <a:gd name="connsiteX79" fmla="*/ 25412 w 674697"/>
                <a:gd name="connsiteY79" fmla="*/ 562283 h 695429"/>
                <a:gd name="connsiteX80" fmla="*/ 17788 w 674697"/>
                <a:gd name="connsiteY80" fmla="*/ 540758 h 695429"/>
                <a:gd name="connsiteX81" fmla="*/ 15248 w 674697"/>
                <a:gd name="connsiteY81" fmla="*/ 529363 h 695429"/>
                <a:gd name="connsiteX82" fmla="*/ 11435 w 674697"/>
                <a:gd name="connsiteY82" fmla="*/ 511636 h 695429"/>
                <a:gd name="connsiteX83" fmla="*/ 16518 w 674697"/>
                <a:gd name="connsiteY83" fmla="*/ 505305 h 695429"/>
                <a:gd name="connsiteX84" fmla="*/ 24141 w 674697"/>
                <a:gd name="connsiteY84" fmla="*/ 501507 h 695429"/>
                <a:gd name="connsiteX85" fmla="*/ 33036 w 674697"/>
                <a:gd name="connsiteY85" fmla="*/ 509104 h 695429"/>
                <a:gd name="connsiteX86" fmla="*/ 49554 w 674697"/>
                <a:gd name="connsiteY86" fmla="*/ 500241 h 695429"/>
                <a:gd name="connsiteX87" fmla="*/ 45742 w 674697"/>
                <a:gd name="connsiteY87" fmla="*/ 483781 h 695429"/>
                <a:gd name="connsiteX88" fmla="*/ 43201 w 674697"/>
                <a:gd name="connsiteY88" fmla="*/ 469853 h 695429"/>
                <a:gd name="connsiteX89" fmla="*/ 36847 w 674697"/>
                <a:gd name="connsiteY89" fmla="*/ 463522 h 695429"/>
                <a:gd name="connsiteX90" fmla="*/ 33036 w 674697"/>
                <a:gd name="connsiteY90" fmla="*/ 478716 h 695429"/>
                <a:gd name="connsiteX91" fmla="*/ 15248 w 674697"/>
                <a:gd name="connsiteY91" fmla="*/ 497709 h 695429"/>
                <a:gd name="connsiteX92" fmla="*/ 6353 w 674697"/>
                <a:gd name="connsiteY92" fmla="*/ 498975 h 695429"/>
                <a:gd name="connsiteX93" fmla="*/ 0 w 674697"/>
                <a:gd name="connsiteY93" fmla="*/ 482515 h 695429"/>
                <a:gd name="connsiteX94" fmla="*/ 15248 w 674697"/>
                <a:gd name="connsiteY94" fmla="*/ 455925 h 695429"/>
                <a:gd name="connsiteX95" fmla="*/ 39389 w 674697"/>
                <a:gd name="connsiteY95" fmla="*/ 440731 h 695429"/>
                <a:gd name="connsiteX96" fmla="*/ 77507 w 674697"/>
                <a:gd name="connsiteY96" fmla="*/ 433134 h 695429"/>
                <a:gd name="connsiteX97" fmla="*/ 121979 w 674697"/>
                <a:gd name="connsiteY97" fmla="*/ 423005 h 695429"/>
                <a:gd name="connsiteX98" fmla="*/ 158827 w 674697"/>
                <a:gd name="connsiteY98" fmla="*/ 398948 h 695429"/>
                <a:gd name="connsiteX99" fmla="*/ 174075 w 674697"/>
                <a:gd name="connsiteY99" fmla="*/ 364762 h 695429"/>
                <a:gd name="connsiteX100" fmla="*/ 148662 w 674697"/>
                <a:gd name="connsiteY100" fmla="*/ 312849 h 695429"/>
                <a:gd name="connsiteX101" fmla="*/ 113084 w 674697"/>
                <a:gd name="connsiteY101" fmla="*/ 288792 h 695429"/>
                <a:gd name="connsiteX102" fmla="*/ 71154 w 674697"/>
                <a:gd name="connsiteY102" fmla="*/ 250808 h 695429"/>
                <a:gd name="connsiteX103" fmla="*/ 63531 w 674697"/>
                <a:gd name="connsiteY103" fmla="*/ 221686 h 695429"/>
                <a:gd name="connsiteX104" fmla="*/ 68613 w 674697"/>
                <a:gd name="connsiteY104" fmla="*/ 197629 h 695429"/>
                <a:gd name="connsiteX105" fmla="*/ 82590 w 674697"/>
                <a:gd name="connsiteY105" fmla="*/ 181169 h 695429"/>
                <a:gd name="connsiteX106" fmla="*/ 142309 w 674697"/>
                <a:gd name="connsiteY106" fmla="*/ 148249 h 695429"/>
                <a:gd name="connsiteX107" fmla="*/ 166451 w 674697"/>
                <a:gd name="connsiteY107" fmla="*/ 114062 h 695429"/>
                <a:gd name="connsiteX108" fmla="*/ 190593 w 674697"/>
                <a:gd name="connsiteY108" fmla="*/ 81142 h 695429"/>
                <a:gd name="connsiteX109" fmla="*/ 214734 w 674697"/>
                <a:gd name="connsiteY109" fmla="*/ 49488 h 695429"/>
                <a:gd name="connsiteX110" fmla="*/ 257935 w 674697"/>
                <a:gd name="connsiteY110" fmla="*/ 24165 h 695429"/>
                <a:gd name="connsiteX111" fmla="*/ 290971 w 674697"/>
                <a:gd name="connsiteY111" fmla="*/ 33028 h 695429"/>
                <a:gd name="connsiteX112" fmla="*/ 330361 w 674697"/>
                <a:gd name="connsiteY112" fmla="*/ 64682 h 695429"/>
                <a:gd name="connsiteX113" fmla="*/ 355773 w 674697"/>
                <a:gd name="connsiteY113" fmla="*/ 129256 h 695429"/>
                <a:gd name="connsiteX114" fmla="*/ 428198 w 674697"/>
                <a:gd name="connsiteY114" fmla="*/ 191298 h 695429"/>
                <a:gd name="connsiteX115" fmla="*/ 482835 w 674697"/>
                <a:gd name="connsiteY115" fmla="*/ 172306 h 695429"/>
                <a:gd name="connsiteX116" fmla="*/ 509517 w 674697"/>
                <a:gd name="connsiteY116" fmla="*/ 127990 h 695429"/>
                <a:gd name="connsiteX117" fmla="*/ 510788 w 674697"/>
                <a:gd name="connsiteY117" fmla="*/ 67214 h 695429"/>
                <a:gd name="connsiteX118" fmla="*/ 528577 w 674697"/>
                <a:gd name="connsiteY118" fmla="*/ 36827 h 695429"/>
                <a:gd name="connsiteX119" fmla="*/ 557801 w 674697"/>
                <a:gd name="connsiteY119" fmla="*/ 12770 h 695429"/>
                <a:gd name="connsiteX120" fmla="*/ 592107 w 674697"/>
                <a:gd name="connsiteY120" fmla="*/ 108 h 695429"/>
                <a:gd name="connsiteX121" fmla="*/ 630226 w 674697"/>
                <a:gd name="connsiteY121" fmla="*/ 16568 h 695429"/>
                <a:gd name="connsiteX122" fmla="*/ 649285 w 674697"/>
                <a:gd name="connsiteY122" fmla="*/ 43157 h 695429"/>
                <a:gd name="connsiteX123" fmla="*/ 654368 w 674697"/>
                <a:gd name="connsiteY123" fmla="*/ 100135 h 695429"/>
                <a:gd name="connsiteX124" fmla="*/ 674697 w 674697"/>
                <a:gd name="connsiteY124" fmla="*/ 178636 h 6954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</a:cxnLst>
              <a:rect l="l" t="t" r="r" b="b"/>
              <a:pathLst>
                <a:path w="674697" h="695429">
                  <a:moveTo>
                    <a:pt x="674697" y="178636"/>
                  </a:moveTo>
                  <a:lnTo>
                    <a:pt x="672156" y="182435"/>
                  </a:lnTo>
                  <a:lnTo>
                    <a:pt x="672156" y="187500"/>
                  </a:lnTo>
                  <a:lnTo>
                    <a:pt x="664533" y="187500"/>
                  </a:lnTo>
                  <a:lnTo>
                    <a:pt x="658180" y="182435"/>
                  </a:lnTo>
                  <a:lnTo>
                    <a:pt x="646744" y="183701"/>
                  </a:lnTo>
                  <a:lnTo>
                    <a:pt x="627685" y="171039"/>
                  </a:lnTo>
                  <a:lnTo>
                    <a:pt x="623873" y="167241"/>
                  </a:lnTo>
                  <a:lnTo>
                    <a:pt x="616249" y="167241"/>
                  </a:lnTo>
                  <a:lnTo>
                    <a:pt x="612438" y="173572"/>
                  </a:lnTo>
                  <a:lnTo>
                    <a:pt x="609896" y="202693"/>
                  </a:lnTo>
                  <a:lnTo>
                    <a:pt x="606085" y="209024"/>
                  </a:lnTo>
                  <a:lnTo>
                    <a:pt x="606085" y="219154"/>
                  </a:lnTo>
                  <a:lnTo>
                    <a:pt x="613708" y="226751"/>
                  </a:lnTo>
                  <a:lnTo>
                    <a:pt x="612438" y="233081"/>
                  </a:lnTo>
                  <a:lnTo>
                    <a:pt x="607355" y="236880"/>
                  </a:lnTo>
                  <a:lnTo>
                    <a:pt x="609896" y="245743"/>
                  </a:lnTo>
                  <a:lnTo>
                    <a:pt x="609896" y="258404"/>
                  </a:lnTo>
                  <a:cubicBezTo>
                    <a:pt x="609896" y="258404"/>
                    <a:pt x="599732" y="254606"/>
                    <a:pt x="595919" y="254606"/>
                  </a:cubicBezTo>
                  <a:cubicBezTo>
                    <a:pt x="592107" y="254606"/>
                    <a:pt x="584484" y="252074"/>
                    <a:pt x="581943" y="250808"/>
                  </a:cubicBezTo>
                  <a:cubicBezTo>
                    <a:pt x="579401" y="250808"/>
                    <a:pt x="569236" y="249541"/>
                    <a:pt x="565425" y="250808"/>
                  </a:cubicBezTo>
                  <a:cubicBezTo>
                    <a:pt x="562883" y="250808"/>
                    <a:pt x="557801" y="247009"/>
                    <a:pt x="552719" y="247009"/>
                  </a:cubicBezTo>
                  <a:cubicBezTo>
                    <a:pt x="547636" y="247009"/>
                    <a:pt x="545094" y="243211"/>
                    <a:pt x="538741" y="244477"/>
                  </a:cubicBezTo>
                  <a:cubicBezTo>
                    <a:pt x="533659" y="245743"/>
                    <a:pt x="523494" y="248275"/>
                    <a:pt x="518412" y="248275"/>
                  </a:cubicBezTo>
                  <a:cubicBezTo>
                    <a:pt x="512059" y="248275"/>
                    <a:pt x="503164" y="249541"/>
                    <a:pt x="500623" y="248275"/>
                  </a:cubicBezTo>
                  <a:cubicBezTo>
                    <a:pt x="498082" y="247009"/>
                    <a:pt x="495541" y="243211"/>
                    <a:pt x="490458" y="244477"/>
                  </a:cubicBezTo>
                  <a:cubicBezTo>
                    <a:pt x="485376" y="244477"/>
                    <a:pt x="485376" y="247009"/>
                    <a:pt x="481563" y="252074"/>
                  </a:cubicBezTo>
                  <a:cubicBezTo>
                    <a:pt x="477752" y="255872"/>
                    <a:pt x="470128" y="263469"/>
                    <a:pt x="466317" y="268534"/>
                  </a:cubicBezTo>
                  <a:cubicBezTo>
                    <a:pt x="462504" y="274864"/>
                    <a:pt x="461234" y="281195"/>
                    <a:pt x="459964" y="284994"/>
                  </a:cubicBezTo>
                  <a:cubicBezTo>
                    <a:pt x="457422" y="288792"/>
                    <a:pt x="454881" y="293857"/>
                    <a:pt x="454881" y="293857"/>
                  </a:cubicBezTo>
                  <a:lnTo>
                    <a:pt x="454881" y="296389"/>
                  </a:lnTo>
                  <a:lnTo>
                    <a:pt x="462504" y="298922"/>
                  </a:lnTo>
                  <a:lnTo>
                    <a:pt x="459964" y="309051"/>
                  </a:lnTo>
                  <a:cubicBezTo>
                    <a:pt x="459964" y="309051"/>
                    <a:pt x="453611" y="321712"/>
                    <a:pt x="452339" y="325511"/>
                  </a:cubicBezTo>
                  <a:cubicBezTo>
                    <a:pt x="451069" y="329309"/>
                    <a:pt x="447257" y="340705"/>
                    <a:pt x="447257" y="340705"/>
                  </a:cubicBezTo>
                  <a:lnTo>
                    <a:pt x="449798" y="349568"/>
                  </a:lnTo>
                  <a:cubicBezTo>
                    <a:pt x="449798" y="349568"/>
                    <a:pt x="476481" y="373625"/>
                    <a:pt x="485376" y="377423"/>
                  </a:cubicBezTo>
                  <a:cubicBezTo>
                    <a:pt x="492999" y="381222"/>
                    <a:pt x="522223" y="402747"/>
                    <a:pt x="523494" y="406545"/>
                  </a:cubicBezTo>
                  <a:cubicBezTo>
                    <a:pt x="524765" y="410344"/>
                    <a:pt x="523494" y="412876"/>
                    <a:pt x="527306" y="416674"/>
                  </a:cubicBezTo>
                  <a:cubicBezTo>
                    <a:pt x="529848" y="420473"/>
                    <a:pt x="538741" y="428070"/>
                    <a:pt x="543824" y="438199"/>
                  </a:cubicBezTo>
                  <a:cubicBezTo>
                    <a:pt x="548907" y="447062"/>
                    <a:pt x="550177" y="450861"/>
                    <a:pt x="552719" y="455925"/>
                  </a:cubicBezTo>
                  <a:cubicBezTo>
                    <a:pt x="555260" y="460990"/>
                    <a:pt x="556530" y="463522"/>
                    <a:pt x="556530" y="467321"/>
                  </a:cubicBezTo>
                  <a:cubicBezTo>
                    <a:pt x="556530" y="471119"/>
                    <a:pt x="553989" y="476184"/>
                    <a:pt x="548907" y="479982"/>
                  </a:cubicBezTo>
                  <a:cubicBezTo>
                    <a:pt x="542554" y="483781"/>
                    <a:pt x="527306" y="495176"/>
                    <a:pt x="513329" y="504039"/>
                  </a:cubicBezTo>
                  <a:cubicBezTo>
                    <a:pt x="499352" y="511636"/>
                    <a:pt x="491729" y="520499"/>
                    <a:pt x="485376" y="523032"/>
                  </a:cubicBezTo>
                  <a:cubicBezTo>
                    <a:pt x="484105" y="523032"/>
                    <a:pt x="482835" y="524298"/>
                    <a:pt x="481563" y="525564"/>
                  </a:cubicBezTo>
                  <a:cubicBezTo>
                    <a:pt x="475210" y="529363"/>
                    <a:pt x="465046" y="534427"/>
                    <a:pt x="458693" y="539492"/>
                  </a:cubicBezTo>
                  <a:cubicBezTo>
                    <a:pt x="451069" y="545823"/>
                    <a:pt x="419304" y="564815"/>
                    <a:pt x="411680" y="569880"/>
                  </a:cubicBezTo>
                  <a:cubicBezTo>
                    <a:pt x="404056" y="574944"/>
                    <a:pt x="393891" y="586340"/>
                    <a:pt x="386267" y="592670"/>
                  </a:cubicBezTo>
                  <a:cubicBezTo>
                    <a:pt x="377374" y="599001"/>
                    <a:pt x="372291" y="606598"/>
                    <a:pt x="365938" y="615461"/>
                  </a:cubicBezTo>
                  <a:cubicBezTo>
                    <a:pt x="358314" y="624324"/>
                    <a:pt x="346878" y="639518"/>
                    <a:pt x="339255" y="649648"/>
                  </a:cubicBezTo>
                  <a:cubicBezTo>
                    <a:pt x="331631" y="661043"/>
                    <a:pt x="316383" y="676237"/>
                    <a:pt x="310030" y="678769"/>
                  </a:cubicBezTo>
                  <a:cubicBezTo>
                    <a:pt x="302407" y="682568"/>
                    <a:pt x="297324" y="686366"/>
                    <a:pt x="290971" y="688898"/>
                  </a:cubicBezTo>
                  <a:cubicBezTo>
                    <a:pt x="284618" y="691431"/>
                    <a:pt x="276994" y="696495"/>
                    <a:pt x="276994" y="695229"/>
                  </a:cubicBezTo>
                  <a:cubicBezTo>
                    <a:pt x="275724" y="693963"/>
                    <a:pt x="275724" y="680035"/>
                    <a:pt x="269371" y="668640"/>
                  </a:cubicBezTo>
                  <a:cubicBezTo>
                    <a:pt x="264288" y="658511"/>
                    <a:pt x="261747" y="644583"/>
                    <a:pt x="259205" y="636986"/>
                  </a:cubicBezTo>
                  <a:cubicBezTo>
                    <a:pt x="257935" y="629389"/>
                    <a:pt x="254123" y="616727"/>
                    <a:pt x="252852" y="612929"/>
                  </a:cubicBezTo>
                  <a:cubicBezTo>
                    <a:pt x="251582" y="607864"/>
                    <a:pt x="254123" y="607864"/>
                    <a:pt x="250312" y="606598"/>
                  </a:cubicBezTo>
                  <a:cubicBezTo>
                    <a:pt x="246499" y="605332"/>
                    <a:pt x="238876" y="606598"/>
                    <a:pt x="237606" y="607864"/>
                  </a:cubicBezTo>
                  <a:cubicBezTo>
                    <a:pt x="236335" y="609131"/>
                    <a:pt x="233793" y="610397"/>
                    <a:pt x="235064" y="612929"/>
                  </a:cubicBezTo>
                  <a:cubicBezTo>
                    <a:pt x="235064" y="615461"/>
                    <a:pt x="235064" y="631921"/>
                    <a:pt x="235064" y="631921"/>
                  </a:cubicBezTo>
                  <a:lnTo>
                    <a:pt x="227440" y="631921"/>
                  </a:lnTo>
                  <a:cubicBezTo>
                    <a:pt x="227440" y="631921"/>
                    <a:pt x="221087" y="620526"/>
                    <a:pt x="217275" y="616727"/>
                  </a:cubicBezTo>
                  <a:cubicBezTo>
                    <a:pt x="213464" y="614195"/>
                    <a:pt x="202028" y="599001"/>
                    <a:pt x="198216" y="593937"/>
                  </a:cubicBezTo>
                  <a:cubicBezTo>
                    <a:pt x="194404" y="590138"/>
                    <a:pt x="189322" y="587606"/>
                    <a:pt x="186781" y="585073"/>
                  </a:cubicBezTo>
                  <a:cubicBezTo>
                    <a:pt x="185510" y="582541"/>
                    <a:pt x="184240" y="580009"/>
                    <a:pt x="182968" y="580009"/>
                  </a:cubicBezTo>
                  <a:cubicBezTo>
                    <a:pt x="182968" y="580009"/>
                    <a:pt x="179157" y="580009"/>
                    <a:pt x="179157" y="580009"/>
                  </a:cubicBezTo>
                  <a:lnTo>
                    <a:pt x="179157" y="587606"/>
                  </a:lnTo>
                  <a:lnTo>
                    <a:pt x="176615" y="587606"/>
                  </a:lnTo>
                  <a:lnTo>
                    <a:pt x="168992" y="585073"/>
                  </a:lnTo>
                  <a:lnTo>
                    <a:pt x="165180" y="581275"/>
                  </a:lnTo>
                  <a:lnTo>
                    <a:pt x="151203" y="581275"/>
                  </a:lnTo>
                  <a:lnTo>
                    <a:pt x="149933" y="593937"/>
                  </a:lnTo>
                  <a:lnTo>
                    <a:pt x="144850" y="592670"/>
                  </a:lnTo>
                  <a:lnTo>
                    <a:pt x="128332" y="571146"/>
                  </a:lnTo>
                  <a:lnTo>
                    <a:pt x="121979" y="574944"/>
                  </a:lnTo>
                  <a:lnTo>
                    <a:pt x="100378" y="606598"/>
                  </a:lnTo>
                  <a:cubicBezTo>
                    <a:pt x="91485" y="601534"/>
                    <a:pt x="82590" y="597735"/>
                    <a:pt x="77507" y="596469"/>
                  </a:cubicBezTo>
                  <a:cubicBezTo>
                    <a:pt x="68613" y="593937"/>
                    <a:pt x="66072" y="591404"/>
                    <a:pt x="53366" y="587606"/>
                  </a:cubicBezTo>
                  <a:cubicBezTo>
                    <a:pt x="40660" y="583807"/>
                    <a:pt x="29224" y="569880"/>
                    <a:pt x="25412" y="562283"/>
                  </a:cubicBezTo>
                  <a:cubicBezTo>
                    <a:pt x="20330" y="554686"/>
                    <a:pt x="17788" y="544556"/>
                    <a:pt x="17788" y="540758"/>
                  </a:cubicBezTo>
                  <a:cubicBezTo>
                    <a:pt x="17788" y="535693"/>
                    <a:pt x="17788" y="531895"/>
                    <a:pt x="15248" y="529363"/>
                  </a:cubicBezTo>
                  <a:cubicBezTo>
                    <a:pt x="12706" y="525564"/>
                    <a:pt x="11435" y="514169"/>
                    <a:pt x="11435" y="511636"/>
                  </a:cubicBezTo>
                  <a:cubicBezTo>
                    <a:pt x="11435" y="509104"/>
                    <a:pt x="12706" y="507838"/>
                    <a:pt x="16518" y="505305"/>
                  </a:cubicBezTo>
                  <a:cubicBezTo>
                    <a:pt x="20330" y="502773"/>
                    <a:pt x="21601" y="501507"/>
                    <a:pt x="24141" y="501507"/>
                  </a:cubicBezTo>
                  <a:cubicBezTo>
                    <a:pt x="27954" y="501507"/>
                    <a:pt x="29224" y="509104"/>
                    <a:pt x="33036" y="509104"/>
                  </a:cubicBezTo>
                  <a:cubicBezTo>
                    <a:pt x="36847" y="510370"/>
                    <a:pt x="44472" y="504039"/>
                    <a:pt x="49554" y="500241"/>
                  </a:cubicBezTo>
                  <a:cubicBezTo>
                    <a:pt x="53366" y="496442"/>
                    <a:pt x="47013" y="488845"/>
                    <a:pt x="45742" y="483781"/>
                  </a:cubicBezTo>
                  <a:cubicBezTo>
                    <a:pt x="44472" y="478716"/>
                    <a:pt x="43201" y="476184"/>
                    <a:pt x="43201" y="469853"/>
                  </a:cubicBezTo>
                  <a:cubicBezTo>
                    <a:pt x="43201" y="464788"/>
                    <a:pt x="40660" y="463522"/>
                    <a:pt x="36847" y="463522"/>
                  </a:cubicBezTo>
                  <a:cubicBezTo>
                    <a:pt x="34307" y="463522"/>
                    <a:pt x="34307" y="471119"/>
                    <a:pt x="33036" y="478716"/>
                  </a:cubicBezTo>
                  <a:cubicBezTo>
                    <a:pt x="31765" y="487579"/>
                    <a:pt x="19059" y="495176"/>
                    <a:pt x="15248" y="497709"/>
                  </a:cubicBezTo>
                  <a:cubicBezTo>
                    <a:pt x="11435" y="500241"/>
                    <a:pt x="7623" y="502773"/>
                    <a:pt x="6353" y="498975"/>
                  </a:cubicBezTo>
                  <a:cubicBezTo>
                    <a:pt x="5082" y="496442"/>
                    <a:pt x="0" y="490112"/>
                    <a:pt x="0" y="482515"/>
                  </a:cubicBezTo>
                  <a:cubicBezTo>
                    <a:pt x="1270" y="474918"/>
                    <a:pt x="5082" y="460990"/>
                    <a:pt x="15248" y="455925"/>
                  </a:cubicBezTo>
                  <a:cubicBezTo>
                    <a:pt x="24141" y="450861"/>
                    <a:pt x="29224" y="445796"/>
                    <a:pt x="39389" y="440731"/>
                  </a:cubicBezTo>
                  <a:cubicBezTo>
                    <a:pt x="49554" y="435667"/>
                    <a:pt x="63531" y="433134"/>
                    <a:pt x="77507" y="433134"/>
                  </a:cubicBezTo>
                  <a:cubicBezTo>
                    <a:pt x="91485" y="433134"/>
                    <a:pt x="104191" y="428070"/>
                    <a:pt x="121979" y="423005"/>
                  </a:cubicBezTo>
                  <a:cubicBezTo>
                    <a:pt x="139768" y="417940"/>
                    <a:pt x="147391" y="409077"/>
                    <a:pt x="158827" y="398948"/>
                  </a:cubicBezTo>
                  <a:cubicBezTo>
                    <a:pt x="168992" y="388819"/>
                    <a:pt x="174075" y="379956"/>
                    <a:pt x="174075" y="364762"/>
                  </a:cubicBezTo>
                  <a:cubicBezTo>
                    <a:pt x="174075" y="349568"/>
                    <a:pt x="158827" y="324245"/>
                    <a:pt x="148662" y="312849"/>
                  </a:cubicBezTo>
                  <a:cubicBezTo>
                    <a:pt x="138497" y="301454"/>
                    <a:pt x="127062" y="293857"/>
                    <a:pt x="113084" y="288792"/>
                  </a:cubicBezTo>
                  <a:cubicBezTo>
                    <a:pt x="99108" y="283728"/>
                    <a:pt x="78778" y="262203"/>
                    <a:pt x="71154" y="250808"/>
                  </a:cubicBezTo>
                  <a:cubicBezTo>
                    <a:pt x="63531" y="239412"/>
                    <a:pt x="62260" y="231815"/>
                    <a:pt x="63531" y="221686"/>
                  </a:cubicBezTo>
                  <a:cubicBezTo>
                    <a:pt x="64801" y="211557"/>
                    <a:pt x="67343" y="202693"/>
                    <a:pt x="68613" y="197629"/>
                  </a:cubicBezTo>
                  <a:cubicBezTo>
                    <a:pt x="69884" y="192564"/>
                    <a:pt x="74966" y="184967"/>
                    <a:pt x="82590" y="181169"/>
                  </a:cubicBezTo>
                  <a:cubicBezTo>
                    <a:pt x="90214" y="177370"/>
                    <a:pt x="125791" y="155846"/>
                    <a:pt x="142309" y="148249"/>
                  </a:cubicBezTo>
                  <a:cubicBezTo>
                    <a:pt x="158827" y="140652"/>
                    <a:pt x="160097" y="124192"/>
                    <a:pt x="166451" y="114062"/>
                  </a:cubicBezTo>
                  <a:cubicBezTo>
                    <a:pt x="172804" y="103933"/>
                    <a:pt x="182968" y="87473"/>
                    <a:pt x="190593" y="81142"/>
                  </a:cubicBezTo>
                  <a:cubicBezTo>
                    <a:pt x="196946" y="74811"/>
                    <a:pt x="204569" y="58351"/>
                    <a:pt x="214734" y="49488"/>
                  </a:cubicBezTo>
                  <a:cubicBezTo>
                    <a:pt x="223628" y="40625"/>
                    <a:pt x="242688" y="26697"/>
                    <a:pt x="257935" y="24165"/>
                  </a:cubicBezTo>
                  <a:cubicBezTo>
                    <a:pt x="273183" y="21633"/>
                    <a:pt x="284618" y="22899"/>
                    <a:pt x="290971" y="33028"/>
                  </a:cubicBezTo>
                  <a:cubicBezTo>
                    <a:pt x="297324" y="41891"/>
                    <a:pt x="320196" y="52021"/>
                    <a:pt x="330361" y="64682"/>
                  </a:cubicBezTo>
                  <a:cubicBezTo>
                    <a:pt x="339255" y="77344"/>
                    <a:pt x="343067" y="93804"/>
                    <a:pt x="355773" y="129256"/>
                  </a:cubicBezTo>
                  <a:cubicBezTo>
                    <a:pt x="368479" y="164709"/>
                    <a:pt x="398973" y="190032"/>
                    <a:pt x="428198" y="191298"/>
                  </a:cubicBezTo>
                  <a:cubicBezTo>
                    <a:pt x="457422" y="192564"/>
                    <a:pt x="466317" y="184967"/>
                    <a:pt x="482835" y="172306"/>
                  </a:cubicBezTo>
                  <a:cubicBezTo>
                    <a:pt x="500623" y="159644"/>
                    <a:pt x="506976" y="141918"/>
                    <a:pt x="509517" y="127990"/>
                  </a:cubicBezTo>
                  <a:cubicBezTo>
                    <a:pt x="512059" y="115328"/>
                    <a:pt x="508247" y="82408"/>
                    <a:pt x="510788" y="67214"/>
                  </a:cubicBezTo>
                  <a:cubicBezTo>
                    <a:pt x="512059" y="52021"/>
                    <a:pt x="523494" y="44424"/>
                    <a:pt x="528577" y="36827"/>
                  </a:cubicBezTo>
                  <a:cubicBezTo>
                    <a:pt x="533659" y="29230"/>
                    <a:pt x="547636" y="21633"/>
                    <a:pt x="557801" y="12770"/>
                  </a:cubicBezTo>
                  <a:cubicBezTo>
                    <a:pt x="567966" y="3907"/>
                    <a:pt x="573048" y="1374"/>
                    <a:pt x="592107" y="108"/>
                  </a:cubicBezTo>
                  <a:cubicBezTo>
                    <a:pt x="609896" y="-1158"/>
                    <a:pt x="621331" y="8971"/>
                    <a:pt x="630226" y="16568"/>
                  </a:cubicBezTo>
                  <a:cubicBezTo>
                    <a:pt x="637850" y="24165"/>
                    <a:pt x="644203" y="33028"/>
                    <a:pt x="649285" y="43157"/>
                  </a:cubicBezTo>
                  <a:cubicBezTo>
                    <a:pt x="654368" y="52021"/>
                    <a:pt x="655638" y="54553"/>
                    <a:pt x="654368" y="100135"/>
                  </a:cubicBezTo>
                  <a:cubicBezTo>
                    <a:pt x="650556" y="140652"/>
                    <a:pt x="661991" y="160910"/>
                    <a:pt x="674697" y="178636"/>
                  </a:cubicBezTo>
                </a:path>
              </a:pathLst>
            </a:custGeom>
            <a:solidFill>
              <a:srgbClr val="BF007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6" name="Freeform 35">
              <a:extLst>
                <a:ext uri="{FF2B5EF4-FFF2-40B4-BE49-F238E27FC236}">
                  <a16:creationId xmlns:a16="http://schemas.microsoft.com/office/drawing/2014/main" id="{6FB4DF12-093C-3E59-D038-3174B0E1FD45}"/>
                </a:ext>
              </a:extLst>
            </p:cNvPr>
            <p:cNvSpPr/>
            <p:nvPr/>
          </p:nvSpPr>
          <p:spPr>
            <a:xfrm>
              <a:off x="11601637" y="8836505"/>
              <a:ext cx="675968" cy="692696"/>
            </a:xfrm>
            <a:custGeom>
              <a:avLst/>
              <a:gdLst>
                <a:gd name="connsiteX0" fmla="*/ 247770 w 675968"/>
                <a:gd name="connsiteY0" fmla="*/ 600267 h 692696"/>
                <a:gd name="connsiteX1" fmla="*/ 251583 w 675968"/>
                <a:gd name="connsiteY1" fmla="*/ 600267 h 692696"/>
                <a:gd name="connsiteX2" fmla="*/ 255395 w 675968"/>
                <a:gd name="connsiteY2" fmla="*/ 604066 h 692696"/>
                <a:gd name="connsiteX3" fmla="*/ 255395 w 675968"/>
                <a:gd name="connsiteY3" fmla="*/ 606598 h 692696"/>
                <a:gd name="connsiteX4" fmla="*/ 261748 w 675968"/>
                <a:gd name="connsiteY4" fmla="*/ 631921 h 692696"/>
                <a:gd name="connsiteX5" fmla="*/ 271912 w 675968"/>
                <a:gd name="connsiteY5" fmla="*/ 663575 h 692696"/>
                <a:gd name="connsiteX6" fmla="*/ 278266 w 675968"/>
                <a:gd name="connsiteY6" fmla="*/ 686366 h 692696"/>
                <a:gd name="connsiteX7" fmla="*/ 278266 w 675968"/>
                <a:gd name="connsiteY7" fmla="*/ 688898 h 692696"/>
                <a:gd name="connsiteX8" fmla="*/ 284619 w 675968"/>
                <a:gd name="connsiteY8" fmla="*/ 686366 h 692696"/>
                <a:gd name="connsiteX9" fmla="*/ 290972 w 675968"/>
                <a:gd name="connsiteY9" fmla="*/ 682568 h 692696"/>
                <a:gd name="connsiteX10" fmla="*/ 299866 w 675968"/>
                <a:gd name="connsiteY10" fmla="*/ 677503 h 692696"/>
                <a:gd name="connsiteX11" fmla="*/ 310031 w 675968"/>
                <a:gd name="connsiteY11" fmla="*/ 672439 h 692696"/>
                <a:gd name="connsiteX12" fmla="*/ 339255 w 675968"/>
                <a:gd name="connsiteY12" fmla="*/ 643317 h 692696"/>
                <a:gd name="connsiteX13" fmla="*/ 360856 w 675968"/>
                <a:gd name="connsiteY13" fmla="*/ 614195 h 692696"/>
                <a:gd name="connsiteX14" fmla="*/ 364667 w 675968"/>
                <a:gd name="connsiteY14" fmla="*/ 609131 h 692696"/>
                <a:gd name="connsiteX15" fmla="*/ 367209 w 675968"/>
                <a:gd name="connsiteY15" fmla="*/ 605332 h 692696"/>
                <a:gd name="connsiteX16" fmla="*/ 384998 w 675968"/>
                <a:gd name="connsiteY16" fmla="*/ 586340 h 692696"/>
                <a:gd name="connsiteX17" fmla="*/ 396433 w 675968"/>
                <a:gd name="connsiteY17" fmla="*/ 574944 h 692696"/>
                <a:gd name="connsiteX18" fmla="*/ 410410 w 675968"/>
                <a:gd name="connsiteY18" fmla="*/ 562283 h 692696"/>
                <a:gd name="connsiteX19" fmla="*/ 457422 w 675968"/>
                <a:gd name="connsiteY19" fmla="*/ 531895 h 692696"/>
                <a:gd name="connsiteX20" fmla="*/ 480294 w 675968"/>
                <a:gd name="connsiteY20" fmla="*/ 517967 h 692696"/>
                <a:gd name="connsiteX21" fmla="*/ 485376 w 675968"/>
                <a:gd name="connsiteY21" fmla="*/ 515435 h 692696"/>
                <a:gd name="connsiteX22" fmla="*/ 495541 w 675968"/>
                <a:gd name="connsiteY22" fmla="*/ 509104 h 692696"/>
                <a:gd name="connsiteX23" fmla="*/ 514600 w 675968"/>
                <a:gd name="connsiteY23" fmla="*/ 496442 h 692696"/>
                <a:gd name="connsiteX24" fmla="*/ 538742 w 675968"/>
                <a:gd name="connsiteY24" fmla="*/ 479982 h 692696"/>
                <a:gd name="connsiteX25" fmla="*/ 550178 w 675968"/>
                <a:gd name="connsiteY25" fmla="*/ 472385 h 692696"/>
                <a:gd name="connsiteX26" fmla="*/ 557801 w 675968"/>
                <a:gd name="connsiteY26" fmla="*/ 460990 h 692696"/>
                <a:gd name="connsiteX27" fmla="*/ 553990 w 675968"/>
                <a:gd name="connsiteY27" fmla="*/ 450861 h 692696"/>
                <a:gd name="connsiteX28" fmla="*/ 553990 w 675968"/>
                <a:gd name="connsiteY28" fmla="*/ 449594 h 692696"/>
                <a:gd name="connsiteX29" fmla="*/ 551448 w 675968"/>
                <a:gd name="connsiteY29" fmla="*/ 445796 h 692696"/>
                <a:gd name="connsiteX30" fmla="*/ 543825 w 675968"/>
                <a:gd name="connsiteY30" fmla="*/ 431868 h 692696"/>
                <a:gd name="connsiteX31" fmla="*/ 532389 w 675968"/>
                <a:gd name="connsiteY31" fmla="*/ 416674 h 692696"/>
                <a:gd name="connsiteX32" fmla="*/ 527306 w 675968"/>
                <a:gd name="connsiteY32" fmla="*/ 410344 h 692696"/>
                <a:gd name="connsiteX33" fmla="*/ 523494 w 675968"/>
                <a:gd name="connsiteY33" fmla="*/ 402747 h 692696"/>
                <a:gd name="connsiteX34" fmla="*/ 523494 w 675968"/>
                <a:gd name="connsiteY34" fmla="*/ 400214 h 692696"/>
                <a:gd name="connsiteX35" fmla="*/ 486647 w 675968"/>
                <a:gd name="connsiteY35" fmla="*/ 372359 h 692696"/>
                <a:gd name="connsiteX36" fmla="*/ 451069 w 675968"/>
                <a:gd name="connsiteY36" fmla="*/ 343237 h 692696"/>
                <a:gd name="connsiteX37" fmla="*/ 451069 w 675968"/>
                <a:gd name="connsiteY37" fmla="*/ 343237 h 692696"/>
                <a:gd name="connsiteX38" fmla="*/ 448529 w 675968"/>
                <a:gd name="connsiteY38" fmla="*/ 333108 h 692696"/>
                <a:gd name="connsiteX39" fmla="*/ 448529 w 675968"/>
                <a:gd name="connsiteY39" fmla="*/ 333108 h 692696"/>
                <a:gd name="connsiteX40" fmla="*/ 453611 w 675968"/>
                <a:gd name="connsiteY40" fmla="*/ 317914 h 692696"/>
                <a:gd name="connsiteX41" fmla="*/ 461235 w 675968"/>
                <a:gd name="connsiteY41" fmla="*/ 301454 h 692696"/>
                <a:gd name="connsiteX42" fmla="*/ 463775 w 675968"/>
                <a:gd name="connsiteY42" fmla="*/ 292591 h 692696"/>
                <a:gd name="connsiteX43" fmla="*/ 456152 w 675968"/>
                <a:gd name="connsiteY43" fmla="*/ 290058 h 692696"/>
                <a:gd name="connsiteX44" fmla="*/ 456152 w 675968"/>
                <a:gd name="connsiteY44" fmla="*/ 286260 h 692696"/>
                <a:gd name="connsiteX45" fmla="*/ 456152 w 675968"/>
                <a:gd name="connsiteY45" fmla="*/ 286260 h 692696"/>
                <a:gd name="connsiteX46" fmla="*/ 461235 w 675968"/>
                <a:gd name="connsiteY46" fmla="*/ 277397 h 692696"/>
                <a:gd name="connsiteX47" fmla="*/ 462505 w 675968"/>
                <a:gd name="connsiteY47" fmla="*/ 272332 h 692696"/>
                <a:gd name="connsiteX48" fmla="*/ 467588 w 675968"/>
                <a:gd name="connsiteY48" fmla="*/ 260937 h 692696"/>
                <a:gd name="connsiteX49" fmla="*/ 480294 w 675968"/>
                <a:gd name="connsiteY49" fmla="*/ 247009 h 692696"/>
                <a:gd name="connsiteX50" fmla="*/ 484106 w 675968"/>
                <a:gd name="connsiteY50" fmla="*/ 243211 h 692696"/>
                <a:gd name="connsiteX51" fmla="*/ 486647 w 675968"/>
                <a:gd name="connsiteY51" fmla="*/ 240678 h 692696"/>
                <a:gd name="connsiteX52" fmla="*/ 494270 w 675968"/>
                <a:gd name="connsiteY52" fmla="*/ 235614 h 692696"/>
                <a:gd name="connsiteX53" fmla="*/ 503165 w 675968"/>
                <a:gd name="connsiteY53" fmla="*/ 239412 h 692696"/>
                <a:gd name="connsiteX54" fmla="*/ 504435 w 675968"/>
                <a:gd name="connsiteY54" fmla="*/ 240678 h 692696"/>
                <a:gd name="connsiteX55" fmla="*/ 506977 w 675968"/>
                <a:gd name="connsiteY55" fmla="*/ 240678 h 692696"/>
                <a:gd name="connsiteX56" fmla="*/ 515871 w 675968"/>
                <a:gd name="connsiteY56" fmla="*/ 240678 h 692696"/>
                <a:gd name="connsiteX57" fmla="*/ 522224 w 675968"/>
                <a:gd name="connsiteY57" fmla="*/ 240678 h 692696"/>
                <a:gd name="connsiteX58" fmla="*/ 542554 w 675968"/>
                <a:gd name="connsiteY58" fmla="*/ 236880 h 692696"/>
                <a:gd name="connsiteX59" fmla="*/ 551448 w 675968"/>
                <a:gd name="connsiteY59" fmla="*/ 238146 h 692696"/>
                <a:gd name="connsiteX60" fmla="*/ 556531 w 675968"/>
                <a:gd name="connsiteY60" fmla="*/ 239412 h 692696"/>
                <a:gd name="connsiteX61" fmla="*/ 564154 w 675968"/>
                <a:gd name="connsiteY61" fmla="*/ 241944 h 692696"/>
                <a:gd name="connsiteX62" fmla="*/ 567966 w 675968"/>
                <a:gd name="connsiteY62" fmla="*/ 243211 h 692696"/>
                <a:gd name="connsiteX63" fmla="*/ 571778 w 675968"/>
                <a:gd name="connsiteY63" fmla="*/ 243211 h 692696"/>
                <a:gd name="connsiteX64" fmla="*/ 584484 w 675968"/>
                <a:gd name="connsiteY64" fmla="*/ 244477 h 692696"/>
                <a:gd name="connsiteX65" fmla="*/ 588296 w 675968"/>
                <a:gd name="connsiteY65" fmla="*/ 245743 h 692696"/>
                <a:gd name="connsiteX66" fmla="*/ 597190 w 675968"/>
                <a:gd name="connsiteY66" fmla="*/ 248275 h 692696"/>
                <a:gd name="connsiteX67" fmla="*/ 597190 w 675968"/>
                <a:gd name="connsiteY67" fmla="*/ 248275 h 692696"/>
                <a:gd name="connsiteX68" fmla="*/ 608626 w 675968"/>
                <a:gd name="connsiteY68" fmla="*/ 250808 h 692696"/>
                <a:gd name="connsiteX69" fmla="*/ 608626 w 675968"/>
                <a:gd name="connsiteY69" fmla="*/ 240678 h 692696"/>
                <a:gd name="connsiteX70" fmla="*/ 604814 w 675968"/>
                <a:gd name="connsiteY70" fmla="*/ 230549 h 692696"/>
                <a:gd name="connsiteX71" fmla="*/ 611167 w 675968"/>
                <a:gd name="connsiteY71" fmla="*/ 226751 h 692696"/>
                <a:gd name="connsiteX72" fmla="*/ 612438 w 675968"/>
                <a:gd name="connsiteY72" fmla="*/ 222952 h 692696"/>
                <a:gd name="connsiteX73" fmla="*/ 606085 w 675968"/>
                <a:gd name="connsiteY73" fmla="*/ 216621 h 692696"/>
                <a:gd name="connsiteX74" fmla="*/ 606085 w 675968"/>
                <a:gd name="connsiteY74" fmla="*/ 205226 h 692696"/>
                <a:gd name="connsiteX75" fmla="*/ 611167 w 675968"/>
                <a:gd name="connsiteY75" fmla="*/ 198895 h 692696"/>
                <a:gd name="connsiteX76" fmla="*/ 613709 w 675968"/>
                <a:gd name="connsiteY76" fmla="*/ 169773 h 692696"/>
                <a:gd name="connsiteX77" fmla="*/ 618791 w 675968"/>
                <a:gd name="connsiteY77" fmla="*/ 162176 h 692696"/>
                <a:gd name="connsiteX78" fmla="*/ 627685 w 675968"/>
                <a:gd name="connsiteY78" fmla="*/ 162176 h 692696"/>
                <a:gd name="connsiteX79" fmla="*/ 631497 w 675968"/>
                <a:gd name="connsiteY79" fmla="*/ 165975 h 692696"/>
                <a:gd name="connsiteX80" fmla="*/ 649286 w 675968"/>
                <a:gd name="connsiteY80" fmla="*/ 178636 h 692696"/>
                <a:gd name="connsiteX81" fmla="*/ 660721 w 675968"/>
                <a:gd name="connsiteY81" fmla="*/ 177370 h 692696"/>
                <a:gd name="connsiteX82" fmla="*/ 667074 w 675968"/>
                <a:gd name="connsiteY82" fmla="*/ 182435 h 692696"/>
                <a:gd name="connsiteX83" fmla="*/ 672157 w 675968"/>
                <a:gd name="connsiteY83" fmla="*/ 182435 h 692696"/>
                <a:gd name="connsiteX84" fmla="*/ 672157 w 675968"/>
                <a:gd name="connsiteY84" fmla="*/ 177370 h 692696"/>
                <a:gd name="connsiteX85" fmla="*/ 674698 w 675968"/>
                <a:gd name="connsiteY85" fmla="*/ 174838 h 692696"/>
                <a:gd name="connsiteX86" fmla="*/ 651827 w 675968"/>
                <a:gd name="connsiteY86" fmla="*/ 102667 h 692696"/>
                <a:gd name="connsiteX87" fmla="*/ 646745 w 675968"/>
                <a:gd name="connsiteY87" fmla="*/ 46956 h 692696"/>
                <a:gd name="connsiteX88" fmla="*/ 627685 w 675968"/>
                <a:gd name="connsiteY88" fmla="*/ 21633 h 692696"/>
                <a:gd name="connsiteX89" fmla="*/ 590837 w 675968"/>
                <a:gd name="connsiteY89" fmla="*/ 5173 h 692696"/>
                <a:gd name="connsiteX90" fmla="*/ 557801 w 675968"/>
                <a:gd name="connsiteY90" fmla="*/ 16568 h 692696"/>
                <a:gd name="connsiteX91" fmla="*/ 546365 w 675968"/>
                <a:gd name="connsiteY91" fmla="*/ 24165 h 692696"/>
                <a:gd name="connsiteX92" fmla="*/ 528577 w 675968"/>
                <a:gd name="connsiteY92" fmla="*/ 39359 h 692696"/>
                <a:gd name="connsiteX93" fmla="*/ 523494 w 675968"/>
                <a:gd name="connsiteY93" fmla="*/ 45690 h 692696"/>
                <a:gd name="connsiteX94" fmla="*/ 510788 w 675968"/>
                <a:gd name="connsiteY94" fmla="*/ 68481 h 692696"/>
                <a:gd name="connsiteX95" fmla="*/ 510788 w 675968"/>
                <a:gd name="connsiteY95" fmla="*/ 97602 h 692696"/>
                <a:gd name="connsiteX96" fmla="*/ 509518 w 675968"/>
                <a:gd name="connsiteY96" fmla="*/ 130522 h 692696"/>
                <a:gd name="connsiteX97" fmla="*/ 482835 w 675968"/>
                <a:gd name="connsiteY97" fmla="*/ 176104 h 692696"/>
                <a:gd name="connsiteX98" fmla="*/ 482835 w 675968"/>
                <a:gd name="connsiteY98" fmla="*/ 176104 h 692696"/>
                <a:gd name="connsiteX99" fmla="*/ 426928 w 675968"/>
                <a:gd name="connsiteY99" fmla="*/ 195097 h 692696"/>
                <a:gd name="connsiteX100" fmla="*/ 353232 w 675968"/>
                <a:gd name="connsiteY100" fmla="*/ 131789 h 692696"/>
                <a:gd name="connsiteX101" fmla="*/ 344338 w 675968"/>
                <a:gd name="connsiteY101" fmla="*/ 107732 h 692696"/>
                <a:gd name="connsiteX102" fmla="*/ 326549 w 675968"/>
                <a:gd name="connsiteY102" fmla="*/ 68481 h 692696"/>
                <a:gd name="connsiteX103" fmla="*/ 304948 w 675968"/>
                <a:gd name="connsiteY103" fmla="*/ 52021 h 692696"/>
                <a:gd name="connsiteX104" fmla="*/ 287160 w 675968"/>
                <a:gd name="connsiteY104" fmla="*/ 38093 h 692696"/>
                <a:gd name="connsiteX105" fmla="*/ 266830 w 675968"/>
                <a:gd name="connsiteY105" fmla="*/ 29230 h 692696"/>
                <a:gd name="connsiteX106" fmla="*/ 255395 w 675968"/>
                <a:gd name="connsiteY106" fmla="*/ 30496 h 692696"/>
                <a:gd name="connsiteX107" fmla="*/ 213464 w 675968"/>
                <a:gd name="connsiteY107" fmla="*/ 54553 h 692696"/>
                <a:gd name="connsiteX108" fmla="*/ 199487 w 675968"/>
                <a:gd name="connsiteY108" fmla="*/ 73545 h 692696"/>
                <a:gd name="connsiteX109" fmla="*/ 190593 w 675968"/>
                <a:gd name="connsiteY109" fmla="*/ 86207 h 692696"/>
                <a:gd name="connsiteX110" fmla="*/ 167722 w 675968"/>
                <a:gd name="connsiteY110" fmla="*/ 119127 h 692696"/>
                <a:gd name="connsiteX111" fmla="*/ 162640 w 675968"/>
                <a:gd name="connsiteY111" fmla="*/ 129256 h 692696"/>
                <a:gd name="connsiteX112" fmla="*/ 142309 w 675968"/>
                <a:gd name="connsiteY112" fmla="*/ 154579 h 692696"/>
                <a:gd name="connsiteX113" fmla="*/ 97838 w 675968"/>
                <a:gd name="connsiteY113" fmla="*/ 178636 h 692696"/>
                <a:gd name="connsiteX114" fmla="*/ 83861 w 675968"/>
                <a:gd name="connsiteY114" fmla="*/ 186233 h 692696"/>
                <a:gd name="connsiteX115" fmla="*/ 71155 w 675968"/>
                <a:gd name="connsiteY115" fmla="*/ 201427 h 692696"/>
                <a:gd name="connsiteX116" fmla="*/ 66072 w 675968"/>
                <a:gd name="connsiteY116" fmla="*/ 225484 h 692696"/>
                <a:gd name="connsiteX117" fmla="*/ 73696 w 675968"/>
                <a:gd name="connsiteY117" fmla="*/ 253340 h 692696"/>
                <a:gd name="connsiteX118" fmla="*/ 115627 w 675968"/>
                <a:gd name="connsiteY118" fmla="*/ 290058 h 692696"/>
                <a:gd name="connsiteX119" fmla="*/ 152474 w 675968"/>
                <a:gd name="connsiteY119" fmla="*/ 314116 h 692696"/>
                <a:gd name="connsiteX120" fmla="*/ 177886 w 675968"/>
                <a:gd name="connsiteY120" fmla="*/ 367294 h 692696"/>
                <a:gd name="connsiteX121" fmla="*/ 161369 w 675968"/>
                <a:gd name="connsiteY121" fmla="*/ 402747 h 692696"/>
                <a:gd name="connsiteX122" fmla="*/ 158827 w 675968"/>
                <a:gd name="connsiteY122" fmla="*/ 405279 h 692696"/>
                <a:gd name="connsiteX123" fmla="*/ 124521 w 675968"/>
                <a:gd name="connsiteY123" fmla="*/ 426804 h 692696"/>
                <a:gd name="connsiteX124" fmla="*/ 113085 w 675968"/>
                <a:gd name="connsiteY124" fmla="*/ 430602 h 692696"/>
                <a:gd name="connsiteX125" fmla="*/ 78778 w 675968"/>
                <a:gd name="connsiteY125" fmla="*/ 438199 h 692696"/>
                <a:gd name="connsiteX126" fmla="*/ 40660 w 675968"/>
                <a:gd name="connsiteY126" fmla="*/ 445796 h 692696"/>
                <a:gd name="connsiteX127" fmla="*/ 27954 w 675968"/>
                <a:gd name="connsiteY127" fmla="*/ 453393 h 692696"/>
                <a:gd name="connsiteX128" fmla="*/ 16519 w 675968"/>
                <a:gd name="connsiteY128" fmla="*/ 460990 h 692696"/>
                <a:gd name="connsiteX129" fmla="*/ 2541 w 675968"/>
                <a:gd name="connsiteY129" fmla="*/ 486313 h 692696"/>
                <a:gd name="connsiteX130" fmla="*/ 6353 w 675968"/>
                <a:gd name="connsiteY130" fmla="*/ 498975 h 692696"/>
                <a:gd name="connsiteX131" fmla="*/ 7624 w 675968"/>
                <a:gd name="connsiteY131" fmla="*/ 501507 h 692696"/>
                <a:gd name="connsiteX132" fmla="*/ 7624 w 675968"/>
                <a:gd name="connsiteY132" fmla="*/ 501507 h 692696"/>
                <a:gd name="connsiteX133" fmla="*/ 12706 w 675968"/>
                <a:gd name="connsiteY133" fmla="*/ 498975 h 692696"/>
                <a:gd name="connsiteX134" fmla="*/ 13977 w 675968"/>
                <a:gd name="connsiteY134" fmla="*/ 497709 h 692696"/>
                <a:gd name="connsiteX135" fmla="*/ 29225 w 675968"/>
                <a:gd name="connsiteY135" fmla="*/ 481248 h 692696"/>
                <a:gd name="connsiteX136" fmla="*/ 29225 w 675968"/>
                <a:gd name="connsiteY136" fmla="*/ 477450 h 692696"/>
                <a:gd name="connsiteX137" fmla="*/ 34307 w 675968"/>
                <a:gd name="connsiteY137" fmla="*/ 463522 h 692696"/>
                <a:gd name="connsiteX138" fmla="*/ 41931 w 675968"/>
                <a:gd name="connsiteY138" fmla="*/ 471119 h 692696"/>
                <a:gd name="connsiteX139" fmla="*/ 44472 w 675968"/>
                <a:gd name="connsiteY139" fmla="*/ 483781 h 692696"/>
                <a:gd name="connsiteX140" fmla="*/ 45743 w 675968"/>
                <a:gd name="connsiteY140" fmla="*/ 487579 h 692696"/>
                <a:gd name="connsiteX141" fmla="*/ 47013 w 675968"/>
                <a:gd name="connsiteY141" fmla="*/ 502773 h 692696"/>
                <a:gd name="connsiteX142" fmla="*/ 29225 w 675968"/>
                <a:gd name="connsiteY142" fmla="*/ 511636 h 692696"/>
                <a:gd name="connsiteX143" fmla="*/ 24142 w 675968"/>
                <a:gd name="connsiteY143" fmla="*/ 506572 h 692696"/>
                <a:gd name="connsiteX144" fmla="*/ 21601 w 675968"/>
                <a:gd name="connsiteY144" fmla="*/ 504039 h 692696"/>
                <a:gd name="connsiteX145" fmla="*/ 17789 w 675968"/>
                <a:gd name="connsiteY145" fmla="*/ 505305 h 692696"/>
                <a:gd name="connsiteX146" fmla="*/ 15248 w 675968"/>
                <a:gd name="connsiteY146" fmla="*/ 506572 h 692696"/>
                <a:gd name="connsiteX147" fmla="*/ 10166 w 675968"/>
                <a:gd name="connsiteY147" fmla="*/ 511636 h 692696"/>
                <a:gd name="connsiteX148" fmla="*/ 13977 w 675968"/>
                <a:gd name="connsiteY148" fmla="*/ 528096 h 692696"/>
                <a:gd name="connsiteX149" fmla="*/ 16519 w 675968"/>
                <a:gd name="connsiteY149" fmla="*/ 540758 h 692696"/>
                <a:gd name="connsiteX150" fmla="*/ 24142 w 675968"/>
                <a:gd name="connsiteY150" fmla="*/ 562283 h 692696"/>
                <a:gd name="connsiteX151" fmla="*/ 52096 w 675968"/>
                <a:gd name="connsiteY151" fmla="*/ 586340 h 692696"/>
                <a:gd name="connsiteX152" fmla="*/ 66072 w 675968"/>
                <a:gd name="connsiteY152" fmla="*/ 591404 h 692696"/>
                <a:gd name="connsiteX153" fmla="*/ 76237 w 675968"/>
                <a:gd name="connsiteY153" fmla="*/ 595203 h 692696"/>
                <a:gd name="connsiteX154" fmla="*/ 97838 w 675968"/>
                <a:gd name="connsiteY154" fmla="*/ 604066 h 692696"/>
                <a:gd name="connsiteX155" fmla="*/ 119438 w 675968"/>
                <a:gd name="connsiteY155" fmla="*/ 572412 h 692696"/>
                <a:gd name="connsiteX156" fmla="*/ 127062 w 675968"/>
                <a:gd name="connsiteY156" fmla="*/ 567347 h 692696"/>
                <a:gd name="connsiteX157" fmla="*/ 143580 w 675968"/>
                <a:gd name="connsiteY157" fmla="*/ 590138 h 692696"/>
                <a:gd name="connsiteX158" fmla="*/ 146121 w 675968"/>
                <a:gd name="connsiteY158" fmla="*/ 590138 h 692696"/>
                <a:gd name="connsiteX159" fmla="*/ 147392 w 675968"/>
                <a:gd name="connsiteY159" fmla="*/ 577477 h 692696"/>
                <a:gd name="connsiteX160" fmla="*/ 163910 w 675968"/>
                <a:gd name="connsiteY160" fmla="*/ 577477 h 692696"/>
                <a:gd name="connsiteX161" fmla="*/ 167722 w 675968"/>
                <a:gd name="connsiteY161" fmla="*/ 582541 h 692696"/>
                <a:gd name="connsiteX162" fmla="*/ 174075 w 675968"/>
                <a:gd name="connsiteY162" fmla="*/ 585073 h 692696"/>
                <a:gd name="connsiteX163" fmla="*/ 174075 w 675968"/>
                <a:gd name="connsiteY163" fmla="*/ 577477 h 692696"/>
                <a:gd name="connsiteX164" fmla="*/ 175346 w 675968"/>
                <a:gd name="connsiteY164" fmla="*/ 577477 h 692696"/>
                <a:gd name="connsiteX165" fmla="*/ 179158 w 675968"/>
                <a:gd name="connsiteY165" fmla="*/ 577477 h 692696"/>
                <a:gd name="connsiteX166" fmla="*/ 180428 w 675968"/>
                <a:gd name="connsiteY166" fmla="*/ 577477 h 692696"/>
                <a:gd name="connsiteX167" fmla="*/ 184240 w 675968"/>
                <a:gd name="connsiteY167" fmla="*/ 582541 h 692696"/>
                <a:gd name="connsiteX168" fmla="*/ 184240 w 675968"/>
                <a:gd name="connsiteY168" fmla="*/ 582541 h 692696"/>
                <a:gd name="connsiteX169" fmla="*/ 189322 w 675968"/>
                <a:gd name="connsiteY169" fmla="*/ 586340 h 692696"/>
                <a:gd name="connsiteX170" fmla="*/ 195675 w 675968"/>
                <a:gd name="connsiteY170" fmla="*/ 590138 h 692696"/>
                <a:gd name="connsiteX171" fmla="*/ 205840 w 675968"/>
                <a:gd name="connsiteY171" fmla="*/ 601534 h 692696"/>
                <a:gd name="connsiteX172" fmla="*/ 214735 w 675968"/>
                <a:gd name="connsiteY172" fmla="*/ 611663 h 692696"/>
                <a:gd name="connsiteX173" fmla="*/ 224899 w 675968"/>
                <a:gd name="connsiteY173" fmla="*/ 625591 h 692696"/>
                <a:gd name="connsiteX174" fmla="*/ 229982 w 675968"/>
                <a:gd name="connsiteY174" fmla="*/ 625591 h 692696"/>
                <a:gd name="connsiteX175" fmla="*/ 229982 w 675968"/>
                <a:gd name="connsiteY175" fmla="*/ 607864 h 692696"/>
                <a:gd name="connsiteX176" fmla="*/ 233794 w 675968"/>
                <a:gd name="connsiteY176" fmla="*/ 601534 h 692696"/>
                <a:gd name="connsiteX177" fmla="*/ 247770 w 675968"/>
                <a:gd name="connsiteY177" fmla="*/ 600267 h 692696"/>
                <a:gd name="connsiteX178" fmla="*/ 276995 w 675968"/>
                <a:gd name="connsiteY178" fmla="*/ 692697 h 692696"/>
                <a:gd name="connsiteX179" fmla="*/ 274454 w 675968"/>
                <a:gd name="connsiteY179" fmla="*/ 691431 h 692696"/>
                <a:gd name="connsiteX180" fmla="*/ 273183 w 675968"/>
                <a:gd name="connsiteY180" fmla="*/ 686366 h 692696"/>
                <a:gd name="connsiteX181" fmla="*/ 266830 w 675968"/>
                <a:gd name="connsiteY181" fmla="*/ 664842 h 692696"/>
                <a:gd name="connsiteX182" fmla="*/ 256665 w 675968"/>
                <a:gd name="connsiteY182" fmla="*/ 633188 h 692696"/>
                <a:gd name="connsiteX183" fmla="*/ 250312 w 675968"/>
                <a:gd name="connsiteY183" fmla="*/ 609131 h 692696"/>
                <a:gd name="connsiteX184" fmla="*/ 250312 w 675968"/>
                <a:gd name="connsiteY184" fmla="*/ 605332 h 692696"/>
                <a:gd name="connsiteX185" fmla="*/ 250312 w 675968"/>
                <a:gd name="connsiteY185" fmla="*/ 605332 h 692696"/>
                <a:gd name="connsiteX186" fmla="*/ 249041 w 675968"/>
                <a:gd name="connsiteY186" fmla="*/ 605332 h 692696"/>
                <a:gd name="connsiteX187" fmla="*/ 246500 w 675968"/>
                <a:gd name="connsiteY187" fmla="*/ 605332 h 692696"/>
                <a:gd name="connsiteX188" fmla="*/ 237606 w 675968"/>
                <a:gd name="connsiteY188" fmla="*/ 606598 h 692696"/>
                <a:gd name="connsiteX189" fmla="*/ 235064 w 675968"/>
                <a:gd name="connsiteY189" fmla="*/ 609131 h 692696"/>
                <a:gd name="connsiteX190" fmla="*/ 235064 w 675968"/>
                <a:gd name="connsiteY190" fmla="*/ 629389 h 692696"/>
                <a:gd name="connsiteX191" fmla="*/ 235064 w 675968"/>
                <a:gd name="connsiteY191" fmla="*/ 630655 h 692696"/>
                <a:gd name="connsiteX192" fmla="*/ 224899 w 675968"/>
                <a:gd name="connsiteY192" fmla="*/ 631921 h 692696"/>
                <a:gd name="connsiteX193" fmla="*/ 224899 w 675968"/>
                <a:gd name="connsiteY193" fmla="*/ 630655 h 692696"/>
                <a:gd name="connsiteX194" fmla="*/ 214735 w 675968"/>
                <a:gd name="connsiteY194" fmla="*/ 616727 h 692696"/>
                <a:gd name="connsiteX195" fmla="*/ 205840 w 675968"/>
                <a:gd name="connsiteY195" fmla="*/ 605332 h 692696"/>
                <a:gd name="connsiteX196" fmla="*/ 195675 w 675968"/>
                <a:gd name="connsiteY196" fmla="*/ 593937 h 692696"/>
                <a:gd name="connsiteX197" fmla="*/ 190593 w 675968"/>
                <a:gd name="connsiteY197" fmla="*/ 590138 h 692696"/>
                <a:gd name="connsiteX198" fmla="*/ 184240 w 675968"/>
                <a:gd name="connsiteY198" fmla="*/ 585073 h 692696"/>
                <a:gd name="connsiteX199" fmla="*/ 184240 w 675968"/>
                <a:gd name="connsiteY199" fmla="*/ 585073 h 692696"/>
                <a:gd name="connsiteX200" fmla="*/ 181699 w 675968"/>
                <a:gd name="connsiteY200" fmla="*/ 581275 h 692696"/>
                <a:gd name="connsiteX201" fmla="*/ 180428 w 675968"/>
                <a:gd name="connsiteY201" fmla="*/ 581275 h 692696"/>
                <a:gd name="connsiteX202" fmla="*/ 180428 w 675968"/>
                <a:gd name="connsiteY202" fmla="*/ 590138 h 692696"/>
                <a:gd name="connsiteX203" fmla="*/ 176616 w 675968"/>
                <a:gd name="connsiteY203" fmla="*/ 588872 h 692696"/>
                <a:gd name="connsiteX204" fmla="*/ 168993 w 675968"/>
                <a:gd name="connsiteY204" fmla="*/ 586340 h 692696"/>
                <a:gd name="connsiteX205" fmla="*/ 166451 w 675968"/>
                <a:gd name="connsiteY205" fmla="*/ 582541 h 692696"/>
                <a:gd name="connsiteX206" fmla="*/ 155015 w 675968"/>
                <a:gd name="connsiteY206" fmla="*/ 582541 h 692696"/>
                <a:gd name="connsiteX207" fmla="*/ 152474 w 675968"/>
                <a:gd name="connsiteY207" fmla="*/ 595203 h 692696"/>
                <a:gd name="connsiteX208" fmla="*/ 144851 w 675968"/>
                <a:gd name="connsiteY208" fmla="*/ 593937 h 692696"/>
                <a:gd name="connsiteX209" fmla="*/ 129603 w 675968"/>
                <a:gd name="connsiteY209" fmla="*/ 572412 h 692696"/>
                <a:gd name="connsiteX210" fmla="*/ 125791 w 675968"/>
                <a:gd name="connsiteY210" fmla="*/ 574944 h 692696"/>
                <a:gd name="connsiteX211" fmla="*/ 104191 w 675968"/>
                <a:gd name="connsiteY211" fmla="*/ 607864 h 692696"/>
                <a:gd name="connsiteX212" fmla="*/ 102920 w 675968"/>
                <a:gd name="connsiteY212" fmla="*/ 606598 h 692696"/>
                <a:gd name="connsiteX213" fmla="*/ 80050 w 675968"/>
                <a:gd name="connsiteY213" fmla="*/ 596469 h 692696"/>
                <a:gd name="connsiteX214" fmla="*/ 69884 w 675968"/>
                <a:gd name="connsiteY214" fmla="*/ 592670 h 692696"/>
                <a:gd name="connsiteX215" fmla="*/ 57178 w 675968"/>
                <a:gd name="connsiteY215" fmla="*/ 587606 h 692696"/>
                <a:gd name="connsiteX216" fmla="*/ 27954 w 675968"/>
                <a:gd name="connsiteY216" fmla="*/ 562283 h 692696"/>
                <a:gd name="connsiteX217" fmla="*/ 20330 w 675968"/>
                <a:gd name="connsiteY217" fmla="*/ 539492 h 692696"/>
                <a:gd name="connsiteX218" fmla="*/ 17789 w 675968"/>
                <a:gd name="connsiteY218" fmla="*/ 529363 h 692696"/>
                <a:gd name="connsiteX219" fmla="*/ 13977 w 675968"/>
                <a:gd name="connsiteY219" fmla="*/ 511636 h 692696"/>
                <a:gd name="connsiteX220" fmla="*/ 20330 w 675968"/>
                <a:gd name="connsiteY220" fmla="*/ 504039 h 692696"/>
                <a:gd name="connsiteX221" fmla="*/ 22872 w 675968"/>
                <a:gd name="connsiteY221" fmla="*/ 502773 h 692696"/>
                <a:gd name="connsiteX222" fmla="*/ 29225 w 675968"/>
                <a:gd name="connsiteY222" fmla="*/ 501507 h 692696"/>
                <a:gd name="connsiteX223" fmla="*/ 35578 w 675968"/>
                <a:gd name="connsiteY223" fmla="*/ 505305 h 692696"/>
                <a:gd name="connsiteX224" fmla="*/ 39390 w 675968"/>
                <a:gd name="connsiteY224" fmla="*/ 509104 h 692696"/>
                <a:gd name="connsiteX225" fmla="*/ 39390 w 675968"/>
                <a:gd name="connsiteY225" fmla="*/ 509104 h 692696"/>
                <a:gd name="connsiteX226" fmla="*/ 53366 w 675968"/>
                <a:gd name="connsiteY226" fmla="*/ 500241 h 692696"/>
                <a:gd name="connsiteX227" fmla="*/ 50825 w 675968"/>
                <a:gd name="connsiteY227" fmla="*/ 490112 h 692696"/>
                <a:gd name="connsiteX228" fmla="*/ 48284 w 675968"/>
                <a:gd name="connsiteY228" fmla="*/ 486313 h 692696"/>
                <a:gd name="connsiteX229" fmla="*/ 45743 w 675968"/>
                <a:gd name="connsiteY229" fmla="*/ 472385 h 692696"/>
                <a:gd name="connsiteX230" fmla="*/ 41931 w 675968"/>
                <a:gd name="connsiteY230" fmla="*/ 467321 h 692696"/>
                <a:gd name="connsiteX231" fmla="*/ 40660 w 675968"/>
                <a:gd name="connsiteY231" fmla="*/ 467321 h 692696"/>
                <a:gd name="connsiteX232" fmla="*/ 39390 w 675968"/>
                <a:gd name="connsiteY232" fmla="*/ 477450 h 692696"/>
                <a:gd name="connsiteX233" fmla="*/ 39390 w 675968"/>
                <a:gd name="connsiteY233" fmla="*/ 481248 h 692696"/>
                <a:gd name="connsiteX234" fmla="*/ 22872 w 675968"/>
                <a:gd name="connsiteY234" fmla="*/ 500241 h 692696"/>
                <a:gd name="connsiteX235" fmla="*/ 17789 w 675968"/>
                <a:gd name="connsiteY235" fmla="*/ 500241 h 692696"/>
                <a:gd name="connsiteX236" fmla="*/ 10166 w 675968"/>
                <a:gd name="connsiteY236" fmla="*/ 504039 h 692696"/>
                <a:gd name="connsiteX237" fmla="*/ 6353 w 675968"/>
                <a:gd name="connsiteY237" fmla="*/ 501507 h 692696"/>
                <a:gd name="connsiteX238" fmla="*/ 5083 w 675968"/>
                <a:gd name="connsiteY238" fmla="*/ 498975 h 692696"/>
                <a:gd name="connsiteX239" fmla="*/ 0 w 675968"/>
                <a:gd name="connsiteY239" fmla="*/ 483781 h 692696"/>
                <a:gd name="connsiteX240" fmla="*/ 15248 w 675968"/>
                <a:gd name="connsiteY240" fmla="*/ 455925 h 692696"/>
                <a:gd name="connsiteX241" fmla="*/ 25412 w 675968"/>
                <a:gd name="connsiteY241" fmla="*/ 448328 h 692696"/>
                <a:gd name="connsiteX242" fmla="*/ 38119 w 675968"/>
                <a:gd name="connsiteY242" fmla="*/ 439465 h 692696"/>
                <a:gd name="connsiteX243" fmla="*/ 77508 w 675968"/>
                <a:gd name="connsiteY243" fmla="*/ 431868 h 692696"/>
                <a:gd name="connsiteX244" fmla="*/ 110544 w 675968"/>
                <a:gd name="connsiteY244" fmla="*/ 424271 h 692696"/>
                <a:gd name="connsiteX245" fmla="*/ 121980 w 675968"/>
                <a:gd name="connsiteY245" fmla="*/ 420473 h 692696"/>
                <a:gd name="connsiteX246" fmla="*/ 155015 w 675968"/>
                <a:gd name="connsiteY246" fmla="*/ 398948 h 692696"/>
                <a:gd name="connsiteX247" fmla="*/ 157557 w 675968"/>
                <a:gd name="connsiteY247" fmla="*/ 396416 h 692696"/>
                <a:gd name="connsiteX248" fmla="*/ 172804 w 675968"/>
                <a:gd name="connsiteY248" fmla="*/ 363496 h 692696"/>
                <a:gd name="connsiteX249" fmla="*/ 147392 w 675968"/>
                <a:gd name="connsiteY249" fmla="*/ 312849 h 692696"/>
                <a:gd name="connsiteX250" fmla="*/ 111815 w 675968"/>
                <a:gd name="connsiteY250" fmla="*/ 290058 h 692696"/>
                <a:gd name="connsiteX251" fmla="*/ 68614 w 675968"/>
                <a:gd name="connsiteY251" fmla="*/ 252074 h 692696"/>
                <a:gd name="connsiteX252" fmla="*/ 60990 w 675968"/>
                <a:gd name="connsiteY252" fmla="*/ 221686 h 692696"/>
                <a:gd name="connsiteX253" fmla="*/ 66072 w 675968"/>
                <a:gd name="connsiteY253" fmla="*/ 197629 h 692696"/>
                <a:gd name="connsiteX254" fmla="*/ 81320 w 675968"/>
                <a:gd name="connsiteY254" fmla="*/ 179903 h 692696"/>
                <a:gd name="connsiteX255" fmla="*/ 95296 w 675968"/>
                <a:gd name="connsiteY255" fmla="*/ 172306 h 692696"/>
                <a:gd name="connsiteX256" fmla="*/ 141039 w 675968"/>
                <a:gd name="connsiteY256" fmla="*/ 148249 h 692696"/>
                <a:gd name="connsiteX257" fmla="*/ 158827 w 675968"/>
                <a:gd name="connsiteY257" fmla="*/ 125458 h 692696"/>
                <a:gd name="connsiteX258" fmla="*/ 163910 w 675968"/>
                <a:gd name="connsiteY258" fmla="*/ 114062 h 692696"/>
                <a:gd name="connsiteX259" fmla="*/ 188052 w 675968"/>
                <a:gd name="connsiteY259" fmla="*/ 79876 h 692696"/>
                <a:gd name="connsiteX260" fmla="*/ 196946 w 675968"/>
                <a:gd name="connsiteY260" fmla="*/ 67214 h 692696"/>
                <a:gd name="connsiteX261" fmla="*/ 210923 w 675968"/>
                <a:gd name="connsiteY261" fmla="*/ 48222 h 692696"/>
                <a:gd name="connsiteX262" fmla="*/ 255395 w 675968"/>
                <a:gd name="connsiteY262" fmla="*/ 22899 h 692696"/>
                <a:gd name="connsiteX263" fmla="*/ 266830 w 675968"/>
                <a:gd name="connsiteY263" fmla="*/ 21633 h 692696"/>
                <a:gd name="connsiteX264" fmla="*/ 289701 w 675968"/>
                <a:gd name="connsiteY264" fmla="*/ 31762 h 692696"/>
                <a:gd name="connsiteX265" fmla="*/ 306219 w 675968"/>
                <a:gd name="connsiteY265" fmla="*/ 45690 h 692696"/>
                <a:gd name="connsiteX266" fmla="*/ 327820 w 675968"/>
                <a:gd name="connsiteY266" fmla="*/ 63416 h 692696"/>
                <a:gd name="connsiteX267" fmla="*/ 345608 w 675968"/>
                <a:gd name="connsiteY267" fmla="*/ 103933 h 692696"/>
                <a:gd name="connsiteX268" fmla="*/ 354503 w 675968"/>
                <a:gd name="connsiteY268" fmla="*/ 127990 h 692696"/>
                <a:gd name="connsiteX269" fmla="*/ 425657 w 675968"/>
                <a:gd name="connsiteY269" fmla="*/ 188766 h 692696"/>
                <a:gd name="connsiteX270" fmla="*/ 479023 w 675968"/>
                <a:gd name="connsiteY270" fmla="*/ 171039 h 692696"/>
                <a:gd name="connsiteX271" fmla="*/ 479023 w 675968"/>
                <a:gd name="connsiteY271" fmla="*/ 171039 h 692696"/>
                <a:gd name="connsiteX272" fmla="*/ 504435 w 675968"/>
                <a:gd name="connsiteY272" fmla="*/ 127990 h 692696"/>
                <a:gd name="connsiteX273" fmla="*/ 505706 w 675968"/>
                <a:gd name="connsiteY273" fmla="*/ 96336 h 692696"/>
                <a:gd name="connsiteX274" fmla="*/ 505706 w 675968"/>
                <a:gd name="connsiteY274" fmla="*/ 67214 h 692696"/>
                <a:gd name="connsiteX275" fmla="*/ 518412 w 675968"/>
                <a:gd name="connsiteY275" fmla="*/ 41891 h 692696"/>
                <a:gd name="connsiteX276" fmla="*/ 523494 w 675968"/>
                <a:gd name="connsiteY276" fmla="*/ 36827 h 692696"/>
                <a:gd name="connsiteX277" fmla="*/ 542554 w 675968"/>
                <a:gd name="connsiteY277" fmla="*/ 20367 h 692696"/>
                <a:gd name="connsiteX278" fmla="*/ 552719 w 675968"/>
                <a:gd name="connsiteY278" fmla="*/ 12770 h 692696"/>
                <a:gd name="connsiteX279" fmla="*/ 588296 w 675968"/>
                <a:gd name="connsiteY279" fmla="*/ 108 h 692696"/>
                <a:gd name="connsiteX280" fmla="*/ 627685 w 675968"/>
                <a:gd name="connsiteY280" fmla="*/ 16568 h 692696"/>
                <a:gd name="connsiteX281" fmla="*/ 646745 w 675968"/>
                <a:gd name="connsiteY281" fmla="*/ 43157 h 692696"/>
                <a:gd name="connsiteX282" fmla="*/ 651827 w 675968"/>
                <a:gd name="connsiteY282" fmla="*/ 101401 h 692696"/>
                <a:gd name="connsiteX283" fmla="*/ 674698 w 675968"/>
                <a:gd name="connsiteY283" fmla="*/ 172306 h 692696"/>
                <a:gd name="connsiteX284" fmla="*/ 675969 w 675968"/>
                <a:gd name="connsiteY284" fmla="*/ 173572 h 692696"/>
                <a:gd name="connsiteX285" fmla="*/ 672157 w 675968"/>
                <a:gd name="connsiteY285" fmla="*/ 177370 h 692696"/>
                <a:gd name="connsiteX286" fmla="*/ 672157 w 675968"/>
                <a:gd name="connsiteY286" fmla="*/ 183701 h 692696"/>
                <a:gd name="connsiteX287" fmla="*/ 665804 w 675968"/>
                <a:gd name="connsiteY287" fmla="*/ 183701 h 692696"/>
                <a:gd name="connsiteX288" fmla="*/ 659451 w 675968"/>
                <a:gd name="connsiteY288" fmla="*/ 178636 h 692696"/>
                <a:gd name="connsiteX289" fmla="*/ 648015 w 675968"/>
                <a:gd name="connsiteY289" fmla="*/ 179903 h 692696"/>
                <a:gd name="connsiteX290" fmla="*/ 628956 w 675968"/>
                <a:gd name="connsiteY290" fmla="*/ 167241 h 692696"/>
                <a:gd name="connsiteX291" fmla="*/ 626415 w 675968"/>
                <a:gd name="connsiteY291" fmla="*/ 164709 h 692696"/>
                <a:gd name="connsiteX292" fmla="*/ 620062 w 675968"/>
                <a:gd name="connsiteY292" fmla="*/ 164709 h 692696"/>
                <a:gd name="connsiteX293" fmla="*/ 616249 w 675968"/>
                <a:gd name="connsiteY293" fmla="*/ 169773 h 692696"/>
                <a:gd name="connsiteX294" fmla="*/ 613709 w 675968"/>
                <a:gd name="connsiteY294" fmla="*/ 198895 h 692696"/>
                <a:gd name="connsiteX295" fmla="*/ 609896 w 675968"/>
                <a:gd name="connsiteY295" fmla="*/ 205226 h 692696"/>
                <a:gd name="connsiteX296" fmla="*/ 609896 w 675968"/>
                <a:gd name="connsiteY296" fmla="*/ 214089 h 692696"/>
                <a:gd name="connsiteX297" fmla="*/ 617520 w 675968"/>
                <a:gd name="connsiteY297" fmla="*/ 221686 h 692696"/>
                <a:gd name="connsiteX298" fmla="*/ 614979 w 675968"/>
                <a:gd name="connsiteY298" fmla="*/ 229283 h 692696"/>
                <a:gd name="connsiteX299" fmla="*/ 609896 w 675968"/>
                <a:gd name="connsiteY299" fmla="*/ 231815 h 692696"/>
                <a:gd name="connsiteX300" fmla="*/ 612438 w 675968"/>
                <a:gd name="connsiteY300" fmla="*/ 239412 h 692696"/>
                <a:gd name="connsiteX301" fmla="*/ 611167 w 675968"/>
                <a:gd name="connsiteY301" fmla="*/ 254606 h 692696"/>
                <a:gd name="connsiteX302" fmla="*/ 608626 w 675968"/>
                <a:gd name="connsiteY302" fmla="*/ 253340 h 692696"/>
                <a:gd name="connsiteX303" fmla="*/ 595920 w 675968"/>
                <a:gd name="connsiteY303" fmla="*/ 249541 h 692696"/>
                <a:gd name="connsiteX304" fmla="*/ 594650 w 675968"/>
                <a:gd name="connsiteY304" fmla="*/ 249541 h 692696"/>
                <a:gd name="connsiteX305" fmla="*/ 584484 w 675968"/>
                <a:gd name="connsiteY305" fmla="*/ 247009 h 692696"/>
                <a:gd name="connsiteX306" fmla="*/ 580672 w 675968"/>
                <a:gd name="connsiteY306" fmla="*/ 245743 h 692696"/>
                <a:gd name="connsiteX307" fmla="*/ 567966 w 675968"/>
                <a:gd name="connsiteY307" fmla="*/ 244477 h 692696"/>
                <a:gd name="connsiteX308" fmla="*/ 564154 w 675968"/>
                <a:gd name="connsiteY308" fmla="*/ 244477 h 692696"/>
                <a:gd name="connsiteX309" fmla="*/ 564154 w 675968"/>
                <a:gd name="connsiteY309" fmla="*/ 244477 h 692696"/>
                <a:gd name="connsiteX310" fmla="*/ 557801 w 675968"/>
                <a:gd name="connsiteY310" fmla="*/ 243211 h 692696"/>
                <a:gd name="connsiteX311" fmla="*/ 551448 w 675968"/>
                <a:gd name="connsiteY311" fmla="*/ 240678 h 692696"/>
                <a:gd name="connsiteX312" fmla="*/ 545095 w 675968"/>
                <a:gd name="connsiteY312" fmla="*/ 239412 h 692696"/>
                <a:gd name="connsiteX313" fmla="*/ 538742 w 675968"/>
                <a:gd name="connsiteY313" fmla="*/ 238146 h 692696"/>
                <a:gd name="connsiteX314" fmla="*/ 518412 w 675968"/>
                <a:gd name="connsiteY314" fmla="*/ 241944 h 692696"/>
                <a:gd name="connsiteX315" fmla="*/ 512059 w 675968"/>
                <a:gd name="connsiteY315" fmla="*/ 241944 h 692696"/>
                <a:gd name="connsiteX316" fmla="*/ 503165 w 675968"/>
                <a:gd name="connsiteY316" fmla="*/ 241944 h 692696"/>
                <a:gd name="connsiteX317" fmla="*/ 499353 w 675968"/>
                <a:gd name="connsiteY317" fmla="*/ 241944 h 692696"/>
                <a:gd name="connsiteX318" fmla="*/ 496812 w 675968"/>
                <a:gd name="connsiteY318" fmla="*/ 240678 h 692696"/>
                <a:gd name="connsiteX319" fmla="*/ 491729 w 675968"/>
                <a:gd name="connsiteY319" fmla="*/ 238146 h 692696"/>
                <a:gd name="connsiteX320" fmla="*/ 491729 w 675968"/>
                <a:gd name="connsiteY320" fmla="*/ 238146 h 692696"/>
                <a:gd name="connsiteX321" fmla="*/ 486647 w 675968"/>
                <a:gd name="connsiteY321" fmla="*/ 241944 h 692696"/>
                <a:gd name="connsiteX322" fmla="*/ 484106 w 675968"/>
                <a:gd name="connsiteY322" fmla="*/ 244477 h 692696"/>
                <a:gd name="connsiteX323" fmla="*/ 480294 w 675968"/>
                <a:gd name="connsiteY323" fmla="*/ 248275 h 692696"/>
                <a:gd name="connsiteX324" fmla="*/ 468858 w 675968"/>
                <a:gd name="connsiteY324" fmla="*/ 260937 h 692696"/>
                <a:gd name="connsiteX325" fmla="*/ 463775 w 675968"/>
                <a:gd name="connsiteY325" fmla="*/ 272332 h 692696"/>
                <a:gd name="connsiteX326" fmla="*/ 461235 w 675968"/>
                <a:gd name="connsiteY326" fmla="*/ 278663 h 692696"/>
                <a:gd name="connsiteX327" fmla="*/ 456152 w 675968"/>
                <a:gd name="connsiteY327" fmla="*/ 287526 h 692696"/>
                <a:gd name="connsiteX328" fmla="*/ 456152 w 675968"/>
                <a:gd name="connsiteY328" fmla="*/ 287526 h 692696"/>
                <a:gd name="connsiteX329" fmla="*/ 463775 w 675968"/>
                <a:gd name="connsiteY329" fmla="*/ 290058 h 692696"/>
                <a:gd name="connsiteX330" fmla="*/ 461235 w 675968"/>
                <a:gd name="connsiteY330" fmla="*/ 302720 h 692696"/>
                <a:gd name="connsiteX331" fmla="*/ 453611 w 675968"/>
                <a:gd name="connsiteY331" fmla="*/ 319180 h 692696"/>
                <a:gd name="connsiteX332" fmla="*/ 448529 w 675968"/>
                <a:gd name="connsiteY332" fmla="*/ 333108 h 692696"/>
                <a:gd name="connsiteX333" fmla="*/ 451069 w 675968"/>
                <a:gd name="connsiteY333" fmla="*/ 341971 h 692696"/>
                <a:gd name="connsiteX334" fmla="*/ 485376 w 675968"/>
                <a:gd name="connsiteY334" fmla="*/ 369826 h 692696"/>
                <a:gd name="connsiteX335" fmla="*/ 524766 w 675968"/>
                <a:gd name="connsiteY335" fmla="*/ 400214 h 692696"/>
                <a:gd name="connsiteX336" fmla="*/ 524766 w 675968"/>
                <a:gd name="connsiteY336" fmla="*/ 402747 h 692696"/>
                <a:gd name="connsiteX337" fmla="*/ 527306 w 675968"/>
                <a:gd name="connsiteY337" fmla="*/ 409077 h 692696"/>
                <a:gd name="connsiteX338" fmla="*/ 532389 w 675968"/>
                <a:gd name="connsiteY338" fmla="*/ 414142 h 692696"/>
                <a:gd name="connsiteX339" fmla="*/ 545095 w 675968"/>
                <a:gd name="connsiteY339" fmla="*/ 429336 h 692696"/>
                <a:gd name="connsiteX340" fmla="*/ 552719 w 675968"/>
                <a:gd name="connsiteY340" fmla="*/ 443264 h 692696"/>
                <a:gd name="connsiteX341" fmla="*/ 555260 w 675968"/>
                <a:gd name="connsiteY341" fmla="*/ 447062 h 692696"/>
                <a:gd name="connsiteX342" fmla="*/ 555260 w 675968"/>
                <a:gd name="connsiteY342" fmla="*/ 448328 h 692696"/>
                <a:gd name="connsiteX343" fmla="*/ 559072 w 675968"/>
                <a:gd name="connsiteY343" fmla="*/ 459724 h 692696"/>
                <a:gd name="connsiteX344" fmla="*/ 550178 w 675968"/>
                <a:gd name="connsiteY344" fmla="*/ 473652 h 692696"/>
                <a:gd name="connsiteX345" fmla="*/ 540012 w 675968"/>
                <a:gd name="connsiteY345" fmla="*/ 481248 h 692696"/>
                <a:gd name="connsiteX346" fmla="*/ 514600 w 675968"/>
                <a:gd name="connsiteY346" fmla="*/ 497709 h 692696"/>
                <a:gd name="connsiteX347" fmla="*/ 496812 w 675968"/>
                <a:gd name="connsiteY347" fmla="*/ 510370 h 692696"/>
                <a:gd name="connsiteX348" fmla="*/ 486647 w 675968"/>
                <a:gd name="connsiteY348" fmla="*/ 517967 h 692696"/>
                <a:gd name="connsiteX349" fmla="*/ 482835 w 675968"/>
                <a:gd name="connsiteY349" fmla="*/ 520499 h 692696"/>
                <a:gd name="connsiteX350" fmla="*/ 461235 w 675968"/>
                <a:gd name="connsiteY350" fmla="*/ 534427 h 692696"/>
                <a:gd name="connsiteX351" fmla="*/ 414222 w 675968"/>
                <a:gd name="connsiteY351" fmla="*/ 564815 h 692696"/>
                <a:gd name="connsiteX352" fmla="*/ 400244 w 675968"/>
                <a:gd name="connsiteY352" fmla="*/ 576210 h 692696"/>
                <a:gd name="connsiteX353" fmla="*/ 387538 w 675968"/>
                <a:gd name="connsiteY353" fmla="*/ 587606 h 692696"/>
                <a:gd name="connsiteX354" fmla="*/ 369750 w 675968"/>
                <a:gd name="connsiteY354" fmla="*/ 606598 h 692696"/>
                <a:gd name="connsiteX355" fmla="*/ 367209 w 675968"/>
                <a:gd name="connsiteY355" fmla="*/ 610397 h 692696"/>
                <a:gd name="connsiteX356" fmla="*/ 363397 w 675968"/>
                <a:gd name="connsiteY356" fmla="*/ 615461 h 692696"/>
                <a:gd name="connsiteX357" fmla="*/ 341796 w 675968"/>
                <a:gd name="connsiteY357" fmla="*/ 644583 h 692696"/>
                <a:gd name="connsiteX358" fmla="*/ 311301 w 675968"/>
                <a:gd name="connsiteY358" fmla="*/ 674971 h 692696"/>
                <a:gd name="connsiteX359" fmla="*/ 302408 w 675968"/>
                <a:gd name="connsiteY359" fmla="*/ 680035 h 692696"/>
                <a:gd name="connsiteX360" fmla="*/ 293513 w 675968"/>
                <a:gd name="connsiteY360" fmla="*/ 685100 h 692696"/>
                <a:gd name="connsiteX361" fmla="*/ 287160 w 675968"/>
                <a:gd name="connsiteY361" fmla="*/ 688898 h 692696"/>
                <a:gd name="connsiteX362" fmla="*/ 276995 w 675968"/>
                <a:gd name="connsiteY362" fmla="*/ 692697 h 6926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</a:cxnLst>
              <a:rect l="l" t="t" r="r" b="b"/>
              <a:pathLst>
                <a:path w="675968" h="692696">
                  <a:moveTo>
                    <a:pt x="247770" y="600267"/>
                  </a:moveTo>
                  <a:cubicBezTo>
                    <a:pt x="249041" y="600267"/>
                    <a:pt x="250312" y="600267"/>
                    <a:pt x="251583" y="600267"/>
                  </a:cubicBezTo>
                  <a:cubicBezTo>
                    <a:pt x="254123" y="600267"/>
                    <a:pt x="255395" y="601534"/>
                    <a:pt x="255395" y="604066"/>
                  </a:cubicBezTo>
                  <a:cubicBezTo>
                    <a:pt x="255395" y="605332"/>
                    <a:pt x="255395" y="605332"/>
                    <a:pt x="255395" y="606598"/>
                  </a:cubicBezTo>
                  <a:cubicBezTo>
                    <a:pt x="256665" y="611663"/>
                    <a:pt x="260477" y="624324"/>
                    <a:pt x="261748" y="631921"/>
                  </a:cubicBezTo>
                  <a:cubicBezTo>
                    <a:pt x="263018" y="638252"/>
                    <a:pt x="265559" y="652180"/>
                    <a:pt x="271912" y="663575"/>
                  </a:cubicBezTo>
                  <a:cubicBezTo>
                    <a:pt x="275724" y="671172"/>
                    <a:pt x="276995" y="680035"/>
                    <a:pt x="278266" y="686366"/>
                  </a:cubicBezTo>
                  <a:cubicBezTo>
                    <a:pt x="278266" y="687632"/>
                    <a:pt x="278266" y="688898"/>
                    <a:pt x="278266" y="688898"/>
                  </a:cubicBezTo>
                  <a:cubicBezTo>
                    <a:pt x="279536" y="688898"/>
                    <a:pt x="282077" y="686366"/>
                    <a:pt x="284619" y="686366"/>
                  </a:cubicBezTo>
                  <a:cubicBezTo>
                    <a:pt x="287160" y="685100"/>
                    <a:pt x="288430" y="683834"/>
                    <a:pt x="290972" y="682568"/>
                  </a:cubicBezTo>
                  <a:cubicBezTo>
                    <a:pt x="293513" y="681302"/>
                    <a:pt x="297325" y="678769"/>
                    <a:pt x="299866" y="677503"/>
                  </a:cubicBezTo>
                  <a:cubicBezTo>
                    <a:pt x="302408" y="676237"/>
                    <a:pt x="306219" y="673705"/>
                    <a:pt x="310031" y="672439"/>
                  </a:cubicBezTo>
                  <a:cubicBezTo>
                    <a:pt x="316384" y="668640"/>
                    <a:pt x="331632" y="654712"/>
                    <a:pt x="339255" y="643317"/>
                  </a:cubicBezTo>
                  <a:cubicBezTo>
                    <a:pt x="345608" y="634454"/>
                    <a:pt x="354503" y="623058"/>
                    <a:pt x="360856" y="614195"/>
                  </a:cubicBezTo>
                  <a:lnTo>
                    <a:pt x="364667" y="609131"/>
                  </a:lnTo>
                  <a:cubicBezTo>
                    <a:pt x="365938" y="607864"/>
                    <a:pt x="367209" y="606598"/>
                    <a:pt x="367209" y="605332"/>
                  </a:cubicBezTo>
                  <a:cubicBezTo>
                    <a:pt x="372291" y="597735"/>
                    <a:pt x="377374" y="591404"/>
                    <a:pt x="384998" y="586340"/>
                  </a:cubicBezTo>
                  <a:cubicBezTo>
                    <a:pt x="388809" y="583807"/>
                    <a:pt x="392621" y="580009"/>
                    <a:pt x="396433" y="574944"/>
                  </a:cubicBezTo>
                  <a:cubicBezTo>
                    <a:pt x="401516" y="569880"/>
                    <a:pt x="406598" y="564815"/>
                    <a:pt x="410410" y="562283"/>
                  </a:cubicBezTo>
                  <a:cubicBezTo>
                    <a:pt x="423116" y="553419"/>
                    <a:pt x="451069" y="536959"/>
                    <a:pt x="457422" y="531895"/>
                  </a:cubicBezTo>
                  <a:cubicBezTo>
                    <a:pt x="463775" y="526830"/>
                    <a:pt x="473941" y="520499"/>
                    <a:pt x="480294" y="517967"/>
                  </a:cubicBezTo>
                  <a:cubicBezTo>
                    <a:pt x="481564" y="516701"/>
                    <a:pt x="484106" y="516701"/>
                    <a:pt x="485376" y="515435"/>
                  </a:cubicBezTo>
                  <a:cubicBezTo>
                    <a:pt x="487917" y="514169"/>
                    <a:pt x="491729" y="511636"/>
                    <a:pt x="495541" y="509104"/>
                  </a:cubicBezTo>
                  <a:cubicBezTo>
                    <a:pt x="500624" y="505305"/>
                    <a:pt x="505706" y="501507"/>
                    <a:pt x="514600" y="496442"/>
                  </a:cubicBezTo>
                  <a:cubicBezTo>
                    <a:pt x="523494" y="491378"/>
                    <a:pt x="532389" y="485047"/>
                    <a:pt x="538742" y="479982"/>
                  </a:cubicBezTo>
                  <a:cubicBezTo>
                    <a:pt x="543825" y="476184"/>
                    <a:pt x="547637" y="473652"/>
                    <a:pt x="550178" y="472385"/>
                  </a:cubicBezTo>
                  <a:cubicBezTo>
                    <a:pt x="556531" y="468587"/>
                    <a:pt x="557801" y="463522"/>
                    <a:pt x="557801" y="460990"/>
                  </a:cubicBezTo>
                  <a:cubicBezTo>
                    <a:pt x="557801" y="458458"/>
                    <a:pt x="556531" y="455925"/>
                    <a:pt x="553990" y="450861"/>
                  </a:cubicBezTo>
                  <a:lnTo>
                    <a:pt x="553990" y="449594"/>
                  </a:lnTo>
                  <a:cubicBezTo>
                    <a:pt x="552719" y="448328"/>
                    <a:pt x="552719" y="447062"/>
                    <a:pt x="551448" y="445796"/>
                  </a:cubicBezTo>
                  <a:cubicBezTo>
                    <a:pt x="550178" y="441998"/>
                    <a:pt x="547637" y="438199"/>
                    <a:pt x="543825" y="431868"/>
                  </a:cubicBezTo>
                  <a:cubicBezTo>
                    <a:pt x="540012" y="425537"/>
                    <a:pt x="536201" y="420473"/>
                    <a:pt x="532389" y="416674"/>
                  </a:cubicBezTo>
                  <a:cubicBezTo>
                    <a:pt x="529848" y="414142"/>
                    <a:pt x="528577" y="412876"/>
                    <a:pt x="527306" y="410344"/>
                  </a:cubicBezTo>
                  <a:cubicBezTo>
                    <a:pt x="524766" y="406545"/>
                    <a:pt x="524766" y="404013"/>
                    <a:pt x="523494" y="402747"/>
                  </a:cubicBezTo>
                  <a:cubicBezTo>
                    <a:pt x="523494" y="401480"/>
                    <a:pt x="523494" y="401480"/>
                    <a:pt x="523494" y="400214"/>
                  </a:cubicBezTo>
                  <a:cubicBezTo>
                    <a:pt x="522224" y="396416"/>
                    <a:pt x="494270" y="377423"/>
                    <a:pt x="486647" y="372359"/>
                  </a:cubicBezTo>
                  <a:cubicBezTo>
                    <a:pt x="479023" y="368560"/>
                    <a:pt x="452340" y="344503"/>
                    <a:pt x="451069" y="343237"/>
                  </a:cubicBezTo>
                  <a:lnTo>
                    <a:pt x="451069" y="343237"/>
                  </a:lnTo>
                  <a:lnTo>
                    <a:pt x="448529" y="333108"/>
                  </a:lnTo>
                  <a:lnTo>
                    <a:pt x="448529" y="333108"/>
                  </a:lnTo>
                  <a:cubicBezTo>
                    <a:pt x="448529" y="333108"/>
                    <a:pt x="452340" y="321712"/>
                    <a:pt x="453611" y="317914"/>
                  </a:cubicBezTo>
                  <a:cubicBezTo>
                    <a:pt x="454882" y="314116"/>
                    <a:pt x="459964" y="302720"/>
                    <a:pt x="461235" y="301454"/>
                  </a:cubicBezTo>
                  <a:lnTo>
                    <a:pt x="463775" y="292591"/>
                  </a:lnTo>
                  <a:lnTo>
                    <a:pt x="456152" y="290058"/>
                  </a:lnTo>
                  <a:lnTo>
                    <a:pt x="456152" y="286260"/>
                  </a:lnTo>
                  <a:lnTo>
                    <a:pt x="456152" y="286260"/>
                  </a:lnTo>
                  <a:cubicBezTo>
                    <a:pt x="456152" y="286260"/>
                    <a:pt x="459964" y="281195"/>
                    <a:pt x="461235" y="277397"/>
                  </a:cubicBezTo>
                  <a:cubicBezTo>
                    <a:pt x="462505" y="276131"/>
                    <a:pt x="462505" y="274864"/>
                    <a:pt x="462505" y="272332"/>
                  </a:cubicBezTo>
                  <a:cubicBezTo>
                    <a:pt x="463775" y="268534"/>
                    <a:pt x="465046" y="264735"/>
                    <a:pt x="467588" y="260937"/>
                  </a:cubicBezTo>
                  <a:cubicBezTo>
                    <a:pt x="471399" y="255872"/>
                    <a:pt x="475211" y="250808"/>
                    <a:pt x="480294" y="247009"/>
                  </a:cubicBezTo>
                  <a:cubicBezTo>
                    <a:pt x="481564" y="245743"/>
                    <a:pt x="482835" y="244477"/>
                    <a:pt x="484106" y="243211"/>
                  </a:cubicBezTo>
                  <a:cubicBezTo>
                    <a:pt x="485376" y="241944"/>
                    <a:pt x="485376" y="240678"/>
                    <a:pt x="486647" y="240678"/>
                  </a:cubicBezTo>
                  <a:cubicBezTo>
                    <a:pt x="489188" y="238146"/>
                    <a:pt x="490459" y="235614"/>
                    <a:pt x="494270" y="235614"/>
                  </a:cubicBezTo>
                  <a:cubicBezTo>
                    <a:pt x="498082" y="235614"/>
                    <a:pt x="500624" y="236880"/>
                    <a:pt x="503165" y="239412"/>
                  </a:cubicBezTo>
                  <a:cubicBezTo>
                    <a:pt x="504435" y="239412"/>
                    <a:pt x="504435" y="240678"/>
                    <a:pt x="504435" y="240678"/>
                  </a:cubicBezTo>
                  <a:cubicBezTo>
                    <a:pt x="504435" y="240678"/>
                    <a:pt x="505706" y="240678"/>
                    <a:pt x="506977" y="240678"/>
                  </a:cubicBezTo>
                  <a:cubicBezTo>
                    <a:pt x="509518" y="240678"/>
                    <a:pt x="512059" y="240678"/>
                    <a:pt x="515871" y="240678"/>
                  </a:cubicBezTo>
                  <a:cubicBezTo>
                    <a:pt x="518412" y="240678"/>
                    <a:pt x="519683" y="240678"/>
                    <a:pt x="522224" y="240678"/>
                  </a:cubicBezTo>
                  <a:cubicBezTo>
                    <a:pt x="527306" y="240678"/>
                    <a:pt x="537472" y="238146"/>
                    <a:pt x="542554" y="236880"/>
                  </a:cubicBezTo>
                  <a:cubicBezTo>
                    <a:pt x="546365" y="235614"/>
                    <a:pt x="548907" y="236880"/>
                    <a:pt x="551448" y="238146"/>
                  </a:cubicBezTo>
                  <a:cubicBezTo>
                    <a:pt x="552719" y="238146"/>
                    <a:pt x="555260" y="239412"/>
                    <a:pt x="556531" y="239412"/>
                  </a:cubicBezTo>
                  <a:cubicBezTo>
                    <a:pt x="559072" y="239412"/>
                    <a:pt x="562884" y="240678"/>
                    <a:pt x="564154" y="241944"/>
                  </a:cubicBezTo>
                  <a:cubicBezTo>
                    <a:pt x="565425" y="243211"/>
                    <a:pt x="567966" y="243211"/>
                    <a:pt x="567966" y="243211"/>
                  </a:cubicBezTo>
                  <a:cubicBezTo>
                    <a:pt x="569237" y="243211"/>
                    <a:pt x="570507" y="243211"/>
                    <a:pt x="571778" y="243211"/>
                  </a:cubicBezTo>
                  <a:cubicBezTo>
                    <a:pt x="575590" y="243211"/>
                    <a:pt x="581943" y="243211"/>
                    <a:pt x="584484" y="244477"/>
                  </a:cubicBezTo>
                  <a:cubicBezTo>
                    <a:pt x="585755" y="244477"/>
                    <a:pt x="587025" y="245743"/>
                    <a:pt x="588296" y="245743"/>
                  </a:cubicBezTo>
                  <a:cubicBezTo>
                    <a:pt x="592108" y="247009"/>
                    <a:pt x="595920" y="248275"/>
                    <a:pt x="597190" y="248275"/>
                  </a:cubicBezTo>
                  <a:cubicBezTo>
                    <a:pt x="597190" y="248275"/>
                    <a:pt x="597190" y="248275"/>
                    <a:pt x="597190" y="248275"/>
                  </a:cubicBezTo>
                  <a:cubicBezTo>
                    <a:pt x="599732" y="248275"/>
                    <a:pt x="606085" y="249541"/>
                    <a:pt x="608626" y="250808"/>
                  </a:cubicBezTo>
                  <a:lnTo>
                    <a:pt x="608626" y="240678"/>
                  </a:lnTo>
                  <a:lnTo>
                    <a:pt x="604814" y="230549"/>
                  </a:lnTo>
                  <a:lnTo>
                    <a:pt x="611167" y="226751"/>
                  </a:lnTo>
                  <a:lnTo>
                    <a:pt x="612438" y="222952"/>
                  </a:lnTo>
                  <a:lnTo>
                    <a:pt x="606085" y="216621"/>
                  </a:lnTo>
                  <a:lnTo>
                    <a:pt x="606085" y="205226"/>
                  </a:lnTo>
                  <a:lnTo>
                    <a:pt x="611167" y="198895"/>
                  </a:lnTo>
                  <a:lnTo>
                    <a:pt x="613709" y="169773"/>
                  </a:lnTo>
                  <a:lnTo>
                    <a:pt x="618791" y="162176"/>
                  </a:lnTo>
                  <a:lnTo>
                    <a:pt x="627685" y="162176"/>
                  </a:lnTo>
                  <a:lnTo>
                    <a:pt x="631497" y="165975"/>
                  </a:lnTo>
                  <a:lnTo>
                    <a:pt x="649286" y="178636"/>
                  </a:lnTo>
                  <a:lnTo>
                    <a:pt x="660721" y="177370"/>
                  </a:lnTo>
                  <a:lnTo>
                    <a:pt x="667074" y="182435"/>
                  </a:lnTo>
                  <a:lnTo>
                    <a:pt x="672157" y="182435"/>
                  </a:lnTo>
                  <a:lnTo>
                    <a:pt x="672157" y="177370"/>
                  </a:lnTo>
                  <a:lnTo>
                    <a:pt x="674698" y="174838"/>
                  </a:lnTo>
                  <a:cubicBezTo>
                    <a:pt x="661992" y="157112"/>
                    <a:pt x="650556" y="136853"/>
                    <a:pt x="651827" y="102667"/>
                  </a:cubicBezTo>
                  <a:cubicBezTo>
                    <a:pt x="653098" y="57085"/>
                    <a:pt x="651827" y="55819"/>
                    <a:pt x="646745" y="46956"/>
                  </a:cubicBezTo>
                  <a:cubicBezTo>
                    <a:pt x="642933" y="39359"/>
                    <a:pt x="636580" y="29230"/>
                    <a:pt x="627685" y="21633"/>
                  </a:cubicBezTo>
                  <a:cubicBezTo>
                    <a:pt x="620062" y="14036"/>
                    <a:pt x="608626" y="5173"/>
                    <a:pt x="590837" y="5173"/>
                  </a:cubicBezTo>
                  <a:cubicBezTo>
                    <a:pt x="573049" y="6439"/>
                    <a:pt x="567966" y="8971"/>
                    <a:pt x="557801" y="16568"/>
                  </a:cubicBezTo>
                  <a:cubicBezTo>
                    <a:pt x="553990" y="19100"/>
                    <a:pt x="550178" y="21633"/>
                    <a:pt x="546365" y="24165"/>
                  </a:cubicBezTo>
                  <a:cubicBezTo>
                    <a:pt x="538742" y="29230"/>
                    <a:pt x="531119" y="35561"/>
                    <a:pt x="528577" y="39359"/>
                  </a:cubicBezTo>
                  <a:cubicBezTo>
                    <a:pt x="527306" y="41891"/>
                    <a:pt x="526036" y="43157"/>
                    <a:pt x="523494" y="45690"/>
                  </a:cubicBezTo>
                  <a:cubicBezTo>
                    <a:pt x="518412" y="52021"/>
                    <a:pt x="512059" y="58351"/>
                    <a:pt x="510788" y="68481"/>
                  </a:cubicBezTo>
                  <a:cubicBezTo>
                    <a:pt x="509518" y="76078"/>
                    <a:pt x="510788" y="86207"/>
                    <a:pt x="510788" y="97602"/>
                  </a:cubicBezTo>
                  <a:cubicBezTo>
                    <a:pt x="510788" y="110264"/>
                    <a:pt x="510788" y="122925"/>
                    <a:pt x="509518" y="130522"/>
                  </a:cubicBezTo>
                  <a:cubicBezTo>
                    <a:pt x="506977" y="143184"/>
                    <a:pt x="500624" y="162176"/>
                    <a:pt x="482835" y="176104"/>
                  </a:cubicBezTo>
                  <a:lnTo>
                    <a:pt x="482835" y="176104"/>
                  </a:lnTo>
                  <a:cubicBezTo>
                    <a:pt x="465046" y="188766"/>
                    <a:pt x="456152" y="195097"/>
                    <a:pt x="426928" y="195097"/>
                  </a:cubicBezTo>
                  <a:cubicBezTo>
                    <a:pt x="396433" y="193830"/>
                    <a:pt x="365938" y="167241"/>
                    <a:pt x="353232" y="131789"/>
                  </a:cubicBezTo>
                  <a:cubicBezTo>
                    <a:pt x="349420" y="122925"/>
                    <a:pt x="346879" y="114062"/>
                    <a:pt x="344338" y="107732"/>
                  </a:cubicBezTo>
                  <a:cubicBezTo>
                    <a:pt x="337985" y="88739"/>
                    <a:pt x="334173" y="77344"/>
                    <a:pt x="326549" y="68481"/>
                  </a:cubicBezTo>
                  <a:cubicBezTo>
                    <a:pt x="321467" y="62150"/>
                    <a:pt x="313843" y="57085"/>
                    <a:pt x="304948" y="52021"/>
                  </a:cubicBezTo>
                  <a:cubicBezTo>
                    <a:pt x="297325" y="46956"/>
                    <a:pt x="290972" y="43157"/>
                    <a:pt x="287160" y="38093"/>
                  </a:cubicBezTo>
                  <a:cubicBezTo>
                    <a:pt x="283348" y="31762"/>
                    <a:pt x="275724" y="29230"/>
                    <a:pt x="266830" y="29230"/>
                  </a:cubicBezTo>
                  <a:cubicBezTo>
                    <a:pt x="263018" y="29230"/>
                    <a:pt x="259206" y="29230"/>
                    <a:pt x="255395" y="30496"/>
                  </a:cubicBezTo>
                  <a:cubicBezTo>
                    <a:pt x="241417" y="33028"/>
                    <a:pt x="223629" y="45690"/>
                    <a:pt x="213464" y="54553"/>
                  </a:cubicBezTo>
                  <a:cubicBezTo>
                    <a:pt x="208382" y="59617"/>
                    <a:pt x="203299" y="67214"/>
                    <a:pt x="199487" y="73545"/>
                  </a:cubicBezTo>
                  <a:cubicBezTo>
                    <a:pt x="195675" y="78610"/>
                    <a:pt x="193134" y="83675"/>
                    <a:pt x="190593" y="86207"/>
                  </a:cubicBezTo>
                  <a:cubicBezTo>
                    <a:pt x="184240" y="92538"/>
                    <a:pt x="172804" y="110264"/>
                    <a:pt x="167722" y="119127"/>
                  </a:cubicBezTo>
                  <a:cubicBezTo>
                    <a:pt x="166451" y="121659"/>
                    <a:pt x="165180" y="125458"/>
                    <a:pt x="162640" y="129256"/>
                  </a:cubicBezTo>
                  <a:cubicBezTo>
                    <a:pt x="158827" y="138119"/>
                    <a:pt x="155015" y="148249"/>
                    <a:pt x="142309" y="154579"/>
                  </a:cubicBezTo>
                  <a:cubicBezTo>
                    <a:pt x="130874" y="159644"/>
                    <a:pt x="111815" y="171039"/>
                    <a:pt x="97838" y="178636"/>
                  </a:cubicBezTo>
                  <a:cubicBezTo>
                    <a:pt x="91485" y="182435"/>
                    <a:pt x="86403" y="184967"/>
                    <a:pt x="83861" y="186233"/>
                  </a:cubicBezTo>
                  <a:cubicBezTo>
                    <a:pt x="76237" y="190032"/>
                    <a:pt x="72425" y="197629"/>
                    <a:pt x="71155" y="201427"/>
                  </a:cubicBezTo>
                  <a:cubicBezTo>
                    <a:pt x="69884" y="206492"/>
                    <a:pt x="67343" y="215355"/>
                    <a:pt x="66072" y="225484"/>
                  </a:cubicBezTo>
                  <a:cubicBezTo>
                    <a:pt x="64802" y="234347"/>
                    <a:pt x="66072" y="241944"/>
                    <a:pt x="73696" y="253340"/>
                  </a:cubicBezTo>
                  <a:cubicBezTo>
                    <a:pt x="81320" y="263469"/>
                    <a:pt x="101649" y="284994"/>
                    <a:pt x="115627" y="290058"/>
                  </a:cubicBezTo>
                  <a:cubicBezTo>
                    <a:pt x="132145" y="296389"/>
                    <a:pt x="143580" y="303986"/>
                    <a:pt x="152474" y="314116"/>
                  </a:cubicBezTo>
                  <a:cubicBezTo>
                    <a:pt x="162640" y="325511"/>
                    <a:pt x="177886" y="350834"/>
                    <a:pt x="177886" y="367294"/>
                  </a:cubicBezTo>
                  <a:cubicBezTo>
                    <a:pt x="177886" y="383754"/>
                    <a:pt x="172804" y="392617"/>
                    <a:pt x="161369" y="402747"/>
                  </a:cubicBezTo>
                  <a:lnTo>
                    <a:pt x="158827" y="405279"/>
                  </a:lnTo>
                  <a:cubicBezTo>
                    <a:pt x="149933" y="414142"/>
                    <a:pt x="141039" y="423005"/>
                    <a:pt x="124521" y="426804"/>
                  </a:cubicBezTo>
                  <a:cubicBezTo>
                    <a:pt x="120709" y="428070"/>
                    <a:pt x="116897" y="429336"/>
                    <a:pt x="113085" y="430602"/>
                  </a:cubicBezTo>
                  <a:cubicBezTo>
                    <a:pt x="100379" y="434401"/>
                    <a:pt x="90214" y="438199"/>
                    <a:pt x="78778" y="438199"/>
                  </a:cubicBezTo>
                  <a:cubicBezTo>
                    <a:pt x="62261" y="438199"/>
                    <a:pt x="49554" y="440731"/>
                    <a:pt x="40660" y="445796"/>
                  </a:cubicBezTo>
                  <a:cubicBezTo>
                    <a:pt x="35578" y="448328"/>
                    <a:pt x="31765" y="450861"/>
                    <a:pt x="27954" y="453393"/>
                  </a:cubicBezTo>
                  <a:cubicBezTo>
                    <a:pt x="24142" y="455925"/>
                    <a:pt x="21601" y="458458"/>
                    <a:pt x="16519" y="460990"/>
                  </a:cubicBezTo>
                  <a:cubicBezTo>
                    <a:pt x="7624" y="466055"/>
                    <a:pt x="3812" y="478716"/>
                    <a:pt x="2541" y="486313"/>
                  </a:cubicBezTo>
                  <a:cubicBezTo>
                    <a:pt x="2541" y="491378"/>
                    <a:pt x="5083" y="496442"/>
                    <a:pt x="6353" y="498975"/>
                  </a:cubicBezTo>
                  <a:cubicBezTo>
                    <a:pt x="7624" y="500241"/>
                    <a:pt x="7624" y="501507"/>
                    <a:pt x="7624" y="501507"/>
                  </a:cubicBezTo>
                  <a:lnTo>
                    <a:pt x="7624" y="501507"/>
                  </a:lnTo>
                  <a:cubicBezTo>
                    <a:pt x="8894" y="501507"/>
                    <a:pt x="12706" y="498975"/>
                    <a:pt x="12706" y="498975"/>
                  </a:cubicBezTo>
                  <a:lnTo>
                    <a:pt x="13977" y="497709"/>
                  </a:lnTo>
                  <a:cubicBezTo>
                    <a:pt x="19059" y="493910"/>
                    <a:pt x="29225" y="487579"/>
                    <a:pt x="29225" y="481248"/>
                  </a:cubicBezTo>
                  <a:lnTo>
                    <a:pt x="29225" y="477450"/>
                  </a:lnTo>
                  <a:cubicBezTo>
                    <a:pt x="29225" y="469853"/>
                    <a:pt x="30495" y="463522"/>
                    <a:pt x="34307" y="463522"/>
                  </a:cubicBezTo>
                  <a:cubicBezTo>
                    <a:pt x="38119" y="463522"/>
                    <a:pt x="41931" y="463522"/>
                    <a:pt x="41931" y="471119"/>
                  </a:cubicBezTo>
                  <a:cubicBezTo>
                    <a:pt x="41931" y="476184"/>
                    <a:pt x="43201" y="479982"/>
                    <a:pt x="44472" y="483781"/>
                  </a:cubicBezTo>
                  <a:cubicBezTo>
                    <a:pt x="44472" y="485047"/>
                    <a:pt x="45743" y="486313"/>
                    <a:pt x="45743" y="487579"/>
                  </a:cubicBezTo>
                  <a:cubicBezTo>
                    <a:pt x="48284" y="492644"/>
                    <a:pt x="52096" y="498975"/>
                    <a:pt x="47013" y="502773"/>
                  </a:cubicBezTo>
                  <a:cubicBezTo>
                    <a:pt x="44472" y="505305"/>
                    <a:pt x="34307" y="512902"/>
                    <a:pt x="29225" y="511636"/>
                  </a:cubicBezTo>
                  <a:cubicBezTo>
                    <a:pt x="26683" y="511636"/>
                    <a:pt x="25412" y="509104"/>
                    <a:pt x="24142" y="506572"/>
                  </a:cubicBezTo>
                  <a:cubicBezTo>
                    <a:pt x="22872" y="505305"/>
                    <a:pt x="21601" y="504039"/>
                    <a:pt x="21601" y="504039"/>
                  </a:cubicBezTo>
                  <a:cubicBezTo>
                    <a:pt x="20330" y="504039"/>
                    <a:pt x="19059" y="504039"/>
                    <a:pt x="17789" y="505305"/>
                  </a:cubicBezTo>
                  <a:cubicBezTo>
                    <a:pt x="16519" y="505305"/>
                    <a:pt x="16519" y="506572"/>
                    <a:pt x="15248" y="506572"/>
                  </a:cubicBezTo>
                  <a:cubicBezTo>
                    <a:pt x="11436" y="509104"/>
                    <a:pt x="10166" y="510370"/>
                    <a:pt x="10166" y="511636"/>
                  </a:cubicBezTo>
                  <a:cubicBezTo>
                    <a:pt x="10166" y="514169"/>
                    <a:pt x="11436" y="525564"/>
                    <a:pt x="13977" y="528096"/>
                  </a:cubicBezTo>
                  <a:cubicBezTo>
                    <a:pt x="16519" y="531895"/>
                    <a:pt x="16519" y="535693"/>
                    <a:pt x="16519" y="540758"/>
                  </a:cubicBezTo>
                  <a:cubicBezTo>
                    <a:pt x="16519" y="545823"/>
                    <a:pt x="19059" y="554686"/>
                    <a:pt x="24142" y="562283"/>
                  </a:cubicBezTo>
                  <a:cubicBezTo>
                    <a:pt x="25412" y="564815"/>
                    <a:pt x="36848" y="582541"/>
                    <a:pt x="52096" y="586340"/>
                  </a:cubicBezTo>
                  <a:cubicBezTo>
                    <a:pt x="58449" y="587606"/>
                    <a:pt x="62261" y="590138"/>
                    <a:pt x="66072" y="591404"/>
                  </a:cubicBezTo>
                  <a:cubicBezTo>
                    <a:pt x="68614" y="592670"/>
                    <a:pt x="72425" y="593937"/>
                    <a:pt x="76237" y="595203"/>
                  </a:cubicBezTo>
                  <a:cubicBezTo>
                    <a:pt x="82590" y="596469"/>
                    <a:pt x="90214" y="600267"/>
                    <a:pt x="97838" y="604066"/>
                  </a:cubicBezTo>
                  <a:lnTo>
                    <a:pt x="119438" y="572412"/>
                  </a:lnTo>
                  <a:lnTo>
                    <a:pt x="127062" y="567347"/>
                  </a:lnTo>
                  <a:lnTo>
                    <a:pt x="143580" y="590138"/>
                  </a:lnTo>
                  <a:lnTo>
                    <a:pt x="146121" y="590138"/>
                  </a:lnTo>
                  <a:lnTo>
                    <a:pt x="147392" y="577477"/>
                  </a:lnTo>
                  <a:lnTo>
                    <a:pt x="163910" y="577477"/>
                  </a:lnTo>
                  <a:lnTo>
                    <a:pt x="167722" y="582541"/>
                  </a:lnTo>
                  <a:lnTo>
                    <a:pt x="174075" y="585073"/>
                  </a:lnTo>
                  <a:lnTo>
                    <a:pt x="174075" y="577477"/>
                  </a:lnTo>
                  <a:lnTo>
                    <a:pt x="175346" y="577477"/>
                  </a:lnTo>
                  <a:cubicBezTo>
                    <a:pt x="175346" y="577477"/>
                    <a:pt x="177886" y="577477"/>
                    <a:pt x="179158" y="577477"/>
                  </a:cubicBezTo>
                  <a:cubicBezTo>
                    <a:pt x="179158" y="577477"/>
                    <a:pt x="180428" y="577477"/>
                    <a:pt x="180428" y="577477"/>
                  </a:cubicBezTo>
                  <a:cubicBezTo>
                    <a:pt x="181699" y="577477"/>
                    <a:pt x="181699" y="578743"/>
                    <a:pt x="184240" y="582541"/>
                  </a:cubicBezTo>
                  <a:lnTo>
                    <a:pt x="184240" y="582541"/>
                  </a:lnTo>
                  <a:cubicBezTo>
                    <a:pt x="185511" y="583807"/>
                    <a:pt x="186781" y="585073"/>
                    <a:pt x="189322" y="586340"/>
                  </a:cubicBezTo>
                  <a:cubicBezTo>
                    <a:pt x="190593" y="587606"/>
                    <a:pt x="193134" y="588872"/>
                    <a:pt x="195675" y="590138"/>
                  </a:cubicBezTo>
                  <a:cubicBezTo>
                    <a:pt x="198217" y="592670"/>
                    <a:pt x="202028" y="597735"/>
                    <a:pt x="205840" y="601534"/>
                  </a:cubicBezTo>
                  <a:cubicBezTo>
                    <a:pt x="209652" y="605332"/>
                    <a:pt x="213464" y="610397"/>
                    <a:pt x="214735" y="611663"/>
                  </a:cubicBezTo>
                  <a:cubicBezTo>
                    <a:pt x="217276" y="614195"/>
                    <a:pt x="223629" y="623058"/>
                    <a:pt x="224899" y="625591"/>
                  </a:cubicBezTo>
                  <a:lnTo>
                    <a:pt x="229982" y="625591"/>
                  </a:lnTo>
                  <a:cubicBezTo>
                    <a:pt x="229982" y="617994"/>
                    <a:pt x="229982" y="609131"/>
                    <a:pt x="229982" y="607864"/>
                  </a:cubicBezTo>
                  <a:cubicBezTo>
                    <a:pt x="228711" y="605332"/>
                    <a:pt x="231253" y="602800"/>
                    <a:pt x="233794" y="601534"/>
                  </a:cubicBezTo>
                  <a:cubicBezTo>
                    <a:pt x="237606" y="601534"/>
                    <a:pt x="243959" y="600267"/>
                    <a:pt x="247770" y="600267"/>
                  </a:cubicBezTo>
                  <a:moveTo>
                    <a:pt x="276995" y="692697"/>
                  </a:moveTo>
                  <a:cubicBezTo>
                    <a:pt x="275724" y="692697"/>
                    <a:pt x="275724" y="692697"/>
                    <a:pt x="274454" y="691431"/>
                  </a:cubicBezTo>
                  <a:cubicBezTo>
                    <a:pt x="274454" y="690165"/>
                    <a:pt x="274454" y="690165"/>
                    <a:pt x="273183" y="686366"/>
                  </a:cubicBezTo>
                  <a:cubicBezTo>
                    <a:pt x="271912" y="681302"/>
                    <a:pt x="270642" y="672439"/>
                    <a:pt x="266830" y="664842"/>
                  </a:cubicBezTo>
                  <a:cubicBezTo>
                    <a:pt x="261748" y="653446"/>
                    <a:pt x="257936" y="639518"/>
                    <a:pt x="256665" y="633188"/>
                  </a:cubicBezTo>
                  <a:cubicBezTo>
                    <a:pt x="255395" y="626857"/>
                    <a:pt x="251583" y="614195"/>
                    <a:pt x="250312" y="609131"/>
                  </a:cubicBezTo>
                  <a:cubicBezTo>
                    <a:pt x="249041" y="606598"/>
                    <a:pt x="250312" y="605332"/>
                    <a:pt x="250312" y="605332"/>
                  </a:cubicBezTo>
                  <a:cubicBezTo>
                    <a:pt x="250312" y="605332"/>
                    <a:pt x="250312" y="605332"/>
                    <a:pt x="250312" y="605332"/>
                  </a:cubicBezTo>
                  <a:cubicBezTo>
                    <a:pt x="250312" y="605332"/>
                    <a:pt x="250312" y="605332"/>
                    <a:pt x="249041" y="605332"/>
                  </a:cubicBezTo>
                  <a:cubicBezTo>
                    <a:pt x="247770" y="605332"/>
                    <a:pt x="247770" y="605332"/>
                    <a:pt x="246500" y="605332"/>
                  </a:cubicBezTo>
                  <a:cubicBezTo>
                    <a:pt x="242688" y="605332"/>
                    <a:pt x="237606" y="606598"/>
                    <a:pt x="237606" y="606598"/>
                  </a:cubicBezTo>
                  <a:cubicBezTo>
                    <a:pt x="236335" y="606598"/>
                    <a:pt x="235064" y="607864"/>
                    <a:pt x="235064" y="609131"/>
                  </a:cubicBezTo>
                  <a:cubicBezTo>
                    <a:pt x="235064" y="611663"/>
                    <a:pt x="235064" y="626857"/>
                    <a:pt x="235064" y="629389"/>
                  </a:cubicBezTo>
                  <a:lnTo>
                    <a:pt x="235064" y="630655"/>
                  </a:lnTo>
                  <a:lnTo>
                    <a:pt x="224899" y="631921"/>
                  </a:lnTo>
                  <a:lnTo>
                    <a:pt x="224899" y="630655"/>
                  </a:lnTo>
                  <a:cubicBezTo>
                    <a:pt x="223629" y="626857"/>
                    <a:pt x="217276" y="619260"/>
                    <a:pt x="214735" y="616727"/>
                  </a:cubicBezTo>
                  <a:cubicBezTo>
                    <a:pt x="213464" y="615461"/>
                    <a:pt x="209652" y="610397"/>
                    <a:pt x="205840" y="605332"/>
                  </a:cubicBezTo>
                  <a:cubicBezTo>
                    <a:pt x="202028" y="600267"/>
                    <a:pt x="198217" y="595203"/>
                    <a:pt x="195675" y="593937"/>
                  </a:cubicBezTo>
                  <a:cubicBezTo>
                    <a:pt x="194405" y="592670"/>
                    <a:pt x="191864" y="591404"/>
                    <a:pt x="190593" y="590138"/>
                  </a:cubicBezTo>
                  <a:cubicBezTo>
                    <a:pt x="188052" y="588872"/>
                    <a:pt x="185511" y="587606"/>
                    <a:pt x="184240" y="585073"/>
                  </a:cubicBezTo>
                  <a:lnTo>
                    <a:pt x="184240" y="585073"/>
                  </a:lnTo>
                  <a:cubicBezTo>
                    <a:pt x="182969" y="583807"/>
                    <a:pt x="182969" y="582541"/>
                    <a:pt x="181699" y="581275"/>
                  </a:cubicBezTo>
                  <a:cubicBezTo>
                    <a:pt x="181699" y="581275"/>
                    <a:pt x="180428" y="581275"/>
                    <a:pt x="180428" y="581275"/>
                  </a:cubicBezTo>
                  <a:lnTo>
                    <a:pt x="180428" y="590138"/>
                  </a:lnTo>
                  <a:lnTo>
                    <a:pt x="176616" y="588872"/>
                  </a:lnTo>
                  <a:lnTo>
                    <a:pt x="168993" y="586340"/>
                  </a:lnTo>
                  <a:lnTo>
                    <a:pt x="166451" y="582541"/>
                  </a:lnTo>
                  <a:lnTo>
                    <a:pt x="155015" y="582541"/>
                  </a:lnTo>
                  <a:lnTo>
                    <a:pt x="152474" y="595203"/>
                  </a:lnTo>
                  <a:lnTo>
                    <a:pt x="144851" y="593937"/>
                  </a:lnTo>
                  <a:lnTo>
                    <a:pt x="129603" y="572412"/>
                  </a:lnTo>
                  <a:lnTo>
                    <a:pt x="125791" y="574944"/>
                  </a:lnTo>
                  <a:lnTo>
                    <a:pt x="104191" y="607864"/>
                  </a:lnTo>
                  <a:lnTo>
                    <a:pt x="102920" y="606598"/>
                  </a:lnTo>
                  <a:cubicBezTo>
                    <a:pt x="94026" y="601534"/>
                    <a:pt x="85132" y="597735"/>
                    <a:pt x="80050" y="596469"/>
                  </a:cubicBezTo>
                  <a:cubicBezTo>
                    <a:pt x="74967" y="595203"/>
                    <a:pt x="72425" y="593937"/>
                    <a:pt x="69884" y="592670"/>
                  </a:cubicBezTo>
                  <a:cubicBezTo>
                    <a:pt x="66072" y="591404"/>
                    <a:pt x="63531" y="588872"/>
                    <a:pt x="57178" y="587606"/>
                  </a:cubicBezTo>
                  <a:cubicBezTo>
                    <a:pt x="41931" y="583807"/>
                    <a:pt x="29225" y="563549"/>
                    <a:pt x="27954" y="562283"/>
                  </a:cubicBezTo>
                  <a:cubicBezTo>
                    <a:pt x="22872" y="554686"/>
                    <a:pt x="20330" y="544556"/>
                    <a:pt x="20330" y="539492"/>
                  </a:cubicBezTo>
                  <a:cubicBezTo>
                    <a:pt x="20330" y="534427"/>
                    <a:pt x="20330" y="531895"/>
                    <a:pt x="17789" y="529363"/>
                  </a:cubicBezTo>
                  <a:cubicBezTo>
                    <a:pt x="15248" y="525564"/>
                    <a:pt x="13977" y="512902"/>
                    <a:pt x="13977" y="511636"/>
                  </a:cubicBezTo>
                  <a:cubicBezTo>
                    <a:pt x="13977" y="507838"/>
                    <a:pt x="16519" y="505305"/>
                    <a:pt x="20330" y="504039"/>
                  </a:cubicBezTo>
                  <a:cubicBezTo>
                    <a:pt x="21601" y="504039"/>
                    <a:pt x="22872" y="502773"/>
                    <a:pt x="22872" y="502773"/>
                  </a:cubicBezTo>
                  <a:cubicBezTo>
                    <a:pt x="24142" y="501507"/>
                    <a:pt x="25412" y="501507"/>
                    <a:pt x="29225" y="501507"/>
                  </a:cubicBezTo>
                  <a:cubicBezTo>
                    <a:pt x="31765" y="501507"/>
                    <a:pt x="33037" y="504039"/>
                    <a:pt x="35578" y="505305"/>
                  </a:cubicBezTo>
                  <a:cubicBezTo>
                    <a:pt x="36848" y="506572"/>
                    <a:pt x="38119" y="509104"/>
                    <a:pt x="39390" y="509104"/>
                  </a:cubicBezTo>
                  <a:cubicBezTo>
                    <a:pt x="39390" y="509104"/>
                    <a:pt x="39390" y="509104"/>
                    <a:pt x="39390" y="509104"/>
                  </a:cubicBezTo>
                  <a:cubicBezTo>
                    <a:pt x="41931" y="509104"/>
                    <a:pt x="48284" y="505305"/>
                    <a:pt x="53366" y="500241"/>
                  </a:cubicBezTo>
                  <a:cubicBezTo>
                    <a:pt x="55907" y="498975"/>
                    <a:pt x="53366" y="493910"/>
                    <a:pt x="50825" y="490112"/>
                  </a:cubicBezTo>
                  <a:cubicBezTo>
                    <a:pt x="49554" y="488845"/>
                    <a:pt x="49554" y="487579"/>
                    <a:pt x="48284" y="486313"/>
                  </a:cubicBezTo>
                  <a:cubicBezTo>
                    <a:pt x="47013" y="481248"/>
                    <a:pt x="45743" y="477450"/>
                    <a:pt x="45743" y="472385"/>
                  </a:cubicBezTo>
                  <a:cubicBezTo>
                    <a:pt x="45743" y="467321"/>
                    <a:pt x="43201" y="467321"/>
                    <a:pt x="41931" y="467321"/>
                  </a:cubicBezTo>
                  <a:cubicBezTo>
                    <a:pt x="41931" y="467321"/>
                    <a:pt x="41931" y="467321"/>
                    <a:pt x="40660" y="467321"/>
                  </a:cubicBezTo>
                  <a:cubicBezTo>
                    <a:pt x="39390" y="467321"/>
                    <a:pt x="39390" y="474918"/>
                    <a:pt x="39390" y="477450"/>
                  </a:cubicBezTo>
                  <a:lnTo>
                    <a:pt x="39390" y="481248"/>
                  </a:lnTo>
                  <a:cubicBezTo>
                    <a:pt x="38119" y="490112"/>
                    <a:pt x="27954" y="496442"/>
                    <a:pt x="22872" y="500241"/>
                  </a:cubicBezTo>
                  <a:lnTo>
                    <a:pt x="17789" y="500241"/>
                  </a:lnTo>
                  <a:cubicBezTo>
                    <a:pt x="13977" y="502773"/>
                    <a:pt x="12706" y="504039"/>
                    <a:pt x="10166" y="504039"/>
                  </a:cubicBezTo>
                  <a:cubicBezTo>
                    <a:pt x="8894" y="504039"/>
                    <a:pt x="7624" y="502773"/>
                    <a:pt x="6353" y="501507"/>
                  </a:cubicBezTo>
                  <a:cubicBezTo>
                    <a:pt x="6353" y="501507"/>
                    <a:pt x="5083" y="500241"/>
                    <a:pt x="5083" y="498975"/>
                  </a:cubicBezTo>
                  <a:cubicBezTo>
                    <a:pt x="2541" y="495176"/>
                    <a:pt x="0" y="490112"/>
                    <a:pt x="0" y="483781"/>
                  </a:cubicBezTo>
                  <a:cubicBezTo>
                    <a:pt x="1271" y="476184"/>
                    <a:pt x="5083" y="460990"/>
                    <a:pt x="15248" y="455925"/>
                  </a:cubicBezTo>
                  <a:cubicBezTo>
                    <a:pt x="19059" y="453393"/>
                    <a:pt x="22872" y="450861"/>
                    <a:pt x="25412" y="448328"/>
                  </a:cubicBezTo>
                  <a:cubicBezTo>
                    <a:pt x="29225" y="445796"/>
                    <a:pt x="33037" y="443264"/>
                    <a:pt x="38119" y="439465"/>
                  </a:cubicBezTo>
                  <a:cubicBezTo>
                    <a:pt x="47013" y="434401"/>
                    <a:pt x="59719" y="431868"/>
                    <a:pt x="77508" y="431868"/>
                  </a:cubicBezTo>
                  <a:cubicBezTo>
                    <a:pt x="87673" y="431868"/>
                    <a:pt x="97838" y="428070"/>
                    <a:pt x="110544" y="424271"/>
                  </a:cubicBezTo>
                  <a:cubicBezTo>
                    <a:pt x="114356" y="423005"/>
                    <a:pt x="118168" y="421739"/>
                    <a:pt x="121980" y="420473"/>
                  </a:cubicBezTo>
                  <a:cubicBezTo>
                    <a:pt x="138498" y="415408"/>
                    <a:pt x="144851" y="409077"/>
                    <a:pt x="155015" y="398948"/>
                  </a:cubicBezTo>
                  <a:lnTo>
                    <a:pt x="157557" y="396416"/>
                  </a:lnTo>
                  <a:cubicBezTo>
                    <a:pt x="167722" y="386287"/>
                    <a:pt x="172804" y="378690"/>
                    <a:pt x="172804" y="363496"/>
                  </a:cubicBezTo>
                  <a:cubicBezTo>
                    <a:pt x="172804" y="348302"/>
                    <a:pt x="157557" y="324245"/>
                    <a:pt x="147392" y="312849"/>
                  </a:cubicBezTo>
                  <a:cubicBezTo>
                    <a:pt x="138498" y="302720"/>
                    <a:pt x="128333" y="295123"/>
                    <a:pt x="111815" y="290058"/>
                  </a:cubicBezTo>
                  <a:cubicBezTo>
                    <a:pt x="97838" y="284994"/>
                    <a:pt x="77508" y="263469"/>
                    <a:pt x="68614" y="252074"/>
                  </a:cubicBezTo>
                  <a:cubicBezTo>
                    <a:pt x="59719" y="239412"/>
                    <a:pt x="58449" y="231815"/>
                    <a:pt x="60990" y="221686"/>
                  </a:cubicBezTo>
                  <a:cubicBezTo>
                    <a:pt x="62261" y="211557"/>
                    <a:pt x="64802" y="202693"/>
                    <a:pt x="66072" y="197629"/>
                  </a:cubicBezTo>
                  <a:cubicBezTo>
                    <a:pt x="67343" y="192564"/>
                    <a:pt x="72425" y="183701"/>
                    <a:pt x="81320" y="179903"/>
                  </a:cubicBezTo>
                  <a:cubicBezTo>
                    <a:pt x="83861" y="178636"/>
                    <a:pt x="88943" y="176104"/>
                    <a:pt x="95296" y="172306"/>
                  </a:cubicBezTo>
                  <a:cubicBezTo>
                    <a:pt x="109274" y="164709"/>
                    <a:pt x="129603" y="153313"/>
                    <a:pt x="141039" y="148249"/>
                  </a:cubicBezTo>
                  <a:cubicBezTo>
                    <a:pt x="152474" y="143184"/>
                    <a:pt x="155015" y="134321"/>
                    <a:pt x="158827" y="125458"/>
                  </a:cubicBezTo>
                  <a:cubicBezTo>
                    <a:pt x="160098" y="121659"/>
                    <a:pt x="161369" y="117861"/>
                    <a:pt x="163910" y="114062"/>
                  </a:cubicBezTo>
                  <a:cubicBezTo>
                    <a:pt x="170263" y="103933"/>
                    <a:pt x="180428" y="87473"/>
                    <a:pt x="188052" y="79876"/>
                  </a:cubicBezTo>
                  <a:cubicBezTo>
                    <a:pt x="190593" y="77344"/>
                    <a:pt x="194405" y="72279"/>
                    <a:pt x="196946" y="67214"/>
                  </a:cubicBezTo>
                  <a:cubicBezTo>
                    <a:pt x="200758" y="60884"/>
                    <a:pt x="205840" y="53287"/>
                    <a:pt x="210923" y="48222"/>
                  </a:cubicBezTo>
                  <a:cubicBezTo>
                    <a:pt x="222358" y="38093"/>
                    <a:pt x="240147" y="25431"/>
                    <a:pt x="255395" y="22899"/>
                  </a:cubicBezTo>
                  <a:cubicBezTo>
                    <a:pt x="260477" y="21633"/>
                    <a:pt x="264289" y="21633"/>
                    <a:pt x="266830" y="21633"/>
                  </a:cubicBezTo>
                  <a:cubicBezTo>
                    <a:pt x="276995" y="21633"/>
                    <a:pt x="284619" y="25431"/>
                    <a:pt x="289701" y="31762"/>
                  </a:cubicBezTo>
                  <a:cubicBezTo>
                    <a:pt x="292242" y="35561"/>
                    <a:pt x="299866" y="40625"/>
                    <a:pt x="306219" y="45690"/>
                  </a:cubicBezTo>
                  <a:cubicBezTo>
                    <a:pt x="315114" y="50754"/>
                    <a:pt x="322737" y="57085"/>
                    <a:pt x="327820" y="63416"/>
                  </a:cubicBezTo>
                  <a:cubicBezTo>
                    <a:pt x="335443" y="72279"/>
                    <a:pt x="339255" y="83675"/>
                    <a:pt x="345608" y="103933"/>
                  </a:cubicBezTo>
                  <a:cubicBezTo>
                    <a:pt x="348149" y="111530"/>
                    <a:pt x="350691" y="119127"/>
                    <a:pt x="354503" y="127990"/>
                  </a:cubicBezTo>
                  <a:cubicBezTo>
                    <a:pt x="367209" y="162176"/>
                    <a:pt x="396433" y="188766"/>
                    <a:pt x="425657" y="188766"/>
                  </a:cubicBezTo>
                  <a:cubicBezTo>
                    <a:pt x="453611" y="190032"/>
                    <a:pt x="462505" y="183701"/>
                    <a:pt x="479023" y="171039"/>
                  </a:cubicBezTo>
                  <a:lnTo>
                    <a:pt x="479023" y="171039"/>
                  </a:lnTo>
                  <a:cubicBezTo>
                    <a:pt x="495541" y="158378"/>
                    <a:pt x="501894" y="140652"/>
                    <a:pt x="504435" y="127990"/>
                  </a:cubicBezTo>
                  <a:cubicBezTo>
                    <a:pt x="505706" y="121659"/>
                    <a:pt x="505706" y="108998"/>
                    <a:pt x="505706" y="96336"/>
                  </a:cubicBezTo>
                  <a:cubicBezTo>
                    <a:pt x="505706" y="84941"/>
                    <a:pt x="505706" y="74811"/>
                    <a:pt x="505706" y="67214"/>
                  </a:cubicBezTo>
                  <a:cubicBezTo>
                    <a:pt x="506977" y="54553"/>
                    <a:pt x="513330" y="48222"/>
                    <a:pt x="518412" y="41891"/>
                  </a:cubicBezTo>
                  <a:cubicBezTo>
                    <a:pt x="519683" y="39359"/>
                    <a:pt x="522224" y="38093"/>
                    <a:pt x="523494" y="36827"/>
                  </a:cubicBezTo>
                  <a:cubicBezTo>
                    <a:pt x="527306" y="31762"/>
                    <a:pt x="534930" y="26697"/>
                    <a:pt x="542554" y="20367"/>
                  </a:cubicBezTo>
                  <a:cubicBezTo>
                    <a:pt x="546365" y="17834"/>
                    <a:pt x="550178" y="15302"/>
                    <a:pt x="552719" y="12770"/>
                  </a:cubicBezTo>
                  <a:cubicBezTo>
                    <a:pt x="564154" y="3907"/>
                    <a:pt x="569237" y="1374"/>
                    <a:pt x="588296" y="108"/>
                  </a:cubicBezTo>
                  <a:cubicBezTo>
                    <a:pt x="607356" y="-1158"/>
                    <a:pt x="618791" y="8971"/>
                    <a:pt x="627685" y="16568"/>
                  </a:cubicBezTo>
                  <a:cubicBezTo>
                    <a:pt x="636580" y="25431"/>
                    <a:pt x="641662" y="35561"/>
                    <a:pt x="646745" y="43157"/>
                  </a:cubicBezTo>
                  <a:cubicBezTo>
                    <a:pt x="651827" y="53287"/>
                    <a:pt x="653098" y="55819"/>
                    <a:pt x="651827" y="101401"/>
                  </a:cubicBezTo>
                  <a:cubicBezTo>
                    <a:pt x="651827" y="133055"/>
                    <a:pt x="660721" y="153313"/>
                    <a:pt x="674698" y="172306"/>
                  </a:cubicBezTo>
                  <a:lnTo>
                    <a:pt x="675969" y="173572"/>
                  </a:lnTo>
                  <a:lnTo>
                    <a:pt x="672157" y="177370"/>
                  </a:lnTo>
                  <a:lnTo>
                    <a:pt x="672157" y="183701"/>
                  </a:lnTo>
                  <a:lnTo>
                    <a:pt x="665804" y="183701"/>
                  </a:lnTo>
                  <a:lnTo>
                    <a:pt x="659451" y="178636"/>
                  </a:lnTo>
                  <a:lnTo>
                    <a:pt x="648015" y="179903"/>
                  </a:lnTo>
                  <a:lnTo>
                    <a:pt x="628956" y="167241"/>
                  </a:lnTo>
                  <a:lnTo>
                    <a:pt x="626415" y="164709"/>
                  </a:lnTo>
                  <a:lnTo>
                    <a:pt x="620062" y="164709"/>
                  </a:lnTo>
                  <a:lnTo>
                    <a:pt x="616249" y="169773"/>
                  </a:lnTo>
                  <a:lnTo>
                    <a:pt x="613709" y="198895"/>
                  </a:lnTo>
                  <a:lnTo>
                    <a:pt x="609896" y="205226"/>
                  </a:lnTo>
                  <a:lnTo>
                    <a:pt x="609896" y="214089"/>
                  </a:lnTo>
                  <a:lnTo>
                    <a:pt x="617520" y="221686"/>
                  </a:lnTo>
                  <a:lnTo>
                    <a:pt x="614979" y="229283"/>
                  </a:lnTo>
                  <a:lnTo>
                    <a:pt x="609896" y="231815"/>
                  </a:lnTo>
                  <a:lnTo>
                    <a:pt x="612438" y="239412"/>
                  </a:lnTo>
                  <a:lnTo>
                    <a:pt x="611167" y="254606"/>
                  </a:lnTo>
                  <a:lnTo>
                    <a:pt x="608626" y="253340"/>
                  </a:lnTo>
                  <a:cubicBezTo>
                    <a:pt x="606085" y="252074"/>
                    <a:pt x="598461" y="249541"/>
                    <a:pt x="595920" y="249541"/>
                  </a:cubicBezTo>
                  <a:cubicBezTo>
                    <a:pt x="595920" y="249541"/>
                    <a:pt x="594650" y="249541"/>
                    <a:pt x="594650" y="249541"/>
                  </a:cubicBezTo>
                  <a:cubicBezTo>
                    <a:pt x="592108" y="249541"/>
                    <a:pt x="588296" y="248275"/>
                    <a:pt x="584484" y="247009"/>
                  </a:cubicBezTo>
                  <a:cubicBezTo>
                    <a:pt x="583214" y="247009"/>
                    <a:pt x="581943" y="245743"/>
                    <a:pt x="580672" y="245743"/>
                  </a:cubicBezTo>
                  <a:cubicBezTo>
                    <a:pt x="578131" y="245743"/>
                    <a:pt x="573049" y="244477"/>
                    <a:pt x="567966" y="244477"/>
                  </a:cubicBezTo>
                  <a:cubicBezTo>
                    <a:pt x="566696" y="244477"/>
                    <a:pt x="565425" y="244477"/>
                    <a:pt x="564154" y="244477"/>
                  </a:cubicBezTo>
                  <a:lnTo>
                    <a:pt x="564154" y="244477"/>
                  </a:lnTo>
                  <a:cubicBezTo>
                    <a:pt x="562884" y="244477"/>
                    <a:pt x="560343" y="243211"/>
                    <a:pt x="557801" y="243211"/>
                  </a:cubicBezTo>
                  <a:cubicBezTo>
                    <a:pt x="555260" y="241944"/>
                    <a:pt x="552719" y="240678"/>
                    <a:pt x="551448" y="240678"/>
                  </a:cubicBezTo>
                  <a:cubicBezTo>
                    <a:pt x="548907" y="240678"/>
                    <a:pt x="547637" y="239412"/>
                    <a:pt x="545095" y="239412"/>
                  </a:cubicBezTo>
                  <a:cubicBezTo>
                    <a:pt x="542554" y="238146"/>
                    <a:pt x="540012" y="238146"/>
                    <a:pt x="538742" y="238146"/>
                  </a:cubicBezTo>
                  <a:cubicBezTo>
                    <a:pt x="533659" y="239412"/>
                    <a:pt x="523494" y="241944"/>
                    <a:pt x="518412" y="241944"/>
                  </a:cubicBezTo>
                  <a:cubicBezTo>
                    <a:pt x="517141" y="241944"/>
                    <a:pt x="514600" y="241944"/>
                    <a:pt x="512059" y="241944"/>
                  </a:cubicBezTo>
                  <a:cubicBezTo>
                    <a:pt x="508247" y="241944"/>
                    <a:pt x="505706" y="241944"/>
                    <a:pt x="503165" y="241944"/>
                  </a:cubicBezTo>
                  <a:cubicBezTo>
                    <a:pt x="501894" y="241944"/>
                    <a:pt x="500624" y="241944"/>
                    <a:pt x="499353" y="241944"/>
                  </a:cubicBezTo>
                  <a:cubicBezTo>
                    <a:pt x="498082" y="241944"/>
                    <a:pt x="498082" y="240678"/>
                    <a:pt x="496812" y="240678"/>
                  </a:cubicBezTo>
                  <a:cubicBezTo>
                    <a:pt x="495541" y="239412"/>
                    <a:pt x="493000" y="238146"/>
                    <a:pt x="491729" y="238146"/>
                  </a:cubicBezTo>
                  <a:lnTo>
                    <a:pt x="491729" y="238146"/>
                  </a:lnTo>
                  <a:cubicBezTo>
                    <a:pt x="489188" y="238146"/>
                    <a:pt x="487917" y="239412"/>
                    <a:pt x="486647" y="241944"/>
                  </a:cubicBezTo>
                  <a:cubicBezTo>
                    <a:pt x="485376" y="243211"/>
                    <a:pt x="485376" y="244477"/>
                    <a:pt x="484106" y="244477"/>
                  </a:cubicBezTo>
                  <a:cubicBezTo>
                    <a:pt x="482835" y="245743"/>
                    <a:pt x="481564" y="247009"/>
                    <a:pt x="480294" y="248275"/>
                  </a:cubicBezTo>
                  <a:cubicBezTo>
                    <a:pt x="476481" y="252074"/>
                    <a:pt x="471399" y="257138"/>
                    <a:pt x="468858" y="260937"/>
                  </a:cubicBezTo>
                  <a:cubicBezTo>
                    <a:pt x="466317" y="264735"/>
                    <a:pt x="465046" y="268534"/>
                    <a:pt x="463775" y="272332"/>
                  </a:cubicBezTo>
                  <a:cubicBezTo>
                    <a:pt x="463775" y="274864"/>
                    <a:pt x="462505" y="276131"/>
                    <a:pt x="461235" y="278663"/>
                  </a:cubicBezTo>
                  <a:cubicBezTo>
                    <a:pt x="459964" y="282462"/>
                    <a:pt x="457422" y="286260"/>
                    <a:pt x="456152" y="287526"/>
                  </a:cubicBezTo>
                  <a:lnTo>
                    <a:pt x="456152" y="287526"/>
                  </a:lnTo>
                  <a:lnTo>
                    <a:pt x="463775" y="290058"/>
                  </a:lnTo>
                  <a:lnTo>
                    <a:pt x="461235" y="302720"/>
                  </a:lnTo>
                  <a:cubicBezTo>
                    <a:pt x="461235" y="302720"/>
                    <a:pt x="454882" y="315382"/>
                    <a:pt x="453611" y="319180"/>
                  </a:cubicBezTo>
                  <a:cubicBezTo>
                    <a:pt x="452340" y="322979"/>
                    <a:pt x="449799" y="331842"/>
                    <a:pt x="448529" y="333108"/>
                  </a:cubicBezTo>
                  <a:lnTo>
                    <a:pt x="451069" y="341971"/>
                  </a:lnTo>
                  <a:cubicBezTo>
                    <a:pt x="454882" y="344503"/>
                    <a:pt x="479023" y="366028"/>
                    <a:pt x="485376" y="369826"/>
                  </a:cubicBezTo>
                  <a:cubicBezTo>
                    <a:pt x="491729" y="373625"/>
                    <a:pt x="523494" y="395150"/>
                    <a:pt x="524766" y="400214"/>
                  </a:cubicBezTo>
                  <a:cubicBezTo>
                    <a:pt x="524766" y="401480"/>
                    <a:pt x="524766" y="401480"/>
                    <a:pt x="524766" y="402747"/>
                  </a:cubicBezTo>
                  <a:cubicBezTo>
                    <a:pt x="524766" y="405279"/>
                    <a:pt x="526036" y="406545"/>
                    <a:pt x="527306" y="409077"/>
                  </a:cubicBezTo>
                  <a:cubicBezTo>
                    <a:pt x="528577" y="410344"/>
                    <a:pt x="529848" y="412876"/>
                    <a:pt x="532389" y="414142"/>
                  </a:cubicBezTo>
                  <a:cubicBezTo>
                    <a:pt x="536201" y="417940"/>
                    <a:pt x="541283" y="424271"/>
                    <a:pt x="545095" y="429336"/>
                  </a:cubicBezTo>
                  <a:cubicBezTo>
                    <a:pt x="548907" y="435667"/>
                    <a:pt x="551448" y="439465"/>
                    <a:pt x="552719" y="443264"/>
                  </a:cubicBezTo>
                  <a:cubicBezTo>
                    <a:pt x="552719" y="444530"/>
                    <a:pt x="553990" y="445796"/>
                    <a:pt x="555260" y="447062"/>
                  </a:cubicBezTo>
                  <a:lnTo>
                    <a:pt x="555260" y="448328"/>
                  </a:lnTo>
                  <a:cubicBezTo>
                    <a:pt x="557801" y="453393"/>
                    <a:pt x="559072" y="455925"/>
                    <a:pt x="559072" y="459724"/>
                  </a:cubicBezTo>
                  <a:cubicBezTo>
                    <a:pt x="559072" y="462256"/>
                    <a:pt x="557801" y="468587"/>
                    <a:pt x="550178" y="473652"/>
                  </a:cubicBezTo>
                  <a:cubicBezTo>
                    <a:pt x="547637" y="474918"/>
                    <a:pt x="543825" y="477450"/>
                    <a:pt x="540012" y="481248"/>
                  </a:cubicBezTo>
                  <a:cubicBezTo>
                    <a:pt x="532389" y="486313"/>
                    <a:pt x="523494" y="492644"/>
                    <a:pt x="514600" y="497709"/>
                  </a:cubicBezTo>
                  <a:cubicBezTo>
                    <a:pt x="506977" y="501507"/>
                    <a:pt x="500624" y="506572"/>
                    <a:pt x="496812" y="510370"/>
                  </a:cubicBezTo>
                  <a:cubicBezTo>
                    <a:pt x="493000" y="514169"/>
                    <a:pt x="489188" y="515435"/>
                    <a:pt x="486647" y="517967"/>
                  </a:cubicBezTo>
                  <a:cubicBezTo>
                    <a:pt x="485376" y="517967"/>
                    <a:pt x="484106" y="519233"/>
                    <a:pt x="482835" y="520499"/>
                  </a:cubicBezTo>
                  <a:cubicBezTo>
                    <a:pt x="476481" y="524298"/>
                    <a:pt x="467588" y="529363"/>
                    <a:pt x="461235" y="534427"/>
                  </a:cubicBezTo>
                  <a:cubicBezTo>
                    <a:pt x="452340" y="540758"/>
                    <a:pt x="415492" y="564815"/>
                    <a:pt x="414222" y="564815"/>
                  </a:cubicBezTo>
                  <a:cubicBezTo>
                    <a:pt x="410410" y="567347"/>
                    <a:pt x="405327" y="572412"/>
                    <a:pt x="400244" y="576210"/>
                  </a:cubicBezTo>
                  <a:cubicBezTo>
                    <a:pt x="396433" y="580009"/>
                    <a:pt x="392621" y="583807"/>
                    <a:pt x="387538" y="587606"/>
                  </a:cubicBezTo>
                  <a:cubicBezTo>
                    <a:pt x="379915" y="592670"/>
                    <a:pt x="376103" y="599001"/>
                    <a:pt x="369750" y="606598"/>
                  </a:cubicBezTo>
                  <a:cubicBezTo>
                    <a:pt x="368479" y="607864"/>
                    <a:pt x="367209" y="609131"/>
                    <a:pt x="367209" y="610397"/>
                  </a:cubicBezTo>
                  <a:lnTo>
                    <a:pt x="363397" y="615461"/>
                  </a:lnTo>
                  <a:cubicBezTo>
                    <a:pt x="355773" y="624324"/>
                    <a:pt x="346879" y="635720"/>
                    <a:pt x="341796" y="644583"/>
                  </a:cubicBezTo>
                  <a:cubicBezTo>
                    <a:pt x="335443" y="654712"/>
                    <a:pt x="318925" y="671172"/>
                    <a:pt x="311301" y="674971"/>
                  </a:cubicBezTo>
                  <a:cubicBezTo>
                    <a:pt x="307490" y="676237"/>
                    <a:pt x="304948" y="678769"/>
                    <a:pt x="302408" y="680035"/>
                  </a:cubicBezTo>
                  <a:cubicBezTo>
                    <a:pt x="299866" y="681302"/>
                    <a:pt x="296054" y="683834"/>
                    <a:pt x="293513" y="685100"/>
                  </a:cubicBezTo>
                  <a:cubicBezTo>
                    <a:pt x="290972" y="686366"/>
                    <a:pt x="289701" y="687632"/>
                    <a:pt x="287160" y="688898"/>
                  </a:cubicBezTo>
                  <a:cubicBezTo>
                    <a:pt x="282077" y="691431"/>
                    <a:pt x="279536" y="692697"/>
                    <a:pt x="276995" y="692697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7" name="Freeform 36">
              <a:extLst>
                <a:ext uri="{FF2B5EF4-FFF2-40B4-BE49-F238E27FC236}">
                  <a16:creationId xmlns:a16="http://schemas.microsoft.com/office/drawing/2014/main" id="{1FCE325A-C21C-4C9E-B7A9-89BAA1F8AB0A}"/>
                </a:ext>
              </a:extLst>
            </p:cNvPr>
            <p:cNvSpPr/>
            <p:nvPr/>
          </p:nvSpPr>
          <p:spPr>
            <a:xfrm>
              <a:off x="10998094" y="8842944"/>
              <a:ext cx="642932" cy="113954"/>
            </a:xfrm>
            <a:custGeom>
              <a:avLst/>
              <a:gdLst>
                <a:gd name="connsiteX0" fmla="*/ 606085 w 642932"/>
                <a:gd name="connsiteY0" fmla="*/ 97494 h 113954"/>
                <a:gd name="connsiteX1" fmla="*/ 589567 w 642932"/>
                <a:gd name="connsiteY1" fmla="*/ 72171 h 113954"/>
                <a:gd name="connsiteX2" fmla="*/ 606085 w 642932"/>
                <a:gd name="connsiteY2" fmla="*/ 48114 h 113954"/>
                <a:gd name="connsiteX3" fmla="*/ 623874 w 642932"/>
                <a:gd name="connsiteY3" fmla="*/ 72171 h 113954"/>
                <a:gd name="connsiteX4" fmla="*/ 606085 w 642932"/>
                <a:gd name="connsiteY4" fmla="*/ 97494 h 113954"/>
                <a:gd name="connsiteX5" fmla="*/ 642933 w 642932"/>
                <a:gd name="connsiteY5" fmla="*/ 111422 h 113954"/>
                <a:gd name="connsiteX6" fmla="*/ 642933 w 642932"/>
                <a:gd name="connsiteY6" fmla="*/ 0 h 113954"/>
                <a:gd name="connsiteX7" fmla="*/ 622602 w 642932"/>
                <a:gd name="connsiteY7" fmla="*/ 0 h 113954"/>
                <a:gd name="connsiteX8" fmla="*/ 622602 w 642932"/>
                <a:gd name="connsiteY8" fmla="*/ 44316 h 113954"/>
                <a:gd name="connsiteX9" fmla="*/ 622602 w 642932"/>
                <a:gd name="connsiteY9" fmla="*/ 44316 h 113954"/>
                <a:gd name="connsiteX10" fmla="*/ 599732 w 642932"/>
                <a:gd name="connsiteY10" fmla="*/ 34186 h 113954"/>
                <a:gd name="connsiteX11" fmla="*/ 567966 w 642932"/>
                <a:gd name="connsiteY11" fmla="*/ 73437 h 113954"/>
                <a:gd name="connsiteX12" fmla="*/ 599732 w 642932"/>
                <a:gd name="connsiteY12" fmla="*/ 113954 h 113954"/>
                <a:gd name="connsiteX13" fmla="*/ 623874 w 642932"/>
                <a:gd name="connsiteY13" fmla="*/ 103825 h 113954"/>
                <a:gd name="connsiteX14" fmla="*/ 623874 w 642932"/>
                <a:gd name="connsiteY14" fmla="*/ 103825 h 113954"/>
                <a:gd name="connsiteX15" fmla="*/ 623874 w 642932"/>
                <a:gd name="connsiteY15" fmla="*/ 112688 h 113954"/>
                <a:gd name="connsiteX16" fmla="*/ 642933 w 642932"/>
                <a:gd name="connsiteY16" fmla="*/ 112688 h 113954"/>
                <a:gd name="connsiteX17" fmla="*/ 556531 w 642932"/>
                <a:gd name="connsiteY17" fmla="*/ 111422 h 113954"/>
                <a:gd name="connsiteX18" fmla="*/ 556531 w 642932"/>
                <a:gd name="connsiteY18" fmla="*/ 63308 h 113954"/>
                <a:gd name="connsiteX19" fmla="*/ 531119 w 642932"/>
                <a:gd name="connsiteY19" fmla="*/ 32920 h 113954"/>
                <a:gd name="connsiteX20" fmla="*/ 505706 w 642932"/>
                <a:gd name="connsiteY20" fmla="*/ 45582 h 113954"/>
                <a:gd name="connsiteX21" fmla="*/ 505706 w 642932"/>
                <a:gd name="connsiteY21" fmla="*/ 45582 h 113954"/>
                <a:gd name="connsiteX22" fmla="*/ 505706 w 642932"/>
                <a:gd name="connsiteY22" fmla="*/ 35452 h 113954"/>
                <a:gd name="connsiteX23" fmla="*/ 486647 w 642932"/>
                <a:gd name="connsiteY23" fmla="*/ 35452 h 113954"/>
                <a:gd name="connsiteX24" fmla="*/ 486647 w 642932"/>
                <a:gd name="connsiteY24" fmla="*/ 111422 h 113954"/>
                <a:gd name="connsiteX25" fmla="*/ 506977 w 642932"/>
                <a:gd name="connsiteY25" fmla="*/ 111422 h 113954"/>
                <a:gd name="connsiteX26" fmla="*/ 506977 w 642932"/>
                <a:gd name="connsiteY26" fmla="*/ 74703 h 113954"/>
                <a:gd name="connsiteX27" fmla="*/ 524766 w 642932"/>
                <a:gd name="connsiteY27" fmla="*/ 49380 h 113954"/>
                <a:gd name="connsiteX28" fmla="*/ 537472 w 642932"/>
                <a:gd name="connsiteY28" fmla="*/ 69639 h 113954"/>
                <a:gd name="connsiteX29" fmla="*/ 537472 w 642932"/>
                <a:gd name="connsiteY29" fmla="*/ 112688 h 113954"/>
                <a:gd name="connsiteX30" fmla="*/ 556531 w 642932"/>
                <a:gd name="connsiteY30" fmla="*/ 112688 h 113954"/>
                <a:gd name="connsiteX31" fmla="*/ 434551 w 642932"/>
                <a:gd name="connsiteY31" fmla="*/ 97494 h 113954"/>
                <a:gd name="connsiteX32" fmla="*/ 415492 w 642932"/>
                <a:gd name="connsiteY32" fmla="*/ 70905 h 113954"/>
                <a:gd name="connsiteX33" fmla="*/ 434551 w 642932"/>
                <a:gd name="connsiteY33" fmla="*/ 48114 h 113954"/>
                <a:gd name="connsiteX34" fmla="*/ 453611 w 642932"/>
                <a:gd name="connsiteY34" fmla="*/ 70905 h 113954"/>
                <a:gd name="connsiteX35" fmla="*/ 434551 w 642932"/>
                <a:gd name="connsiteY35" fmla="*/ 97494 h 113954"/>
                <a:gd name="connsiteX36" fmla="*/ 475211 w 642932"/>
                <a:gd name="connsiteY36" fmla="*/ 73437 h 113954"/>
                <a:gd name="connsiteX37" fmla="*/ 434551 w 642932"/>
                <a:gd name="connsiteY37" fmla="*/ 32920 h 113954"/>
                <a:gd name="connsiteX38" fmla="*/ 395162 w 642932"/>
                <a:gd name="connsiteY38" fmla="*/ 73437 h 113954"/>
                <a:gd name="connsiteX39" fmla="*/ 434551 w 642932"/>
                <a:gd name="connsiteY39" fmla="*/ 112688 h 113954"/>
                <a:gd name="connsiteX40" fmla="*/ 475211 w 642932"/>
                <a:gd name="connsiteY40" fmla="*/ 73437 h 113954"/>
                <a:gd name="connsiteX41" fmla="*/ 384998 w 642932"/>
                <a:gd name="connsiteY41" fmla="*/ 111422 h 113954"/>
                <a:gd name="connsiteX42" fmla="*/ 384998 w 642932"/>
                <a:gd name="connsiteY42" fmla="*/ 63308 h 113954"/>
                <a:gd name="connsiteX43" fmla="*/ 360856 w 642932"/>
                <a:gd name="connsiteY43" fmla="*/ 34186 h 113954"/>
                <a:gd name="connsiteX44" fmla="*/ 336714 w 642932"/>
                <a:gd name="connsiteY44" fmla="*/ 48114 h 113954"/>
                <a:gd name="connsiteX45" fmla="*/ 313843 w 642932"/>
                <a:gd name="connsiteY45" fmla="*/ 34186 h 113954"/>
                <a:gd name="connsiteX46" fmla="*/ 290972 w 642932"/>
                <a:gd name="connsiteY46" fmla="*/ 46848 h 113954"/>
                <a:gd name="connsiteX47" fmla="*/ 290972 w 642932"/>
                <a:gd name="connsiteY47" fmla="*/ 46848 h 113954"/>
                <a:gd name="connsiteX48" fmla="*/ 290972 w 642932"/>
                <a:gd name="connsiteY48" fmla="*/ 36719 h 113954"/>
                <a:gd name="connsiteX49" fmla="*/ 271912 w 642932"/>
                <a:gd name="connsiteY49" fmla="*/ 36719 h 113954"/>
                <a:gd name="connsiteX50" fmla="*/ 271912 w 642932"/>
                <a:gd name="connsiteY50" fmla="*/ 112688 h 113954"/>
                <a:gd name="connsiteX51" fmla="*/ 292242 w 642932"/>
                <a:gd name="connsiteY51" fmla="*/ 112688 h 113954"/>
                <a:gd name="connsiteX52" fmla="*/ 292242 w 642932"/>
                <a:gd name="connsiteY52" fmla="*/ 74703 h 113954"/>
                <a:gd name="connsiteX53" fmla="*/ 307490 w 642932"/>
                <a:gd name="connsiteY53" fmla="*/ 49380 h 113954"/>
                <a:gd name="connsiteX54" fmla="*/ 318925 w 642932"/>
                <a:gd name="connsiteY54" fmla="*/ 64574 h 113954"/>
                <a:gd name="connsiteX55" fmla="*/ 318925 w 642932"/>
                <a:gd name="connsiteY55" fmla="*/ 112688 h 113954"/>
                <a:gd name="connsiteX56" fmla="*/ 339255 w 642932"/>
                <a:gd name="connsiteY56" fmla="*/ 112688 h 113954"/>
                <a:gd name="connsiteX57" fmla="*/ 339255 w 642932"/>
                <a:gd name="connsiteY57" fmla="*/ 75970 h 113954"/>
                <a:gd name="connsiteX58" fmla="*/ 354503 w 642932"/>
                <a:gd name="connsiteY58" fmla="*/ 50646 h 113954"/>
                <a:gd name="connsiteX59" fmla="*/ 365938 w 642932"/>
                <a:gd name="connsiteY59" fmla="*/ 65840 h 113954"/>
                <a:gd name="connsiteX60" fmla="*/ 365938 w 642932"/>
                <a:gd name="connsiteY60" fmla="*/ 113954 h 113954"/>
                <a:gd name="connsiteX61" fmla="*/ 384998 w 642932"/>
                <a:gd name="connsiteY61" fmla="*/ 113954 h 113954"/>
                <a:gd name="connsiteX62" fmla="*/ 256665 w 642932"/>
                <a:gd name="connsiteY62" fmla="*/ 111422 h 113954"/>
                <a:gd name="connsiteX63" fmla="*/ 256665 w 642932"/>
                <a:gd name="connsiteY63" fmla="*/ 63308 h 113954"/>
                <a:gd name="connsiteX64" fmla="*/ 231253 w 642932"/>
                <a:gd name="connsiteY64" fmla="*/ 32920 h 113954"/>
                <a:gd name="connsiteX65" fmla="*/ 207111 w 642932"/>
                <a:gd name="connsiteY65" fmla="*/ 45582 h 113954"/>
                <a:gd name="connsiteX66" fmla="*/ 207111 w 642932"/>
                <a:gd name="connsiteY66" fmla="*/ 45582 h 113954"/>
                <a:gd name="connsiteX67" fmla="*/ 207111 w 642932"/>
                <a:gd name="connsiteY67" fmla="*/ 0 h 113954"/>
                <a:gd name="connsiteX68" fmla="*/ 186781 w 642932"/>
                <a:gd name="connsiteY68" fmla="*/ 0 h 113954"/>
                <a:gd name="connsiteX69" fmla="*/ 186781 w 642932"/>
                <a:gd name="connsiteY69" fmla="*/ 111422 h 113954"/>
                <a:gd name="connsiteX70" fmla="*/ 207111 w 642932"/>
                <a:gd name="connsiteY70" fmla="*/ 111422 h 113954"/>
                <a:gd name="connsiteX71" fmla="*/ 207111 w 642932"/>
                <a:gd name="connsiteY71" fmla="*/ 74703 h 113954"/>
                <a:gd name="connsiteX72" fmla="*/ 224899 w 642932"/>
                <a:gd name="connsiteY72" fmla="*/ 49380 h 113954"/>
                <a:gd name="connsiteX73" fmla="*/ 237606 w 642932"/>
                <a:gd name="connsiteY73" fmla="*/ 68373 h 113954"/>
                <a:gd name="connsiteX74" fmla="*/ 237606 w 642932"/>
                <a:gd name="connsiteY74" fmla="*/ 111422 h 113954"/>
                <a:gd name="connsiteX75" fmla="*/ 256665 w 642932"/>
                <a:gd name="connsiteY75" fmla="*/ 111422 h 113954"/>
                <a:gd name="connsiteX76" fmla="*/ 176616 w 642932"/>
                <a:gd name="connsiteY76" fmla="*/ 93696 h 113954"/>
                <a:gd name="connsiteX77" fmla="*/ 161369 w 642932"/>
                <a:gd name="connsiteY77" fmla="*/ 97494 h 113954"/>
                <a:gd name="connsiteX78" fmla="*/ 141039 w 642932"/>
                <a:gd name="connsiteY78" fmla="*/ 72171 h 113954"/>
                <a:gd name="connsiteX79" fmla="*/ 161369 w 642932"/>
                <a:gd name="connsiteY79" fmla="*/ 48114 h 113954"/>
                <a:gd name="connsiteX80" fmla="*/ 175346 w 642932"/>
                <a:gd name="connsiteY80" fmla="*/ 50646 h 113954"/>
                <a:gd name="connsiteX81" fmla="*/ 176616 w 642932"/>
                <a:gd name="connsiteY81" fmla="*/ 35452 h 113954"/>
                <a:gd name="connsiteX82" fmla="*/ 157557 w 642932"/>
                <a:gd name="connsiteY82" fmla="*/ 32920 h 113954"/>
                <a:gd name="connsiteX83" fmla="*/ 120709 w 642932"/>
                <a:gd name="connsiteY83" fmla="*/ 72171 h 113954"/>
                <a:gd name="connsiteX84" fmla="*/ 158827 w 642932"/>
                <a:gd name="connsiteY84" fmla="*/ 112688 h 113954"/>
                <a:gd name="connsiteX85" fmla="*/ 179158 w 642932"/>
                <a:gd name="connsiteY85" fmla="*/ 110156 h 113954"/>
                <a:gd name="connsiteX86" fmla="*/ 176616 w 642932"/>
                <a:gd name="connsiteY86" fmla="*/ 93696 h 113954"/>
                <a:gd name="connsiteX87" fmla="*/ 108002 w 642932"/>
                <a:gd name="connsiteY87" fmla="*/ 34186 h 113954"/>
                <a:gd name="connsiteX88" fmla="*/ 87673 w 642932"/>
                <a:gd name="connsiteY88" fmla="*/ 34186 h 113954"/>
                <a:gd name="connsiteX89" fmla="*/ 87673 w 642932"/>
                <a:gd name="connsiteY89" fmla="*/ 110156 h 113954"/>
                <a:gd name="connsiteX90" fmla="*/ 108002 w 642932"/>
                <a:gd name="connsiteY90" fmla="*/ 110156 h 113954"/>
                <a:gd name="connsiteX91" fmla="*/ 108002 w 642932"/>
                <a:gd name="connsiteY91" fmla="*/ 34186 h 113954"/>
                <a:gd name="connsiteX92" fmla="*/ 108002 w 642932"/>
                <a:gd name="connsiteY92" fmla="*/ 1266 h 113954"/>
                <a:gd name="connsiteX93" fmla="*/ 87673 w 642932"/>
                <a:gd name="connsiteY93" fmla="*/ 1266 h 113954"/>
                <a:gd name="connsiteX94" fmla="*/ 87673 w 642932"/>
                <a:gd name="connsiteY94" fmla="*/ 20259 h 113954"/>
                <a:gd name="connsiteX95" fmla="*/ 108002 w 642932"/>
                <a:gd name="connsiteY95" fmla="*/ 20259 h 113954"/>
                <a:gd name="connsiteX96" fmla="*/ 108002 w 642932"/>
                <a:gd name="connsiteY96" fmla="*/ 1266 h 113954"/>
                <a:gd name="connsiteX97" fmla="*/ 21601 w 642932"/>
                <a:gd name="connsiteY97" fmla="*/ 51912 h 113954"/>
                <a:gd name="connsiteX98" fmla="*/ 21601 w 642932"/>
                <a:gd name="connsiteY98" fmla="*/ 24057 h 113954"/>
                <a:gd name="connsiteX99" fmla="*/ 30495 w 642932"/>
                <a:gd name="connsiteY99" fmla="*/ 24057 h 113954"/>
                <a:gd name="connsiteX100" fmla="*/ 50825 w 642932"/>
                <a:gd name="connsiteY100" fmla="*/ 37985 h 113954"/>
                <a:gd name="connsiteX101" fmla="*/ 30495 w 642932"/>
                <a:gd name="connsiteY101" fmla="*/ 51912 h 113954"/>
                <a:gd name="connsiteX102" fmla="*/ 21601 w 642932"/>
                <a:gd name="connsiteY102" fmla="*/ 51912 h 113954"/>
                <a:gd name="connsiteX103" fmla="*/ 78778 w 642932"/>
                <a:gd name="connsiteY103" fmla="*/ 111422 h 113954"/>
                <a:gd name="connsiteX104" fmla="*/ 62261 w 642932"/>
                <a:gd name="connsiteY104" fmla="*/ 72171 h 113954"/>
                <a:gd name="connsiteX105" fmla="*/ 50825 w 642932"/>
                <a:gd name="connsiteY105" fmla="*/ 60776 h 113954"/>
                <a:gd name="connsiteX106" fmla="*/ 50825 w 642932"/>
                <a:gd name="connsiteY106" fmla="*/ 60776 h 113954"/>
                <a:gd name="connsiteX107" fmla="*/ 72425 w 642932"/>
                <a:gd name="connsiteY107" fmla="*/ 36719 h 113954"/>
                <a:gd name="connsiteX108" fmla="*/ 33037 w 642932"/>
                <a:gd name="connsiteY108" fmla="*/ 8863 h 113954"/>
                <a:gd name="connsiteX109" fmla="*/ 0 w 642932"/>
                <a:gd name="connsiteY109" fmla="*/ 8863 h 113954"/>
                <a:gd name="connsiteX110" fmla="*/ 0 w 642932"/>
                <a:gd name="connsiteY110" fmla="*/ 112688 h 113954"/>
                <a:gd name="connsiteX111" fmla="*/ 20330 w 642932"/>
                <a:gd name="connsiteY111" fmla="*/ 112688 h 113954"/>
                <a:gd name="connsiteX112" fmla="*/ 20330 w 642932"/>
                <a:gd name="connsiteY112" fmla="*/ 69639 h 113954"/>
                <a:gd name="connsiteX113" fmla="*/ 26683 w 642932"/>
                <a:gd name="connsiteY113" fmla="*/ 69639 h 113954"/>
                <a:gd name="connsiteX114" fmla="*/ 41931 w 642932"/>
                <a:gd name="connsiteY114" fmla="*/ 81034 h 113954"/>
                <a:gd name="connsiteX115" fmla="*/ 53366 w 642932"/>
                <a:gd name="connsiteY115" fmla="*/ 112688 h 113954"/>
                <a:gd name="connsiteX116" fmla="*/ 78778 w 642932"/>
                <a:gd name="connsiteY116" fmla="*/ 112688 h 113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</a:cxnLst>
              <a:rect l="l" t="t" r="r" b="b"/>
              <a:pathLst>
                <a:path w="642932" h="113954">
                  <a:moveTo>
                    <a:pt x="606085" y="97494"/>
                  </a:moveTo>
                  <a:cubicBezTo>
                    <a:pt x="593378" y="97494"/>
                    <a:pt x="589567" y="83566"/>
                    <a:pt x="589567" y="72171"/>
                  </a:cubicBezTo>
                  <a:cubicBezTo>
                    <a:pt x="589567" y="60776"/>
                    <a:pt x="594650" y="48114"/>
                    <a:pt x="606085" y="48114"/>
                  </a:cubicBezTo>
                  <a:cubicBezTo>
                    <a:pt x="618791" y="48114"/>
                    <a:pt x="623874" y="62042"/>
                    <a:pt x="623874" y="72171"/>
                  </a:cubicBezTo>
                  <a:cubicBezTo>
                    <a:pt x="622602" y="83566"/>
                    <a:pt x="618791" y="97494"/>
                    <a:pt x="606085" y="97494"/>
                  </a:cubicBezTo>
                  <a:moveTo>
                    <a:pt x="642933" y="111422"/>
                  </a:moveTo>
                  <a:lnTo>
                    <a:pt x="642933" y="0"/>
                  </a:lnTo>
                  <a:lnTo>
                    <a:pt x="622602" y="0"/>
                  </a:lnTo>
                  <a:lnTo>
                    <a:pt x="622602" y="44316"/>
                  </a:lnTo>
                  <a:lnTo>
                    <a:pt x="622602" y="44316"/>
                  </a:lnTo>
                  <a:cubicBezTo>
                    <a:pt x="616249" y="36719"/>
                    <a:pt x="609896" y="34186"/>
                    <a:pt x="599732" y="34186"/>
                  </a:cubicBezTo>
                  <a:cubicBezTo>
                    <a:pt x="578131" y="34186"/>
                    <a:pt x="567966" y="50646"/>
                    <a:pt x="567966" y="73437"/>
                  </a:cubicBezTo>
                  <a:cubicBezTo>
                    <a:pt x="567966" y="94962"/>
                    <a:pt x="576861" y="113954"/>
                    <a:pt x="599732" y="113954"/>
                  </a:cubicBezTo>
                  <a:cubicBezTo>
                    <a:pt x="608626" y="113954"/>
                    <a:pt x="617520" y="111422"/>
                    <a:pt x="623874" y="103825"/>
                  </a:cubicBezTo>
                  <a:lnTo>
                    <a:pt x="623874" y="103825"/>
                  </a:lnTo>
                  <a:lnTo>
                    <a:pt x="623874" y="112688"/>
                  </a:lnTo>
                  <a:lnTo>
                    <a:pt x="642933" y="112688"/>
                  </a:lnTo>
                  <a:close/>
                  <a:moveTo>
                    <a:pt x="556531" y="111422"/>
                  </a:moveTo>
                  <a:lnTo>
                    <a:pt x="556531" y="63308"/>
                  </a:lnTo>
                  <a:cubicBezTo>
                    <a:pt x="556531" y="45582"/>
                    <a:pt x="547637" y="32920"/>
                    <a:pt x="531119" y="32920"/>
                  </a:cubicBezTo>
                  <a:cubicBezTo>
                    <a:pt x="520953" y="32920"/>
                    <a:pt x="512059" y="36719"/>
                    <a:pt x="505706" y="45582"/>
                  </a:cubicBezTo>
                  <a:lnTo>
                    <a:pt x="505706" y="45582"/>
                  </a:lnTo>
                  <a:lnTo>
                    <a:pt x="505706" y="35452"/>
                  </a:lnTo>
                  <a:lnTo>
                    <a:pt x="486647" y="35452"/>
                  </a:lnTo>
                  <a:lnTo>
                    <a:pt x="486647" y="111422"/>
                  </a:lnTo>
                  <a:lnTo>
                    <a:pt x="506977" y="111422"/>
                  </a:lnTo>
                  <a:lnTo>
                    <a:pt x="506977" y="74703"/>
                  </a:lnTo>
                  <a:cubicBezTo>
                    <a:pt x="506977" y="60776"/>
                    <a:pt x="512059" y="49380"/>
                    <a:pt x="524766" y="49380"/>
                  </a:cubicBezTo>
                  <a:cubicBezTo>
                    <a:pt x="534930" y="49380"/>
                    <a:pt x="537472" y="58243"/>
                    <a:pt x="537472" y="69639"/>
                  </a:cubicBezTo>
                  <a:lnTo>
                    <a:pt x="537472" y="112688"/>
                  </a:lnTo>
                  <a:lnTo>
                    <a:pt x="556531" y="112688"/>
                  </a:lnTo>
                  <a:close/>
                  <a:moveTo>
                    <a:pt x="434551" y="97494"/>
                  </a:moveTo>
                  <a:cubicBezTo>
                    <a:pt x="421845" y="97494"/>
                    <a:pt x="415492" y="87365"/>
                    <a:pt x="415492" y="70905"/>
                  </a:cubicBezTo>
                  <a:cubicBezTo>
                    <a:pt x="415492" y="59509"/>
                    <a:pt x="421845" y="48114"/>
                    <a:pt x="434551" y="48114"/>
                  </a:cubicBezTo>
                  <a:cubicBezTo>
                    <a:pt x="447257" y="48114"/>
                    <a:pt x="453611" y="58243"/>
                    <a:pt x="453611" y="70905"/>
                  </a:cubicBezTo>
                  <a:cubicBezTo>
                    <a:pt x="454882" y="87365"/>
                    <a:pt x="448529" y="97494"/>
                    <a:pt x="434551" y="97494"/>
                  </a:cubicBezTo>
                  <a:moveTo>
                    <a:pt x="475211" y="73437"/>
                  </a:moveTo>
                  <a:cubicBezTo>
                    <a:pt x="475211" y="49380"/>
                    <a:pt x="458693" y="32920"/>
                    <a:pt x="434551" y="32920"/>
                  </a:cubicBezTo>
                  <a:cubicBezTo>
                    <a:pt x="411680" y="32920"/>
                    <a:pt x="395162" y="49380"/>
                    <a:pt x="395162" y="73437"/>
                  </a:cubicBezTo>
                  <a:cubicBezTo>
                    <a:pt x="395162" y="96228"/>
                    <a:pt x="410410" y="112688"/>
                    <a:pt x="434551" y="112688"/>
                  </a:cubicBezTo>
                  <a:cubicBezTo>
                    <a:pt x="459964" y="112688"/>
                    <a:pt x="475211" y="96228"/>
                    <a:pt x="475211" y="73437"/>
                  </a:cubicBezTo>
                  <a:moveTo>
                    <a:pt x="384998" y="111422"/>
                  </a:moveTo>
                  <a:lnTo>
                    <a:pt x="384998" y="63308"/>
                  </a:lnTo>
                  <a:cubicBezTo>
                    <a:pt x="384998" y="43049"/>
                    <a:pt x="377374" y="34186"/>
                    <a:pt x="360856" y="34186"/>
                  </a:cubicBezTo>
                  <a:cubicBezTo>
                    <a:pt x="350691" y="34186"/>
                    <a:pt x="340526" y="39251"/>
                    <a:pt x="336714" y="48114"/>
                  </a:cubicBezTo>
                  <a:cubicBezTo>
                    <a:pt x="332902" y="39251"/>
                    <a:pt x="325279" y="34186"/>
                    <a:pt x="313843" y="34186"/>
                  </a:cubicBezTo>
                  <a:cubicBezTo>
                    <a:pt x="303678" y="34186"/>
                    <a:pt x="296054" y="39251"/>
                    <a:pt x="290972" y="46848"/>
                  </a:cubicBezTo>
                  <a:lnTo>
                    <a:pt x="290972" y="46848"/>
                  </a:lnTo>
                  <a:lnTo>
                    <a:pt x="290972" y="36719"/>
                  </a:lnTo>
                  <a:lnTo>
                    <a:pt x="271912" y="36719"/>
                  </a:lnTo>
                  <a:lnTo>
                    <a:pt x="271912" y="112688"/>
                  </a:lnTo>
                  <a:lnTo>
                    <a:pt x="292242" y="112688"/>
                  </a:lnTo>
                  <a:lnTo>
                    <a:pt x="292242" y="74703"/>
                  </a:lnTo>
                  <a:cubicBezTo>
                    <a:pt x="292242" y="59509"/>
                    <a:pt x="297325" y="49380"/>
                    <a:pt x="307490" y="49380"/>
                  </a:cubicBezTo>
                  <a:cubicBezTo>
                    <a:pt x="315114" y="49380"/>
                    <a:pt x="318925" y="53179"/>
                    <a:pt x="318925" y="64574"/>
                  </a:cubicBezTo>
                  <a:lnTo>
                    <a:pt x="318925" y="112688"/>
                  </a:lnTo>
                  <a:lnTo>
                    <a:pt x="339255" y="112688"/>
                  </a:lnTo>
                  <a:lnTo>
                    <a:pt x="339255" y="75970"/>
                  </a:lnTo>
                  <a:cubicBezTo>
                    <a:pt x="339255" y="59509"/>
                    <a:pt x="344338" y="50646"/>
                    <a:pt x="354503" y="50646"/>
                  </a:cubicBezTo>
                  <a:cubicBezTo>
                    <a:pt x="362126" y="50646"/>
                    <a:pt x="365938" y="54445"/>
                    <a:pt x="365938" y="65840"/>
                  </a:cubicBezTo>
                  <a:lnTo>
                    <a:pt x="365938" y="113954"/>
                  </a:lnTo>
                  <a:lnTo>
                    <a:pt x="384998" y="113954"/>
                  </a:lnTo>
                  <a:close/>
                  <a:moveTo>
                    <a:pt x="256665" y="111422"/>
                  </a:moveTo>
                  <a:lnTo>
                    <a:pt x="256665" y="63308"/>
                  </a:lnTo>
                  <a:cubicBezTo>
                    <a:pt x="256665" y="45582"/>
                    <a:pt x="247770" y="32920"/>
                    <a:pt x="231253" y="32920"/>
                  </a:cubicBezTo>
                  <a:cubicBezTo>
                    <a:pt x="221088" y="32920"/>
                    <a:pt x="212193" y="37985"/>
                    <a:pt x="207111" y="45582"/>
                  </a:cubicBezTo>
                  <a:lnTo>
                    <a:pt x="207111" y="45582"/>
                  </a:lnTo>
                  <a:lnTo>
                    <a:pt x="207111" y="0"/>
                  </a:lnTo>
                  <a:lnTo>
                    <a:pt x="186781" y="0"/>
                  </a:lnTo>
                  <a:lnTo>
                    <a:pt x="186781" y="111422"/>
                  </a:lnTo>
                  <a:lnTo>
                    <a:pt x="207111" y="111422"/>
                  </a:lnTo>
                  <a:lnTo>
                    <a:pt x="207111" y="74703"/>
                  </a:lnTo>
                  <a:cubicBezTo>
                    <a:pt x="207111" y="59509"/>
                    <a:pt x="213464" y="49380"/>
                    <a:pt x="224899" y="49380"/>
                  </a:cubicBezTo>
                  <a:cubicBezTo>
                    <a:pt x="233794" y="49380"/>
                    <a:pt x="237606" y="54445"/>
                    <a:pt x="237606" y="68373"/>
                  </a:cubicBezTo>
                  <a:lnTo>
                    <a:pt x="237606" y="111422"/>
                  </a:lnTo>
                  <a:lnTo>
                    <a:pt x="256665" y="111422"/>
                  </a:lnTo>
                  <a:close/>
                  <a:moveTo>
                    <a:pt x="176616" y="93696"/>
                  </a:moveTo>
                  <a:cubicBezTo>
                    <a:pt x="171533" y="96228"/>
                    <a:pt x="165180" y="97494"/>
                    <a:pt x="161369" y="97494"/>
                  </a:cubicBezTo>
                  <a:cubicBezTo>
                    <a:pt x="147392" y="97494"/>
                    <a:pt x="141039" y="87365"/>
                    <a:pt x="141039" y="72171"/>
                  </a:cubicBezTo>
                  <a:cubicBezTo>
                    <a:pt x="141039" y="58243"/>
                    <a:pt x="148662" y="48114"/>
                    <a:pt x="161369" y="48114"/>
                  </a:cubicBezTo>
                  <a:cubicBezTo>
                    <a:pt x="166451" y="48114"/>
                    <a:pt x="170263" y="49380"/>
                    <a:pt x="175346" y="50646"/>
                  </a:cubicBezTo>
                  <a:lnTo>
                    <a:pt x="176616" y="35452"/>
                  </a:lnTo>
                  <a:cubicBezTo>
                    <a:pt x="171533" y="34186"/>
                    <a:pt x="165180" y="32920"/>
                    <a:pt x="157557" y="32920"/>
                  </a:cubicBezTo>
                  <a:cubicBezTo>
                    <a:pt x="134686" y="32920"/>
                    <a:pt x="120709" y="49380"/>
                    <a:pt x="120709" y="72171"/>
                  </a:cubicBezTo>
                  <a:cubicBezTo>
                    <a:pt x="120709" y="97494"/>
                    <a:pt x="134686" y="112688"/>
                    <a:pt x="158827" y="112688"/>
                  </a:cubicBezTo>
                  <a:cubicBezTo>
                    <a:pt x="166451" y="112688"/>
                    <a:pt x="172804" y="111422"/>
                    <a:pt x="179158" y="110156"/>
                  </a:cubicBezTo>
                  <a:lnTo>
                    <a:pt x="176616" y="93696"/>
                  </a:lnTo>
                  <a:close/>
                  <a:moveTo>
                    <a:pt x="108002" y="34186"/>
                  </a:moveTo>
                  <a:lnTo>
                    <a:pt x="87673" y="34186"/>
                  </a:lnTo>
                  <a:lnTo>
                    <a:pt x="87673" y="110156"/>
                  </a:lnTo>
                  <a:lnTo>
                    <a:pt x="108002" y="110156"/>
                  </a:lnTo>
                  <a:lnTo>
                    <a:pt x="108002" y="34186"/>
                  </a:lnTo>
                  <a:close/>
                  <a:moveTo>
                    <a:pt x="108002" y="1266"/>
                  </a:moveTo>
                  <a:lnTo>
                    <a:pt x="87673" y="1266"/>
                  </a:lnTo>
                  <a:lnTo>
                    <a:pt x="87673" y="20259"/>
                  </a:lnTo>
                  <a:lnTo>
                    <a:pt x="108002" y="20259"/>
                  </a:lnTo>
                  <a:lnTo>
                    <a:pt x="108002" y="1266"/>
                  </a:lnTo>
                  <a:close/>
                  <a:moveTo>
                    <a:pt x="21601" y="51912"/>
                  </a:moveTo>
                  <a:lnTo>
                    <a:pt x="21601" y="24057"/>
                  </a:lnTo>
                  <a:lnTo>
                    <a:pt x="30495" y="24057"/>
                  </a:lnTo>
                  <a:cubicBezTo>
                    <a:pt x="48284" y="24057"/>
                    <a:pt x="50825" y="31654"/>
                    <a:pt x="50825" y="37985"/>
                  </a:cubicBezTo>
                  <a:cubicBezTo>
                    <a:pt x="50825" y="44316"/>
                    <a:pt x="48284" y="51912"/>
                    <a:pt x="30495" y="51912"/>
                  </a:cubicBezTo>
                  <a:lnTo>
                    <a:pt x="21601" y="51912"/>
                  </a:lnTo>
                  <a:close/>
                  <a:moveTo>
                    <a:pt x="78778" y="111422"/>
                  </a:moveTo>
                  <a:lnTo>
                    <a:pt x="62261" y="72171"/>
                  </a:lnTo>
                  <a:cubicBezTo>
                    <a:pt x="59719" y="64574"/>
                    <a:pt x="55907" y="60776"/>
                    <a:pt x="50825" y="60776"/>
                  </a:cubicBezTo>
                  <a:lnTo>
                    <a:pt x="50825" y="60776"/>
                  </a:lnTo>
                  <a:cubicBezTo>
                    <a:pt x="63531" y="59509"/>
                    <a:pt x="72425" y="49380"/>
                    <a:pt x="72425" y="36719"/>
                  </a:cubicBezTo>
                  <a:cubicBezTo>
                    <a:pt x="72425" y="22791"/>
                    <a:pt x="67343" y="8863"/>
                    <a:pt x="33037" y="8863"/>
                  </a:cubicBezTo>
                  <a:lnTo>
                    <a:pt x="0" y="8863"/>
                  </a:lnTo>
                  <a:lnTo>
                    <a:pt x="0" y="112688"/>
                  </a:lnTo>
                  <a:lnTo>
                    <a:pt x="20330" y="112688"/>
                  </a:lnTo>
                  <a:lnTo>
                    <a:pt x="20330" y="69639"/>
                  </a:lnTo>
                  <a:lnTo>
                    <a:pt x="26683" y="69639"/>
                  </a:lnTo>
                  <a:cubicBezTo>
                    <a:pt x="36848" y="69639"/>
                    <a:pt x="38119" y="73437"/>
                    <a:pt x="41931" y="81034"/>
                  </a:cubicBezTo>
                  <a:lnTo>
                    <a:pt x="53366" y="112688"/>
                  </a:lnTo>
                  <a:lnTo>
                    <a:pt x="78778" y="112688"/>
                  </a:lnTo>
                  <a:close/>
                </a:path>
              </a:pathLst>
            </a:custGeom>
            <a:solidFill>
              <a:srgbClr val="BF007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8" name="Freeform 37">
              <a:extLst>
                <a:ext uri="{FF2B5EF4-FFF2-40B4-BE49-F238E27FC236}">
                  <a16:creationId xmlns:a16="http://schemas.microsoft.com/office/drawing/2014/main" id="{88DD41BC-4F89-105A-BFBE-EA249A0D75D0}"/>
                </a:ext>
              </a:extLst>
            </p:cNvPr>
            <p:cNvSpPr/>
            <p:nvPr/>
          </p:nvSpPr>
          <p:spPr>
            <a:xfrm>
              <a:off x="12877337" y="9183541"/>
              <a:ext cx="850043" cy="113954"/>
            </a:xfrm>
            <a:custGeom>
              <a:avLst/>
              <a:gdLst>
                <a:gd name="connsiteX0" fmla="*/ 850043 w 850043"/>
                <a:gd name="connsiteY0" fmla="*/ 111422 h 113954"/>
                <a:gd name="connsiteX1" fmla="*/ 850043 w 850043"/>
                <a:gd name="connsiteY1" fmla="*/ 63308 h 113954"/>
                <a:gd name="connsiteX2" fmla="*/ 824631 w 850043"/>
                <a:gd name="connsiteY2" fmla="*/ 32920 h 113954"/>
                <a:gd name="connsiteX3" fmla="*/ 800489 w 850043"/>
                <a:gd name="connsiteY3" fmla="*/ 45582 h 113954"/>
                <a:gd name="connsiteX4" fmla="*/ 800489 w 850043"/>
                <a:gd name="connsiteY4" fmla="*/ 45582 h 113954"/>
                <a:gd name="connsiteX5" fmla="*/ 800489 w 850043"/>
                <a:gd name="connsiteY5" fmla="*/ 0 h 113954"/>
                <a:gd name="connsiteX6" fmla="*/ 780159 w 850043"/>
                <a:gd name="connsiteY6" fmla="*/ 0 h 113954"/>
                <a:gd name="connsiteX7" fmla="*/ 780159 w 850043"/>
                <a:gd name="connsiteY7" fmla="*/ 111422 h 113954"/>
                <a:gd name="connsiteX8" fmla="*/ 800489 w 850043"/>
                <a:gd name="connsiteY8" fmla="*/ 111422 h 113954"/>
                <a:gd name="connsiteX9" fmla="*/ 800489 w 850043"/>
                <a:gd name="connsiteY9" fmla="*/ 74703 h 113954"/>
                <a:gd name="connsiteX10" fmla="*/ 818278 w 850043"/>
                <a:gd name="connsiteY10" fmla="*/ 49380 h 113954"/>
                <a:gd name="connsiteX11" fmla="*/ 830984 w 850043"/>
                <a:gd name="connsiteY11" fmla="*/ 68373 h 113954"/>
                <a:gd name="connsiteX12" fmla="*/ 830984 w 850043"/>
                <a:gd name="connsiteY12" fmla="*/ 111422 h 113954"/>
                <a:gd name="connsiteX13" fmla="*/ 850043 w 850043"/>
                <a:gd name="connsiteY13" fmla="*/ 111422 h 113954"/>
                <a:gd name="connsiteX14" fmla="*/ 771265 w 850043"/>
                <a:gd name="connsiteY14" fmla="*/ 96228 h 113954"/>
                <a:gd name="connsiteX15" fmla="*/ 762370 w 850043"/>
                <a:gd name="connsiteY15" fmla="*/ 98760 h 113954"/>
                <a:gd name="connsiteX16" fmla="*/ 753476 w 850043"/>
                <a:gd name="connsiteY16" fmla="*/ 86099 h 113954"/>
                <a:gd name="connsiteX17" fmla="*/ 753476 w 850043"/>
                <a:gd name="connsiteY17" fmla="*/ 50646 h 113954"/>
                <a:gd name="connsiteX18" fmla="*/ 771265 w 850043"/>
                <a:gd name="connsiteY18" fmla="*/ 50646 h 113954"/>
                <a:gd name="connsiteX19" fmla="*/ 771265 w 850043"/>
                <a:gd name="connsiteY19" fmla="*/ 36719 h 113954"/>
                <a:gd name="connsiteX20" fmla="*/ 753476 w 850043"/>
                <a:gd name="connsiteY20" fmla="*/ 36719 h 113954"/>
                <a:gd name="connsiteX21" fmla="*/ 753476 w 850043"/>
                <a:gd name="connsiteY21" fmla="*/ 13928 h 113954"/>
                <a:gd name="connsiteX22" fmla="*/ 733146 w 850043"/>
                <a:gd name="connsiteY22" fmla="*/ 20259 h 113954"/>
                <a:gd name="connsiteX23" fmla="*/ 733146 w 850043"/>
                <a:gd name="connsiteY23" fmla="*/ 35452 h 113954"/>
                <a:gd name="connsiteX24" fmla="*/ 717899 w 850043"/>
                <a:gd name="connsiteY24" fmla="*/ 35452 h 113954"/>
                <a:gd name="connsiteX25" fmla="*/ 717899 w 850043"/>
                <a:gd name="connsiteY25" fmla="*/ 49380 h 113954"/>
                <a:gd name="connsiteX26" fmla="*/ 733146 w 850043"/>
                <a:gd name="connsiteY26" fmla="*/ 49380 h 113954"/>
                <a:gd name="connsiteX27" fmla="*/ 733146 w 850043"/>
                <a:gd name="connsiteY27" fmla="*/ 88631 h 113954"/>
                <a:gd name="connsiteX28" fmla="*/ 757288 w 850043"/>
                <a:gd name="connsiteY28" fmla="*/ 113954 h 113954"/>
                <a:gd name="connsiteX29" fmla="*/ 771265 w 850043"/>
                <a:gd name="connsiteY29" fmla="*/ 112688 h 113954"/>
                <a:gd name="connsiteX30" fmla="*/ 771265 w 850043"/>
                <a:gd name="connsiteY30" fmla="*/ 96228 h 113954"/>
                <a:gd name="connsiteX31" fmla="*/ 692486 w 850043"/>
                <a:gd name="connsiteY31" fmla="*/ 111422 h 113954"/>
                <a:gd name="connsiteX32" fmla="*/ 692486 w 850043"/>
                <a:gd name="connsiteY32" fmla="*/ 79768 h 113954"/>
                <a:gd name="connsiteX33" fmla="*/ 709004 w 850043"/>
                <a:gd name="connsiteY33" fmla="*/ 51912 h 113954"/>
                <a:gd name="connsiteX34" fmla="*/ 717899 w 850043"/>
                <a:gd name="connsiteY34" fmla="*/ 53179 h 113954"/>
                <a:gd name="connsiteX35" fmla="*/ 717899 w 850043"/>
                <a:gd name="connsiteY35" fmla="*/ 32920 h 113954"/>
                <a:gd name="connsiteX36" fmla="*/ 711546 w 850043"/>
                <a:gd name="connsiteY36" fmla="*/ 32920 h 113954"/>
                <a:gd name="connsiteX37" fmla="*/ 689945 w 850043"/>
                <a:gd name="connsiteY37" fmla="*/ 51912 h 113954"/>
                <a:gd name="connsiteX38" fmla="*/ 689945 w 850043"/>
                <a:gd name="connsiteY38" fmla="*/ 51912 h 113954"/>
                <a:gd name="connsiteX39" fmla="*/ 689945 w 850043"/>
                <a:gd name="connsiteY39" fmla="*/ 34186 h 113954"/>
                <a:gd name="connsiteX40" fmla="*/ 672157 w 850043"/>
                <a:gd name="connsiteY40" fmla="*/ 34186 h 113954"/>
                <a:gd name="connsiteX41" fmla="*/ 672157 w 850043"/>
                <a:gd name="connsiteY41" fmla="*/ 110156 h 113954"/>
                <a:gd name="connsiteX42" fmla="*/ 692486 w 850043"/>
                <a:gd name="connsiteY42" fmla="*/ 110156 h 113954"/>
                <a:gd name="connsiteX43" fmla="*/ 621332 w 850043"/>
                <a:gd name="connsiteY43" fmla="*/ 98760 h 113954"/>
                <a:gd name="connsiteX44" fmla="*/ 602273 w 850043"/>
                <a:gd name="connsiteY44" fmla="*/ 72171 h 113954"/>
                <a:gd name="connsiteX45" fmla="*/ 621332 w 850043"/>
                <a:gd name="connsiteY45" fmla="*/ 49380 h 113954"/>
                <a:gd name="connsiteX46" fmla="*/ 640391 w 850043"/>
                <a:gd name="connsiteY46" fmla="*/ 72171 h 113954"/>
                <a:gd name="connsiteX47" fmla="*/ 621332 w 850043"/>
                <a:gd name="connsiteY47" fmla="*/ 98760 h 113954"/>
                <a:gd name="connsiteX48" fmla="*/ 660721 w 850043"/>
                <a:gd name="connsiteY48" fmla="*/ 74703 h 113954"/>
                <a:gd name="connsiteX49" fmla="*/ 620061 w 850043"/>
                <a:gd name="connsiteY49" fmla="*/ 34186 h 113954"/>
                <a:gd name="connsiteX50" fmla="*/ 580672 w 850043"/>
                <a:gd name="connsiteY50" fmla="*/ 74703 h 113954"/>
                <a:gd name="connsiteX51" fmla="*/ 620061 w 850043"/>
                <a:gd name="connsiteY51" fmla="*/ 113954 h 113954"/>
                <a:gd name="connsiteX52" fmla="*/ 660721 w 850043"/>
                <a:gd name="connsiteY52" fmla="*/ 74703 h 113954"/>
                <a:gd name="connsiteX53" fmla="*/ 555260 w 850043"/>
                <a:gd name="connsiteY53" fmla="*/ 111422 h 113954"/>
                <a:gd name="connsiteX54" fmla="*/ 578131 w 850043"/>
                <a:gd name="connsiteY54" fmla="*/ 35452 h 113954"/>
                <a:gd name="connsiteX55" fmla="*/ 559072 w 850043"/>
                <a:gd name="connsiteY55" fmla="*/ 35452 h 113954"/>
                <a:gd name="connsiteX56" fmla="*/ 542554 w 850043"/>
                <a:gd name="connsiteY56" fmla="*/ 92430 h 113954"/>
                <a:gd name="connsiteX57" fmla="*/ 542554 w 850043"/>
                <a:gd name="connsiteY57" fmla="*/ 92430 h 113954"/>
                <a:gd name="connsiteX58" fmla="*/ 526036 w 850043"/>
                <a:gd name="connsiteY58" fmla="*/ 35452 h 113954"/>
                <a:gd name="connsiteX59" fmla="*/ 503164 w 850043"/>
                <a:gd name="connsiteY59" fmla="*/ 35452 h 113954"/>
                <a:gd name="connsiteX60" fmla="*/ 487917 w 850043"/>
                <a:gd name="connsiteY60" fmla="*/ 92430 h 113954"/>
                <a:gd name="connsiteX61" fmla="*/ 487917 w 850043"/>
                <a:gd name="connsiteY61" fmla="*/ 92430 h 113954"/>
                <a:gd name="connsiteX62" fmla="*/ 471399 w 850043"/>
                <a:gd name="connsiteY62" fmla="*/ 35452 h 113954"/>
                <a:gd name="connsiteX63" fmla="*/ 449799 w 850043"/>
                <a:gd name="connsiteY63" fmla="*/ 35452 h 113954"/>
                <a:gd name="connsiteX64" fmla="*/ 475211 w 850043"/>
                <a:gd name="connsiteY64" fmla="*/ 111422 h 113954"/>
                <a:gd name="connsiteX65" fmla="*/ 498082 w 850043"/>
                <a:gd name="connsiteY65" fmla="*/ 111422 h 113954"/>
                <a:gd name="connsiteX66" fmla="*/ 514600 w 850043"/>
                <a:gd name="connsiteY66" fmla="*/ 53179 h 113954"/>
                <a:gd name="connsiteX67" fmla="*/ 514600 w 850043"/>
                <a:gd name="connsiteY67" fmla="*/ 53179 h 113954"/>
                <a:gd name="connsiteX68" fmla="*/ 531118 w 850043"/>
                <a:gd name="connsiteY68" fmla="*/ 111422 h 113954"/>
                <a:gd name="connsiteX69" fmla="*/ 555260 w 850043"/>
                <a:gd name="connsiteY69" fmla="*/ 111422 h 113954"/>
                <a:gd name="connsiteX70" fmla="*/ 392621 w 850043"/>
                <a:gd name="connsiteY70" fmla="*/ 110156 h 113954"/>
                <a:gd name="connsiteX71" fmla="*/ 415492 w 850043"/>
                <a:gd name="connsiteY71" fmla="*/ 113954 h 113954"/>
                <a:gd name="connsiteX72" fmla="*/ 447257 w 850043"/>
                <a:gd name="connsiteY72" fmla="*/ 88631 h 113954"/>
                <a:gd name="connsiteX73" fmla="*/ 425657 w 850043"/>
                <a:gd name="connsiteY73" fmla="*/ 65840 h 113954"/>
                <a:gd name="connsiteX74" fmla="*/ 412951 w 850043"/>
                <a:gd name="connsiteY74" fmla="*/ 56977 h 113954"/>
                <a:gd name="connsiteX75" fmla="*/ 424386 w 850043"/>
                <a:gd name="connsiteY75" fmla="*/ 48114 h 113954"/>
                <a:gd name="connsiteX76" fmla="*/ 442175 w 850043"/>
                <a:gd name="connsiteY76" fmla="*/ 51912 h 113954"/>
                <a:gd name="connsiteX77" fmla="*/ 443446 w 850043"/>
                <a:gd name="connsiteY77" fmla="*/ 36719 h 113954"/>
                <a:gd name="connsiteX78" fmla="*/ 421845 w 850043"/>
                <a:gd name="connsiteY78" fmla="*/ 34186 h 113954"/>
                <a:gd name="connsiteX79" fmla="*/ 391350 w 850043"/>
                <a:gd name="connsiteY79" fmla="*/ 58243 h 113954"/>
                <a:gd name="connsiteX80" fmla="*/ 411680 w 850043"/>
                <a:gd name="connsiteY80" fmla="*/ 79768 h 113954"/>
                <a:gd name="connsiteX81" fmla="*/ 425657 w 850043"/>
                <a:gd name="connsiteY81" fmla="*/ 89897 h 113954"/>
                <a:gd name="connsiteX82" fmla="*/ 412951 w 850043"/>
                <a:gd name="connsiteY82" fmla="*/ 98760 h 113954"/>
                <a:gd name="connsiteX83" fmla="*/ 393891 w 850043"/>
                <a:gd name="connsiteY83" fmla="*/ 93696 h 113954"/>
                <a:gd name="connsiteX84" fmla="*/ 392621 w 850043"/>
                <a:gd name="connsiteY84" fmla="*/ 110156 h 113954"/>
                <a:gd name="connsiteX85" fmla="*/ 343067 w 850043"/>
                <a:gd name="connsiteY85" fmla="*/ 98760 h 113954"/>
                <a:gd name="connsiteX86" fmla="*/ 326549 w 850043"/>
                <a:gd name="connsiteY86" fmla="*/ 73437 h 113954"/>
                <a:gd name="connsiteX87" fmla="*/ 343067 w 850043"/>
                <a:gd name="connsiteY87" fmla="*/ 49380 h 113954"/>
                <a:gd name="connsiteX88" fmla="*/ 360856 w 850043"/>
                <a:gd name="connsiteY88" fmla="*/ 73437 h 113954"/>
                <a:gd name="connsiteX89" fmla="*/ 343067 w 850043"/>
                <a:gd name="connsiteY89" fmla="*/ 98760 h 113954"/>
                <a:gd name="connsiteX90" fmla="*/ 381185 w 850043"/>
                <a:gd name="connsiteY90" fmla="*/ 111422 h 113954"/>
                <a:gd name="connsiteX91" fmla="*/ 381185 w 850043"/>
                <a:gd name="connsiteY91" fmla="*/ 0 h 113954"/>
                <a:gd name="connsiteX92" fmla="*/ 360856 w 850043"/>
                <a:gd name="connsiteY92" fmla="*/ 0 h 113954"/>
                <a:gd name="connsiteX93" fmla="*/ 360856 w 850043"/>
                <a:gd name="connsiteY93" fmla="*/ 44316 h 113954"/>
                <a:gd name="connsiteX94" fmla="*/ 360856 w 850043"/>
                <a:gd name="connsiteY94" fmla="*/ 44316 h 113954"/>
                <a:gd name="connsiteX95" fmla="*/ 337984 w 850043"/>
                <a:gd name="connsiteY95" fmla="*/ 34186 h 113954"/>
                <a:gd name="connsiteX96" fmla="*/ 306218 w 850043"/>
                <a:gd name="connsiteY96" fmla="*/ 73437 h 113954"/>
                <a:gd name="connsiteX97" fmla="*/ 337984 w 850043"/>
                <a:gd name="connsiteY97" fmla="*/ 113954 h 113954"/>
                <a:gd name="connsiteX98" fmla="*/ 362126 w 850043"/>
                <a:gd name="connsiteY98" fmla="*/ 103825 h 113954"/>
                <a:gd name="connsiteX99" fmla="*/ 362126 w 850043"/>
                <a:gd name="connsiteY99" fmla="*/ 103825 h 113954"/>
                <a:gd name="connsiteX100" fmla="*/ 362126 w 850043"/>
                <a:gd name="connsiteY100" fmla="*/ 112688 h 113954"/>
                <a:gd name="connsiteX101" fmla="*/ 381185 w 850043"/>
                <a:gd name="connsiteY101" fmla="*/ 112688 h 113954"/>
                <a:gd name="connsiteX102" fmla="*/ 294783 w 850043"/>
                <a:gd name="connsiteY102" fmla="*/ 111422 h 113954"/>
                <a:gd name="connsiteX103" fmla="*/ 294783 w 850043"/>
                <a:gd name="connsiteY103" fmla="*/ 63308 h 113954"/>
                <a:gd name="connsiteX104" fmla="*/ 269371 w 850043"/>
                <a:gd name="connsiteY104" fmla="*/ 32920 h 113954"/>
                <a:gd name="connsiteX105" fmla="*/ 243959 w 850043"/>
                <a:gd name="connsiteY105" fmla="*/ 45582 h 113954"/>
                <a:gd name="connsiteX106" fmla="*/ 243959 w 850043"/>
                <a:gd name="connsiteY106" fmla="*/ 45582 h 113954"/>
                <a:gd name="connsiteX107" fmla="*/ 243959 w 850043"/>
                <a:gd name="connsiteY107" fmla="*/ 35452 h 113954"/>
                <a:gd name="connsiteX108" fmla="*/ 224899 w 850043"/>
                <a:gd name="connsiteY108" fmla="*/ 35452 h 113954"/>
                <a:gd name="connsiteX109" fmla="*/ 224899 w 850043"/>
                <a:gd name="connsiteY109" fmla="*/ 111422 h 113954"/>
                <a:gd name="connsiteX110" fmla="*/ 245229 w 850043"/>
                <a:gd name="connsiteY110" fmla="*/ 111422 h 113954"/>
                <a:gd name="connsiteX111" fmla="*/ 245229 w 850043"/>
                <a:gd name="connsiteY111" fmla="*/ 74703 h 113954"/>
                <a:gd name="connsiteX112" fmla="*/ 263018 w 850043"/>
                <a:gd name="connsiteY112" fmla="*/ 49380 h 113954"/>
                <a:gd name="connsiteX113" fmla="*/ 275724 w 850043"/>
                <a:gd name="connsiteY113" fmla="*/ 69639 h 113954"/>
                <a:gd name="connsiteX114" fmla="*/ 275724 w 850043"/>
                <a:gd name="connsiteY114" fmla="*/ 112688 h 113954"/>
                <a:gd name="connsiteX115" fmla="*/ 294783 w 850043"/>
                <a:gd name="connsiteY115" fmla="*/ 112688 h 113954"/>
                <a:gd name="connsiteX116" fmla="*/ 190593 w 850043"/>
                <a:gd name="connsiteY116" fmla="*/ 77236 h 113954"/>
                <a:gd name="connsiteX117" fmla="*/ 172804 w 850043"/>
                <a:gd name="connsiteY117" fmla="*/ 98760 h 113954"/>
                <a:gd name="connsiteX118" fmla="*/ 160097 w 850043"/>
                <a:gd name="connsiteY118" fmla="*/ 89897 h 113954"/>
                <a:gd name="connsiteX119" fmla="*/ 181698 w 850043"/>
                <a:gd name="connsiteY119" fmla="*/ 77236 h 113954"/>
                <a:gd name="connsiteX120" fmla="*/ 190593 w 850043"/>
                <a:gd name="connsiteY120" fmla="*/ 77236 h 113954"/>
                <a:gd name="connsiteX121" fmla="*/ 190593 w 850043"/>
                <a:gd name="connsiteY121" fmla="*/ 77236 h 113954"/>
                <a:gd name="connsiteX122" fmla="*/ 209652 w 850043"/>
                <a:gd name="connsiteY122" fmla="*/ 111422 h 113954"/>
                <a:gd name="connsiteX123" fmla="*/ 208382 w 850043"/>
                <a:gd name="connsiteY123" fmla="*/ 81034 h 113954"/>
                <a:gd name="connsiteX124" fmla="*/ 208382 w 850043"/>
                <a:gd name="connsiteY124" fmla="*/ 65840 h 113954"/>
                <a:gd name="connsiteX125" fmla="*/ 175345 w 850043"/>
                <a:gd name="connsiteY125" fmla="*/ 34186 h 113954"/>
                <a:gd name="connsiteX126" fmla="*/ 148662 w 850043"/>
                <a:gd name="connsiteY126" fmla="*/ 40517 h 113954"/>
                <a:gd name="connsiteX127" fmla="*/ 148662 w 850043"/>
                <a:gd name="connsiteY127" fmla="*/ 56977 h 113954"/>
                <a:gd name="connsiteX128" fmla="*/ 172804 w 850043"/>
                <a:gd name="connsiteY128" fmla="*/ 48114 h 113954"/>
                <a:gd name="connsiteX129" fmla="*/ 190593 w 850043"/>
                <a:gd name="connsiteY129" fmla="*/ 64574 h 113954"/>
                <a:gd name="connsiteX130" fmla="*/ 190593 w 850043"/>
                <a:gd name="connsiteY130" fmla="*/ 64574 h 113954"/>
                <a:gd name="connsiteX131" fmla="*/ 177886 w 850043"/>
                <a:gd name="connsiteY131" fmla="*/ 64574 h 113954"/>
                <a:gd name="connsiteX132" fmla="*/ 141038 w 850043"/>
                <a:gd name="connsiteY132" fmla="*/ 91163 h 113954"/>
                <a:gd name="connsiteX133" fmla="*/ 167722 w 850043"/>
                <a:gd name="connsiteY133" fmla="*/ 113954 h 113954"/>
                <a:gd name="connsiteX134" fmla="*/ 191863 w 850043"/>
                <a:gd name="connsiteY134" fmla="*/ 101293 h 113954"/>
                <a:gd name="connsiteX135" fmla="*/ 191863 w 850043"/>
                <a:gd name="connsiteY135" fmla="*/ 101293 h 113954"/>
                <a:gd name="connsiteX136" fmla="*/ 193134 w 850043"/>
                <a:gd name="connsiteY136" fmla="*/ 112688 h 113954"/>
                <a:gd name="connsiteX137" fmla="*/ 209652 w 850043"/>
                <a:gd name="connsiteY137" fmla="*/ 112688 h 113954"/>
                <a:gd name="connsiteX138" fmla="*/ 116897 w 850043"/>
                <a:gd name="connsiteY138" fmla="*/ 111422 h 113954"/>
                <a:gd name="connsiteX139" fmla="*/ 143580 w 850043"/>
                <a:gd name="connsiteY139" fmla="*/ 7597 h 113954"/>
                <a:gd name="connsiteX140" fmla="*/ 123250 w 850043"/>
                <a:gd name="connsiteY140" fmla="*/ 7597 h 113954"/>
                <a:gd name="connsiteX141" fmla="*/ 104191 w 850043"/>
                <a:gd name="connsiteY141" fmla="*/ 89897 h 113954"/>
                <a:gd name="connsiteX142" fmla="*/ 104191 w 850043"/>
                <a:gd name="connsiteY142" fmla="*/ 89897 h 113954"/>
                <a:gd name="connsiteX143" fmla="*/ 86402 w 850043"/>
                <a:gd name="connsiteY143" fmla="*/ 7597 h 113954"/>
                <a:gd name="connsiteX144" fmla="*/ 58448 w 850043"/>
                <a:gd name="connsiteY144" fmla="*/ 7597 h 113954"/>
                <a:gd name="connsiteX145" fmla="*/ 40660 w 850043"/>
                <a:gd name="connsiteY145" fmla="*/ 89897 h 113954"/>
                <a:gd name="connsiteX146" fmla="*/ 40660 w 850043"/>
                <a:gd name="connsiteY146" fmla="*/ 89897 h 113954"/>
                <a:gd name="connsiteX147" fmla="*/ 21601 w 850043"/>
                <a:gd name="connsiteY147" fmla="*/ 7597 h 113954"/>
                <a:gd name="connsiteX148" fmla="*/ 0 w 850043"/>
                <a:gd name="connsiteY148" fmla="*/ 7597 h 113954"/>
                <a:gd name="connsiteX149" fmla="*/ 27954 w 850043"/>
                <a:gd name="connsiteY149" fmla="*/ 111422 h 113954"/>
                <a:gd name="connsiteX150" fmla="*/ 54636 w 850043"/>
                <a:gd name="connsiteY150" fmla="*/ 111422 h 113954"/>
                <a:gd name="connsiteX151" fmla="*/ 73696 w 850043"/>
                <a:gd name="connsiteY151" fmla="*/ 29122 h 113954"/>
                <a:gd name="connsiteX152" fmla="*/ 73696 w 850043"/>
                <a:gd name="connsiteY152" fmla="*/ 29122 h 113954"/>
                <a:gd name="connsiteX153" fmla="*/ 92755 w 850043"/>
                <a:gd name="connsiteY153" fmla="*/ 111422 h 113954"/>
                <a:gd name="connsiteX154" fmla="*/ 116897 w 850043"/>
                <a:gd name="connsiteY154" fmla="*/ 111422 h 1139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</a:cxnLst>
              <a:rect l="l" t="t" r="r" b="b"/>
              <a:pathLst>
                <a:path w="850043" h="113954">
                  <a:moveTo>
                    <a:pt x="850043" y="111422"/>
                  </a:moveTo>
                  <a:lnTo>
                    <a:pt x="850043" y="63308"/>
                  </a:lnTo>
                  <a:cubicBezTo>
                    <a:pt x="850043" y="45582"/>
                    <a:pt x="841149" y="32920"/>
                    <a:pt x="824631" y="32920"/>
                  </a:cubicBezTo>
                  <a:cubicBezTo>
                    <a:pt x="814465" y="32920"/>
                    <a:pt x="805572" y="37985"/>
                    <a:pt x="800489" y="45582"/>
                  </a:cubicBezTo>
                  <a:lnTo>
                    <a:pt x="800489" y="45582"/>
                  </a:lnTo>
                  <a:lnTo>
                    <a:pt x="800489" y="0"/>
                  </a:lnTo>
                  <a:lnTo>
                    <a:pt x="780159" y="0"/>
                  </a:lnTo>
                  <a:lnTo>
                    <a:pt x="780159" y="111422"/>
                  </a:lnTo>
                  <a:lnTo>
                    <a:pt x="800489" y="111422"/>
                  </a:lnTo>
                  <a:lnTo>
                    <a:pt x="800489" y="74703"/>
                  </a:lnTo>
                  <a:cubicBezTo>
                    <a:pt x="800489" y="59509"/>
                    <a:pt x="806842" y="49380"/>
                    <a:pt x="818278" y="49380"/>
                  </a:cubicBezTo>
                  <a:cubicBezTo>
                    <a:pt x="827172" y="49380"/>
                    <a:pt x="830984" y="54445"/>
                    <a:pt x="830984" y="68373"/>
                  </a:cubicBezTo>
                  <a:lnTo>
                    <a:pt x="830984" y="111422"/>
                  </a:lnTo>
                  <a:lnTo>
                    <a:pt x="850043" y="111422"/>
                  </a:lnTo>
                  <a:close/>
                  <a:moveTo>
                    <a:pt x="771265" y="96228"/>
                  </a:moveTo>
                  <a:cubicBezTo>
                    <a:pt x="768723" y="97494"/>
                    <a:pt x="766182" y="98760"/>
                    <a:pt x="762370" y="98760"/>
                  </a:cubicBezTo>
                  <a:cubicBezTo>
                    <a:pt x="756017" y="98760"/>
                    <a:pt x="753476" y="93696"/>
                    <a:pt x="753476" y="86099"/>
                  </a:cubicBezTo>
                  <a:lnTo>
                    <a:pt x="753476" y="50646"/>
                  </a:lnTo>
                  <a:lnTo>
                    <a:pt x="771265" y="50646"/>
                  </a:lnTo>
                  <a:lnTo>
                    <a:pt x="771265" y="36719"/>
                  </a:lnTo>
                  <a:lnTo>
                    <a:pt x="753476" y="36719"/>
                  </a:lnTo>
                  <a:lnTo>
                    <a:pt x="753476" y="13928"/>
                  </a:lnTo>
                  <a:lnTo>
                    <a:pt x="733146" y="20259"/>
                  </a:lnTo>
                  <a:lnTo>
                    <a:pt x="733146" y="35452"/>
                  </a:lnTo>
                  <a:lnTo>
                    <a:pt x="717899" y="35452"/>
                  </a:lnTo>
                  <a:lnTo>
                    <a:pt x="717899" y="49380"/>
                  </a:lnTo>
                  <a:lnTo>
                    <a:pt x="733146" y="49380"/>
                  </a:lnTo>
                  <a:lnTo>
                    <a:pt x="733146" y="88631"/>
                  </a:lnTo>
                  <a:cubicBezTo>
                    <a:pt x="733146" y="103825"/>
                    <a:pt x="740770" y="113954"/>
                    <a:pt x="757288" y="113954"/>
                  </a:cubicBezTo>
                  <a:cubicBezTo>
                    <a:pt x="763641" y="113954"/>
                    <a:pt x="767453" y="113954"/>
                    <a:pt x="771265" y="112688"/>
                  </a:cubicBezTo>
                  <a:lnTo>
                    <a:pt x="771265" y="96228"/>
                  </a:lnTo>
                  <a:close/>
                  <a:moveTo>
                    <a:pt x="692486" y="111422"/>
                  </a:moveTo>
                  <a:lnTo>
                    <a:pt x="692486" y="79768"/>
                  </a:lnTo>
                  <a:cubicBezTo>
                    <a:pt x="692486" y="55711"/>
                    <a:pt x="701381" y="51912"/>
                    <a:pt x="709004" y="51912"/>
                  </a:cubicBezTo>
                  <a:cubicBezTo>
                    <a:pt x="712816" y="51912"/>
                    <a:pt x="716628" y="51912"/>
                    <a:pt x="717899" y="53179"/>
                  </a:cubicBezTo>
                  <a:lnTo>
                    <a:pt x="717899" y="32920"/>
                  </a:lnTo>
                  <a:cubicBezTo>
                    <a:pt x="717899" y="32920"/>
                    <a:pt x="716628" y="32920"/>
                    <a:pt x="711546" y="32920"/>
                  </a:cubicBezTo>
                  <a:cubicBezTo>
                    <a:pt x="700110" y="32920"/>
                    <a:pt x="691216" y="44316"/>
                    <a:pt x="689945" y="51912"/>
                  </a:cubicBezTo>
                  <a:lnTo>
                    <a:pt x="689945" y="51912"/>
                  </a:lnTo>
                  <a:lnTo>
                    <a:pt x="689945" y="34186"/>
                  </a:lnTo>
                  <a:lnTo>
                    <a:pt x="672157" y="34186"/>
                  </a:lnTo>
                  <a:lnTo>
                    <a:pt x="672157" y="110156"/>
                  </a:lnTo>
                  <a:lnTo>
                    <a:pt x="692486" y="110156"/>
                  </a:lnTo>
                  <a:close/>
                  <a:moveTo>
                    <a:pt x="621332" y="98760"/>
                  </a:moveTo>
                  <a:cubicBezTo>
                    <a:pt x="608626" y="98760"/>
                    <a:pt x="602273" y="88631"/>
                    <a:pt x="602273" y="72171"/>
                  </a:cubicBezTo>
                  <a:cubicBezTo>
                    <a:pt x="602273" y="60776"/>
                    <a:pt x="608626" y="49380"/>
                    <a:pt x="621332" y="49380"/>
                  </a:cubicBezTo>
                  <a:cubicBezTo>
                    <a:pt x="634038" y="49380"/>
                    <a:pt x="640391" y="59509"/>
                    <a:pt x="640391" y="72171"/>
                  </a:cubicBezTo>
                  <a:cubicBezTo>
                    <a:pt x="640391" y="88631"/>
                    <a:pt x="634038" y="98760"/>
                    <a:pt x="621332" y="98760"/>
                  </a:cubicBezTo>
                  <a:moveTo>
                    <a:pt x="660721" y="74703"/>
                  </a:moveTo>
                  <a:cubicBezTo>
                    <a:pt x="660721" y="50646"/>
                    <a:pt x="644203" y="34186"/>
                    <a:pt x="620061" y="34186"/>
                  </a:cubicBezTo>
                  <a:cubicBezTo>
                    <a:pt x="597190" y="34186"/>
                    <a:pt x="580672" y="50646"/>
                    <a:pt x="580672" y="74703"/>
                  </a:cubicBezTo>
                  <a:cubicBezTo>
                    <a:pt x="580672" y="97494"/>
                    <a:pt x="595920" y="113954"/>
                    <a:pt x="620061" y="113954"/>
                  </a:cubicBezTo>
                  <a:cubicBezTo>
                    <a:pt x="645473" y="113954"/>
                    <a:pt x="660721" y="96228"/>
                    <a:pt x="660721" y="74703"/>
                  </a:cubicBezTo>
                  <a:moveTo>
                    <a:pt x="555260" y="111422"/>
                  </a:moveTo>
                  <a:lnTo>
                    <a:pt x="578131" y="35452"/>
                  </a:lnTo>
                  <a:lnTo>
                    <a:pt x="559072" y="35452"/>
                  </a:lnTo>
                  <a:lnTo>
                    <a:pt x="542554" y="92430"/>
                  </a:lnTo>
                  <a:lnTo>
                    <a:pt x="542554" y="92430"/>
                  </a:lnTo>
                  <a:lnTo>
                    <a:pt x="526036" y="35452"/>
                  </a:lnTo>
                  <a:lnTo>
                    <a:pt x="503164" y="35452"/>
                  </a:lnTo>
                  <a:lnTo>
                    <a:pt x="487917" y="92430"/>
                  </a:lnTo>
                  <a:lnTo>
                    <a:pt x="487917" y="92430"/>
                  </a:lnTo>
                  <a:lnTo>
                    <a:pt x="471399" y="35452"/>
                  </a:lnTo>
                  <a:lnTo>
                    <a:pt x="449799" y="35452"/>
                  </a:lnTo>
                  <a:lnTo>
                    <a:pt x="475211" y="111422"/>
                  </a:lnTo>
                  <a:lnTo>
                    <a:pt x="498082" y="111422"/>
                  </a:lnTo>
                  <a:lnTo>
                    <a:pt x="514600" y="53179"/>
                  </a:lnTo>
                  <a:lnTo>
                    <a:pt x="514600" y="53179"/>
                  </a:lnTo>
                  <a:lnTo>
                    <a:pt x="531118" y="111422"/>
                  </a:lnTo>
                  <a:lnTo>
                    <a:pt x="555260" y="111422"/>
                  </a:lnTo>
                  <a:close/>
                  <a:moveTo>
                    <a:pt x="392621" y="110156"/>
                  </a:moveTo>
                  <a:cubicBezTo>
                    <a:pt x="400244" y="112688"/>
                    <a:pt x="407868" y="113954"/>
                    <a:pt x="415492" y="113954"/>
                  </a:cubicBezTo>
                  <a:cubicBezTo>
                    <a:pt x="433280" y="113954"/>
                    <a:pt x="447257" y="106357"/>
                    <a:pt x="447257" y="88631"/>
                  </a:cubicBezTo>
                  <a:cubicBezTo>
                    <a:pt x="447257" y="75970"/>
                    <a:pt x="439633" y="69639"/>
                    <a:pt x="425657" y="65840"/>
                  </a:cubicBezTo>
                  <a:cubicBezTo>
                    <a:pt x="416762" y="63308"/>
                    <a:pt x="412951" y="60776"/>
                    <a:pt x="412951" y="56977"/>
                  </a:cubicBezTo>
                  <a:cubicBezTo>
                    <a:pt x="412951" y="51912"/>
                    <a:pt x="418033" y="48114"/>
                    <a:pt x="424386" y="48114"/>
                  </a:cubicBezTo>
                  <a:cubicBezTo>
                    <a:pt x="430740" y="48114"/>
                    <a:pt x="435822" y="49380"/>
                    <a:pt x="442175" y="51912"/>
                  </a:cubicBezTo>
                  <a:lnTo>
                    <a:pt x="443446" y="36719"/>
                  </a:lnTo>
                  <a:cubicBezTo>
                    <a:pt x="434551" y="34186"/>
                    <a:pt x="428198" y="34186"/>
                    <a:pt x="421845" y="34186"/>
                  </a:cubicBezTo>
                  <a:cubicBezTo>
                    <a:pt x="404056" y="34186"/>
                    <a:pt x="391350" y="43049"/>
                    <a:pt x="391350" y="58243"/>
                  </a:cubicBezTo>
                  <a:cubicBezTo>
                    <a:pt x="391350" y="70905"/>
                    <a:pt x="397703" y="75970"/>
                    <a:pt x="411680" y="79768"/>
                  </a:cubicBezTo>
                  <a:cubicBezTo>
                    <a:pt x="419304" y="82300"/>
                    <a:pt x="425657" y="83566"/>
                    <a:pt x="425657" y="89897"/>
                  </a:cubicBezTo>
                  <a:cubicBezTo>
                    <a:pt x="425657" y="97494"/>
                    <a:pt x="418033" y="98760"/>
                    <a:pt x="412951" y="98760"/>
                  </a:cubicBezTo>
                  <a:cubicBezTo>
                    <a:pt x="406598" y="98760"/>
                    <a:pt x="398974" y="96228"/>
                    <a:pt x="393891" y="93696"/>
                  </a:cubicBezTo>
                  <a:lnTo>
                    <a:pt x="392621" y="110156"/>
                  </a:lnTo>
                  <a:close/>
                  <a:moveTo>
                    <a:pt x="343067" y="98760"/>
                  </a:moveTo>
                  <a:cubicBezTo>
                    <a:pt x="330361" y="98760"/>
                    <a:pt x="326549" y="84833"/>
                    <a:pt x="326549" y="73437"/>
                  </a:cubicBezTo>
                  <a:cubicBezTo>
                    <a:pt x="326549" y="62042"/>
                    <a:pt x="331631" y="49380"/>
                    <a:pt x="343067" y="49380"/>
                  </a:cubicBezTo>
                  <a:cubicBezTo>
                    <a:pt x="355773" y="49380"/>
                    <a:pt x="360856" y="63308"/>
                    <a:pt x="360856" y="73437"/>
                  </a:cubicBezTo>
                  <a:cubicBezTo>
                    <a:pt x="360856" y="84833"/>
                    <a:pt x="355773" y="98760"/>
                    <a:pt x="343067" y="98760"/>
                  </a:cubicBezTo>
                  <a:moveTo>
                    <a:pt x="381185" y="111422"/>
                  </a:moveTo>
                  <a:lnTo>
                    <a:pt x="381185" y="0"/>
                  </a:lnTo>
                  <a:lnTo>
                    <a:pt x="360856" y="0"/>
                  </a:lnTo>
                  <a:lnTo>
                    <a:pt x="360856" y="44316"/>
                  </a:lnTo>
                  <a:lnTo>
                    <a:pt x="360856" y="44316"/>
                  </a:lnTo>
                  <a:cubicBezTo>
                    <a:pt x="354503" y="36719"/>
                    <a:pt x="348149" y="34186"/>
                    <a:pt x="337984" y="34186"/>
                  </a:cubicBezTo>
                  <a:cubicBezTo>
                    <a:pt x="316384" y="34186"/>
                    <a:pt x="306218" y="50646"/>
                    <a:pt x="306218" y="73437"/>
                  </a:cubicBezTo>
                  <a:cubicBezTo>
                    <a:pt x="306218" y="94962"/>
                    <a:pt x="315113" y="113954"/>
                    <a:pt x="337984" y="113954"/>
                  </a:cubicBezTo>
                  <a:cubicBezTo>
                    <a:pt x="346878" y="113954"/>
                    <a:pt x="355773" y="111422"/>
                    <a:pt x="362126" y="103825"/>
                  </a:cubicBezTo>
                  <a:lnTo>
                    <a:pt x="362126" y="103825"/>
                  </a:lnTo>
                  <a:lnTo>
                    <a:pt x="362126" y="112688"/>
                  </a:lnTo>
                  <a:lnTo>
                    <a:pt x="381185" y="112688"/>
                  </a:lnTo>
                  <a:close/>
                  <a:moveTo>
                    <a:pt x="294783" y="111422"/>
                  </a:moveTo>
                  <a:lnTo>
                    <a:pt x="294783" y="63308"/>
                  </a:lnTo>
                  <a:cubicBezTo>
                    <a:pt x="294783" y="45582"/>
                    <a:pt x="285889" y="32920"/>
                    <a:pt x="269371" y="32920"/>
                  </a:cubicBezTo>
                  <a:cubicBezTo>
                    <a:pt x="259206" y="32920"/>
                    <a:pt x="250312" y="36719"/>
                    <a:pt x="243959" y="45582"/>
                  </a:cubicBezTo>
                  <a:lnTo>
                    <a:pt x="243959" y="45582"/>
                  </a:lnTo>
                  <a:lnTo>
                    <a:pt x="243959" y="35452"/>
                  </a:lnTo>
                  <a:lnTo>
                    <a:pt x="224899" y="35452"/>
                  </a:lnTo>
                  <a:lnTo>
                    <a:pt x="224899" y="111422"/>
                  </a:lnTo>
                  <a:lnTo>
                    <a:pt x="245229" y="111422"/>
                  </a:lnTo>
                  <a:lnTo>
                    <a:pt x="245229" y="74703"/>
                  </a:lnTo>
                  <a:cubicBezTo>
                    <a:pt x="245229" y="60776"/>
                    <a:pt x="250312" y="49380"/>
                    <a:pt x="263018" y="49380"/>
                  </a:cubicBezTo>
                  <a:cubicBezTo>
                    <a:pt x="273183" y="49380"/>
                    <a:pt x="275724" y="58243"/>
                    <a:pt x="275724" y="69639"/>
                  </a:cubicBezTo>
                  <a:lnTo>
                    <a:pt x="275724" y="112688"/>
                  </a:lnTo>
                  <a:lnTo>
                    <a:pt x="294783" y="112688"/>
                  </a:lnTo>
                  <a:close/>
                  <a:moveTo>
                    <a:pt x="190593" y="77236"/>
                  </a:moveTo>
                  <a:cubicBezTo>
                    <a:pt x="190593" y="92430"/>
                    <a:pt x="181698" y="98760"/>
                    <a:pt x="172804" y="98760"/>
                  </a:cubicBezTo>
                  <a:cubicBezTo>
                    <a:pt x="165180" y="98760"/>
                    <a:pt x="160097" y="94962"/>
                    <a:pt x="160097" y="89897"/>
                  </a:cubicBezTo>
                  <a:cubicBezTo>
                    <a:pt x="160097" y="81034"/>
                    <a:pt x="167722" y="77236"/>
                    <a:pt x="181698" y="77236"/>
                  </a:cubicBezTo>
                  <a:lnTo>
                    <a:pt x="190593" y="77236"/>
                  </a:lnTo>
                  <a:lnTo>
                    <a:pt x="190593" y="77236"/>
                  </a:lnTo>
                  <a:close/>
                  <a:moveTo>
                    <a:pt x="209652" y="111422"/>
                  </a:moveTo>
                  <a:cubicBezTo>
                    <a:pt x="208382" y="101293"/>
                    <a:pt x="208382" y="84833"/>
                    <a:pt x="208382" y="81034"/>
                  </a:cubicBezTo>
                  <a:lnTo>
                    <a:pt x="208382" y="65840"/>
                  </a:lnTo>
                  <a:cubicBezTo>
                    <a:pt x="208382" y="43049"/>
                    <a:pt x="198216" y="34186"/>
                    <a:pt x="175345" y="34186"/>
                  </a:cubicBezTo>
                  <a:cubicBezTo>
                    <a:pt x="166451" y="34186"/>
                    <a:pt x="156286" y="36719"/>
                    <a:pt x="148662" y="40517"/>
                  </a:cubicBezTo>
                  <a:lnTo>
                    <a:pt x="148662" y="56977"/>
                  </a:lnTo>
                  <a:cubicBezTo>
                    <a:pt x="155015" y="51912"/>
                    <a:pt x="163910" y="48114"/>
                    <a:pt x="172804" y="48114"/>
                  </a:cubicBezTo>
                  <a:cubicBezTo>
                    <a:pt x="182969" y="48114"/>
                    <a:pt x="190593" y="51912"/>
                    <a:pt x="190593" y="64574"/>
                  </a:cubicBezTo>
                  <a:lnTo>
                    <a:pt x="190593" y="64574"/>
                  </a:lnTo>
                  <a:lnTo>
                    <a:pt x="177886" y="64574"/>
                  </a:lnTo>
                  <a:cubicBezTo>
                    <a:pt x="147391" y="64574"/>
                    <a:pt x="141038" y="77236"/>
                    <a:pt x="141038" y="91163"/>
                  </a:cubicBezTo>
                  <a:cubicBezTo>
                    <a:pt x="141038" y="105091"/>
                    <a:pt x="153744" y="113954"/>
                    <a:pt x="167722" y="113954"/>
                  </a:cubicBezTo>
                  <a:cubicBezTo>
                    <a:pt x="177886" y="113954"/>
                    <a:pt x="186781" y="108890"/>
                    <a:pt x="191863" y="101293"/>
                  </a:cubicBezTo>
                  <a:lnTo>
                    <a:pt x="191863" y="101293"/>
                  </a:lnTo>
                  <a:cubicBezTo>
                    <a:pt x="191863" y="105091"/>
                    <a:pt x="191863" y="110156"/>
                    <a:pt x="193134" y="112688"/>
                  </a:cubicBezTo>
                  <a:lnTo>
                    <a:pt x="209652" y="112688"/>
                  </a:lnTo>
                  <a:close/>
                  <a:moveTo>
                    <a:pt x="116897" y="111422"/>
                  </a:moveTo>
                  <a:lnTo>
                    <a:pt x="143580" y="7597"/>
                  </a:lnTo>
                  <a:lnTo>
                    <a:pt x="123250" y="7597"/>
                  </a:lnTo>
                  <a:lnTo>
                    <a:pt x="104191" y="89897"/>
                  </a:lnTo>
                  <a:lnTo>
                    <a:pt x="104191" y="89897"/>
                  </a:lnTo>
                  <a:lnTo>
                    <a:pt x="86402" y="7597"/>
                  </a:lnTo>
                  <a:lnTo>
                    <a:pt x="58448" y="7597"/>
                  </a:lnTo>
                  <a:lnTo>
                    <a:pt x="40660" y="89897"/>
                  </a:lnTo>
                  <a:lnTo>
                    <a:pt x="40660" y="89897"/>
                  </a:lnTo>
                  <a:lnTo>
                    <a:pt x="21601" y="7597"/>
                  </a:lnTo>
                  <a:lnTo>
                    <a:pt x="0" y="7597"/>
                  </a:lnTo>
                  <a:lnTo>
                    <a:pt x="27954" y="111422"/>
                  </a:lnTo>
                  <a:lnTo>
                    <a:pt x="54636" y="111422"/>
                  </a:lnTo>
                  <a:lnTo>
                    <a:pt x="73696" y="29122"/>
                  </a:lnTo>
                  <a:lnTo>
                    <a:pt x="73696" y="29122"/>
                  </a:lnTo>
                  <a:lnTo>
                    <a:pt x="92755" y="111422"/>
                  </a:lnTo>
                  <a:lnTo>
                    <a:pt x="116897" y="111422"/>
                  </a:lnTo>
                  <a:close/>
                </a:path>
              </a:pathLst>
            </a:custGeom>
            <a:solidFill>
              <a:srgbClr val="BF007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E92BED1-5D25-5DB6-E216-05C825FC13F6}"/>
                </a:ext>
              </a:extLst>
            </p:cNvPr>
            <p:cNvSpPr/>
            <p:nvPr/>
          </p:nvSpPr>
          <p:spPr>
            <a:xfrm>
              <a:off x="12951033" y="9655818"/>
              <a:ext cx="473940" cy="106357"/>
            </a:xfrm>
            <a:custGeom>
              <a:avLst/>
              <a:gdLst>
                <a:gd name="connsiteX0" fmla="*/ 473940 w 473940"/>
                <a:gd name="connsiteY0" fmla="*/ 103825 h 106357"/>
                <a:gd name="connsiteX1" fmla="*/ 473940 w 473940"/>
                <a:gd name="connsiteY1" fmla="*/ 55711 h 106357"/>
                <a:gd name="connsiteX2" fmla="*/ 448528 w 473940"/>
                <a:gd name="connsiteY2" fmla="*/ 25323 h 106357"/>
                <a:gd name="connsiteX3" fmla="*/ 423115 w 473940"/>
                <a:gd name="connsiteY3" fmla="*/ 37985 h 106357"/>
                <a:gd name="connsiteX4" fmla="*/ 423115 w 473940"/>
                <a:gd name="connsiteY4" fmla="*/ 37985 h 106357"/>
                <a:gd name="connsiteX5" fmla="*/ 423115 w 473940"/>
                <a:gd name="connsiteY5" fmla="*/ 27855 h 106357"/>
                <a:gd name="connsiteX6" fmla="*/ 404056 w 473940"/>
                <a:gd name="connsiteY6" fmla="*/ 27855 h 106357"/>
                <a:gd name="connsiteX7" fmla="*/ 404056 w 473940"/>
                <a:gd name="connsiteY7" fmla="*/ 103825 h 106357"/>
                <a:gd name="connsiteX8" fmla="*/ 424386 w 473940"/>
                <a:gd name="connsiteY8" fmla="*/ 103825 h 106357"/>
                <a:gd name="connsiteX9" fmla="*/ 424386 w 473940"/>
                <a:gd name="connsiteY9" fmla="*/ 67106 h 106357"/>
                <a:gd name="connsiteX10" fmla="*/ 442175 w 473940"/>
                <a:gd name="connsiteY10" fmla="*/ 41783 h 106357"/>
                <a:gd name="connsiteX11" fmla="*/ 454881 w 473940"/>
                <a:gd name="connsiteY11" fmla="*/ 62042 h 106357"/>
                <a:gd name="connsiteX12" fmla="*/ 454881 w 473940"/>
                <a:gd name="connsiteY12" fmla="*/ 105091 h 106357"/>
                <a:gd name="connsiteX13" fmla="*/ 473940 w 473940"/>
                <a:gd name="connsiteY13" fmla="*/ 105091 h 106357"/>
                <a:gd name="connsiteX14" fmla="*/ 351961 w 473940"/>
                <a:gd name="connsiteY14" fmla="*/ 89897 h 106357"/>
                <a:gd name="connsiteX15" fmla="*/ 332902 w 473940"/>
                <a:gd name="connsiteY15" fmla="*/ 63308 h 106357"/>
                <a:gd name="connsiteX16" fmla="*/ 351961 w 473940"/>
                <a:gd name="connsiteY16" fmla="*/ 40517 h 106357"/>
                <a:gd name="connsiteX17" fmla="*/ 371020 w 473940"/>
                <a:gd name="connsiteY17" fmla="*/ 63308 h 106357"/>
                <a:gd name="connsiteX18" fmla="*/ 351961 w 473940"/>
                <a:gd name="connsiteY18" fmla="*/ 89897 h 106357"/>
                <a:gd name="connsiteX19" fmla="*/ 392621 w 473940"/>
                <a:gd name="connsiteY19" fmla="*/ 65840 h 106357"/>
                <a:gd name="connsiteX20" fmla="*/ 351961 w 473940"/>
                <a:gd name="connsiteY20" fmla="*/ 25323 h 106357"/>
                <a:gd name="connsiteX21" fmla="*/ 312572 w 473940"/>
                <a:gd name="connsiteY21" fmla="*/ 65840 h 106357"/>
                <a:gd name="connsiteX22" fmla="*/ 351961 w 473940"/>
                <a:gd name="connsiteY22" fmla="*/ 105091 h 106357"/>
                <a:gd name="connsiteX23" fmla="*/ 392621 w 473940"/>
                <a:gd name="connsiteY23" fmla="*/ 65840 h 106357"/>
                <a:gd name="connsiteX24" fmla="*/ 308760 w 473940"/>
                <a:gd name="connsiteY24" fmla="*/ 87365 h 106357"/>
                <a:gd name="connsiteX25" fmla="*/ 299866 w 473940"/>
                <a:gd name="connsiteY25" fmla="*/ 89897 h 106357"/>
                <a:gd name="connsiteX26" fmla="*/ 289701 w 473940"/>
                <a:gd name="connsiteY26" fmla="*/ 77236 h 106357"/>
                <a:gd name="connsiteX27" fmla="*/ 289701 w 473940"/>
                <a:gd name="connsiteY27" fmla="*/ 41783 h 106357"/>
                <a:gd name="connsiteX28" fmla="*/ 307490 w 473940"/>
                <a:gd name="connsiteY28" fmla="*/ 41783 h 106357"/>
                <a:gd name="connsiteX29" fmla="*/ 307490 w 473940"/>
                <a:gd name="connsiteY29" fmla="*/ 27855 h 106357"/>
                <a:gd name="connsiteX30" fmla="*/ 289701 w 473940"/>
                <a:gd name="connsiteY30" fmla="*/ 27855 h 106357"/>
                <a:gd name="connsiteX31" fmla="*/ 289701 w 473940"/>
                <a:gd name="connsiteY31" fmla="*/ 6331 h 106357"/>
                <a:gd name="connsiteX32" fmla="*/ 269371 w 473940"/>
                <a:gd name="connsiteY32" fmla="*/ 12662 h 106357"/>
                <a:gd name="connsiteX33" fmla="*/ 269371 w 473940"/>
                <a:gd name="connsiteY33" fmla="*/ 27855 h 106357"/>
                <a:gd name="connsiteX34" fmla="*/ 254123 w 473940"/>
                <a:gd name="connsiteY34" fmla="*/ 27855 h 106357"/>
                <a:gd name="connsiteX35" fmla="*/ 254123 w 473940"/>
                <a:gd name="connsiteY35" fmla="*/ 41783 h 106357"/>
                <a:gd name="connsiteX36" fmla="*/ 269371 w 473940"/>
                <a:gd name="connsiteY36" fmla="*/ 41783 h 106357"/>
                <a:gd name="connsiteX37" fmla="*/ 269371 w 473940"/>
                <a:gd name="connsiteY37" fmla="*/ 81034 h 106357"/>
                <a:gd name="connsiteX38" fmla="*/ 293513 w 473940"/>
                <a:gd name="connsiteY38" fmla="*/ 106357 h 106357"/>
                <a:gd name="connsiteX39" fmla="*/ 307490 w 473940"/>
                <a:gd name="connsiteY39" fmla="*/ 105091 h 106357"/>
                <a:gd name="connsiteX40" fmla="*/ 308760 w 473940"/>
                <a:gd name="connsiteY40" fmla="*/ 87365 h 106357"/>
                <a:gd name="connsiteX41" fmla="*/ 229982 w 473940"/>
                <a:gd name="connsiteY41" fmla="*/ 103825 h 106357"/>
                <a:gd name="connsiteX42" fmla="*/ 229982 w 473940"/>
                <a:gd name="connsiteY42" fmla="*/ 72171 h 106357"/>
                <a:gd name="connsiteX43" fmla="*/ 246500 w 473940"/>
                <a:gd name="connsiteY43" fmla="*/ 44316 h 106357"/>
                <a:gd name="connsiteX44" fmla="*/ 255395 w 473940"/>
                <a:gd name="connsiteY44" fmla="*/ 45582 h 106357"/>
                <a:gd name="connsiteX45" fmla="*/ 255395 w 473940"/>
                <a:gd name="connsiteY45" fmla="*/ 25323 h 106357"/>
                <a:gd name="connsiteX46" fmla="*/ 249041 w 473940"/>
                <a:gd name="connsiteY46" fmla="*/ 25323 h 106357"/>
                <a:gd name="connsiteX47" fmla="*/ 227441 w 473940"/>
                <a:gd name="connsiteY47" fmla="*/ 44316 h 106357"/>
                <a:gd name="connsiteX48" fmla="*/ 227441 w 473940"/>
                <a:gd name="connsiteY48" fmla="*/ 44316 h 106357"/>
                <a:gd name="connsiteX49" fmla="*/ 227441 w 473940"/>
                <a:gd name="connsiteY49" fmla="*/ 26589 h 106357"/>
                <a:gd name="connsiteX50" fmla="*/ 209652 w 473940"/>
                <a:gd name="connsiteY50" fmla="*/ 26589 h 106357"/>
                <a:gd name="connsiteX51" fmla="*/ 209652 w 473940"/>
                <a:gd name="connsiteY51" fmla="*/ 102559 h 106357"/>
                <a:gd name="connsiteX52" fmla="*/ 229982 w 473940"/>
                <a:gd name="connsiteY52" fmla="*/ 102559 h 106357"/>
                <a:gd name="connsiteX53" fmla="*/ 146121 w 473940"/>
                <a:gd name="connsiteY53" fmla="*/ 58243 h 106357"/>
                <a:gd name="connsiteX54" fmla="*/ 163910 w 473940"/>
                <a:gd name="connsiteY54" fmla="*/ 40517 h 106357"/>
                <a:gd name="connsiteX55" fmla="*/ 180428 w 473940"/>
                <a:gd name="connsiteY55" fmla="*/ 58243 h 106357"/>
                <a:gd name="connsiteX56" fmla="*/ 146121 w 473940"/>
                <a:gd name="connsiteY56" fmla="*/ 58243 h 106357"/>
                <a:gd name="connsiteX57" fmla="*/ 193134 w 473940"/>
                <a:gd name="connsiteY57" fmla="*/ 83567 h 106357"/>
                <a:gd name="connsiteX58" fmla="*/ 167722 w 473940"/>
                <a:gd name="connsiteY58" fmla="*/ 91163 h 106357"/>
                <a:gd name="connsiteX59" fmla="*/ 146121 w 473940"/>
                <a:gd name="connsiteY59" fmla="*/ 72171 h 106357"/>
                <a:gd name="connsiteX60" fmla="*/ 199487 w 473940"/>
                <a:gd name="connsiteY60" fmla="*/ 72171 h 106357"/>
                <a:gd name="connsiteX61" fmla="*/ 162639 w 473940"/>
                <a:gd name="connsiteY61" fmla="*/ 26589 h 106357"/>
                <a:gd name="connsiteX62" fmla="*/ 127062 w 473940"/>
                <a:gd name="connsiteY62" fmla="*/ 67106 h 106357"/>
                <a:gd name="connsiteX63" fmla="*/ 167722 w 473940"/>
                <a:gd name="connsiteY63" fmla="*/ 106357 h 106357"/>
                <a:gd name="connsiteX64" fmla="*/ 194404 w 473940"/>
                <a:gd name="connsiteY64" fmla="*/ 100027 h 106357"/>
                <a:gd name="connsiteX65" fmla="*/ 194404 w 473940"/>
                <a:gd name="connsiteY65" fmla="*/ 83567 h 106357"/>
                <a:gd name="connsiteX66" fmla="*/ 114356 w 473940"/>
                <a:gd name="connsiteY66" fmla="*/ 103825 h 106357"/>
                <a:gd name="connsiteX67" fmla="*/ 114356 w 473940"/>
                <a:gd name="connsiteY67" fmla="*/ 0 h 106357"/>
                <a:gd name="connsiteX68" fmla="*/ 81320 w 473940"/>
                <a:gd name="connsiteY68" fmla="*/ 0 h 106357"/>
                <a:gd name="connsiteX69" fmla="*/ 57178 w 473940"/>
                <a:gd name="connsiteY69" fmla="*/ 78502 h 106357"/>
                <a:gd name="connsiteX70" fmla="*/ 57178 w 473940"/>
                <a:gd name="connsiteY70" fmla="*/ 78502 h 106357"/>
                <a:gd name="connsiteX71" fmla="*/ 33037 w 473940"/>
                <a:gd name="connsiteY71" fmla="*/ 0 h 106357"/>
                <a:gd name="connsiteX72" fmla="*/ 0 w 473940"/>
                <a:gd name="connsiteY72" fmla="*/ 0 h 106357"/>
                <a:gd name="connsiteX73" fmla="*/ 0 w 473940"/>
                <a:gd name="connsiteY73" fmla="*/ 103825 h 106357"/>
                <a:gd name="connsiteX74" fmla="*/ 20330 w 473940"/>
                <a:gd name="connsiteY74" fmla="*/ 103825 h 106357"/>
                <a:gd name="connsiteX75" fmla="*/ 20330 w 473940"/>
                <a:gd name="connsiteY75" fmla="*/ 18992 h 106357"/>
                <a:gd name="connsiteX76" fmla="*/ 20330 w 473940"/>
                <a:gd name="connsiteY76" fmla="*/ 18992 h 106357"/>
                <a:gd name="connsiteX77" fmla="*/ 48283 w 473940"/>
                <a:gd name="connsiteY77" fmla="*/ 103825 h 106357"/>
                <a:gd name="connsiteX78" fmla="*/ 68614 w 473940"/>
                <a:gd name="connsiteY78" fmla="*/ 103825 h 106357"/>
                <a:gd name="connsiteX79" fmla="*/ 96567 w 473940"/>
                <a:gd name="connsiteY79" fmla="*/ 18992 h 106357"/>
                <a:gd name="connsiteX80" fmla="*/ 96567 w 473940"/>
                <a:gd name="connsiteY80" fmla="*/ 18992 h 106357"/>
                <a:gd name="connsiteX81" fmla="*/ 96567 w 473940"/>
                <a:gd name="connsiteY81" fmla="*/ 103825 h 106357"/>
                <a:gd name="connsiteX82" fmla="*/ 114356 w 473940"/>
                <a:gd name="connsiteY82" fmla="*/ 103825 h 106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</a:cxnLst>
              <a:rect l="l" t="t" r="r" b="b"/>
              <a:pathLst>
                <a:path w="473940" h="106357">
                  <a:moveTo>
                    <a:pt x="473940" y="103825"/>
                  </a:moveTo>
                  <a:lnTo>
                    <a:pt x="473940" y="55711"/>
                  </a:lnTo>
                  <a:cubicBezTo>
                    <a:pt x="473940" y="37985"/>
                    <a:pt x="465046" y="25323"/>
                    <a:pt x="448528" y="25323"/>
                  </a:cubicBezTo>
                  <a:cubicBezTo>
                    <a:pt x="438363" y="25323"/>
                    <a:pt x="429469" y="29122"/>
                    <a:pt x="423115" y="37985"/>
                  </a:cubicBezTo>
                  <a:lnTo>
                    <a:pt x="423115" y="37985"/>
                  </a:lnTo>
                  <a:lnTo>
                    <a:pt x="423115" y="27855"/>
                  </a:lnTo>
                  <a:lnTo>
                    <a:pt x="404056" y="27855"/>
                  </a:lnTo>
                  <a:lnTo>
                    <a:pt x="404056" y="103825"/>
                  </a:lnTo>
                  <a:lnTo>
                    <a:pt x="424386" y="103825"/>
                  </a:lnTo>
                  <a:lnTo>
                    <a:pt x="424386" y="67106"/>
                  </a:lnTo>
                  <a:cubicBezTo>
                    <a:pt x="424386" y="53179"/>
                    <a:pt x="429469" y="41783"/>
                    <a:pt x="442175" y="41783"/>
                  </a:cubicBezTo>
                  <a:cubicBezTo>
                    <a:pt x="452340" y="41783"/>
                    <a:pt x="454881" y="50646"/>
                    <a:pt x="454881" y="62042"/>
                  </a:cubicBezTo>
                  <a:lnTo>
                    <a:pt x="454881" y="105091"/>
                  </a:lnTo>
                  <a:lnTo>
                    <a:pt x="473940" y="105091"/>
                  </a:lnTo>
                  <a:close/>
                  <a:moveTo>
                    <a:pt x="351961" y="89897"/>
                  </a:moveTo>
                  <a:cubicBezTo>
                    <a:pt x="339255" y="89897"/>
                    <a:pt x="332902" y="79768"/>
                    <a:pt x="332902" y="63308"/>
                  </a:cubicBezTo>
                  <a:cubicBezTo>
                    <a:pt x="332902" y="51913"/>
                    <a:pt x="339255" y="40517"/>
                    <a:pt x="351961" y="40517"/>
                  </a:cubicBezTo>
                  <a:cubicBezTo>
                    <a:pt x="364667" y="40517"/>
                    <a:pt x="371020" y="50646"/>
                    <a:pt x="371020" y="63308"/>
                  </a:cubicBezTo>
                  <a:cubicBezTo>
                    <a:pt x="371020" y="79768"/>
                    <a:pt x="364667" y="89897"/>
                    <a:pt x="351961" y="89897"/>
                  </a:cubicBezTo>
                  <a:moveTo>
                    <a:pt x="392621" y="65840"/>
                  </a:moveTo>
                  <a:cubicBezTo>
                    <a:pt x="392621" y="41783"/>
                    <a:pt x="376103" y="25323"/>
                    <a:pt x="351961" y="25323"/>
                  </a:cubicBezTo>
                  <a:cubicBezTo>
                    <a:pt x="329090" y="25323"/>
                    <a:pt x="312572" y="41783"/>
                    <a:pt x="312572" y="65840"/>
                  </a:cubicBezTo>
                  <a:cubicBezTo>
                    <a:pt x="312572" y="88631"/>
                    <a:pt x="327819" y="105091"/>
                    <a:pt x="351961" y="105091"/>
                  </a:cubicBezTo>
                  <a:cubicBezTo>
                    <a:pt x="376103" y="105091"/>
                    <a:pt x="392621" y="88631"/>
                    <a:pt x="392621" y="65840"/>
                  </a:cubicBezTo>
                  <a:moveTo>
                    <a:pt x="308760" y="87365"/>
                  </a:moveTo>
                  <a:cubicBezTo>
                    <a:pt x="306219" y="88631"/>
                    <a:pt x="303678" y="89897"/>
                    <a:pt x="299866" y="89897"/>
                  </a:cubicBezTo>
                  <a:cubicBezTo>
                    <a:pt x="292242" y="89897"/>
                    <a:pt x="289701" y="84833"/>
                    <a:pt x="289701" y="77236"/>
                  </a:cubicBezTo>
                  <a:lnTo>
                    <a:pt x="289701" y="41783"/>
                  </a:lnTo>
                  <a:lnTo>
                    <a:pt x="307490" y="41783"/>
                  </a:lnTo>
                  <a:lnTo>
                    <a:pt x="307490" y="27855"/>
                  </a:lnTo>
                  <a:lnTo>
                    <a:pt x="289701" y="27855"/>
                  </a:lnTo>
                  <a:lnTo>
                    <a:pt x="289701" y="6331"/>
                  </a:lnTo>
                  <a:lnTo>
                    <a:pt x="269371" y="12662"/>
                  </a:lnTo>
                  <a:lnTo>
                    <a:pt x="269371" y="27855"/>
                  </a:lnTo>
                  <a:lnTo>
                    <a:pt x="254123" y="27855"/>
                  </a:lnTo>
                  <a:lnTo>
                    <a:pt x="254123" y="41783"/>
                  </a:lnTo>
                  <a:lnTo>
                    <a:pt x="269371" y="41783"/>
                  </a:lnTo>
                  <a:lnTo>
                    <a:pt x="269371" y="81034"/>
                  </a:lnTo>
                  <a:cubicBezTo>
                    <a:pt x="269371" y="96228"/>
                    <a:pt x="276994" y="106357"/>
                    <a:pt x="293513" y="106357"/>
                  </a:cubicBezTo>
                  <a:cubicBezTo>
                    <a:pt x="299866" y="106357"/>
                    <a:pt x="303678" y="106357"/>
                    <a:pt x="307490" y="105091"/>
                  </a:cubicBezTo>
                  <a:lnTo>
                    <a:pt x="308760" y="87365"/>
                  </a:lnTo>
                  <a:close/>
                  <a:moveTo>
                    <a:pt x="229982" y="103825"/>
                  </a:moveTo>
                  <a:lnTo>
                    <a:pt x="229982" y="72171"/>
                  </a:lnTo>
                  <a:cubicBezTo>
                    <a:pt x="229982" y="48114"/>
                    <a:pt x="238876" y="44316"/>
                    <a:pt x="246500" y="44316"/>
                  </a:cubicBezTo>
                  <a:cubicBezTo>
                    <a:pt x="250312" y="44316"/>
                    <a:pt x="254123" y="44316"/>
                    <a:pt x="255395" y="45582"/>
                  </a:cubicBezTo>
                  <a:lnTo>
                    <a:pt x="255395" y="25323"/>
                  </a:lnTo>
                  <a:cubicBezTo>
                    <a:pt x="255395" y="25323"/>
                    <a:pt x="254123" y="25323"/>
                    <a:pt x="249041" y="25323"/>
                  </a:cubicBezTo>
                  <a:cubicBezTo>
                    <a:pt x="237606" y="25323"/>
                    <a:pt x="228711" y="36719"/>
                    <a:pt x="227441" y="44316"/>
                  </a:cubicBezTo>
                  <a:lnTo>
                    <a:pt x="227441" y="44316"/>
                  </a:lnTo>
                  <a:lnTo>
                    <a:pt x="227441" y="26589"/>
                  </a:lnTo>
                  <a:lnTo>
                    <a:pt x="209652" y="26589"/>
                  </a:lnTo>
                  <a:lnTo>
                    <a:pt x="209652" y="102559"/>
                  </a:lnTo>
                  <a:lnTo>
                    <a:pt x="229982" y="102559"/>
                  </a:lnTo>
                  <a:close/>
                  <a:moveTo>
                    <a:pt x="146121" y="58243"/>
                  </a:moveTo>
                  <a:cubicBezTo>
                    <a:pt x="147392" y="46848"/>
                    <a:pt x="153745" y="40517"/>
                    <a:pt x="163910" y="40517"/>
                  </a:cubicBezTo>
                  <a:cubicBezTo>
                    <a:pt x="174075" y="40517"/>
                    <a:pt x="179158" y="48114"/>
                    <a:pt x="180428" y="58243"/>
                  </a:cubicBezTo>
                  <a:lnTo>
                    <a:pt x="146121" y="58243"/>
                  </a:lnTo>
                  <a:close/>
                  <a:moveTo>
                    <a:pt x="193134" y="83567"/>
                  </a:moveTo>
                  <a:cubicBezTo>
                    <a:pt x="185511" y="87365"/>
                    <a:pt x="177886" y="91163"/>
                    <a:pt x="167722" y="91163"/>
                  </a:cubicBezTo>
                  <a:cubicBezTo>
                    <a:pt x="155015" y="91163"/>
                    <a:pt x="146121" y="83567"/>
                    <a:pt x="146121" y="72171"/>
                  </a:cubicBezTo>
                  <a:lnTo>
                    <a:pt x="199487" y="72171"/>
                  </a:lnTo>
                  <a:cubicBezTo>
                    <a:pt x="199487" y="41783"/>
                    <a:pt x="189322" y="26589"/>
                    <a:pt x="162639" y="26589"/>
                  </a:cubicBezTo>
                  <a:cubicBezTo>
                    <a:pt x="138498" y="26589"/>
                    <a:pt x="127062" y="45582"/>
                    <a:pt x="127062" y="67106"/>
                  </a:cubicBezTo>
                  <a:cubicBezTo>
                    <a:pt x="127062" y="92430"/>
                    <a:pt x="142309" y="106357"/>
                    <a:pt x="167722" y="106357"/>
                  </a:cubicBezTo>
                  <a:cubicBezTo>
                    <a:pt x="177886" y="106357"/>
                    <a:pt x="186781" y="103825"/>
                    <a:pt x="194404" y="100027"/>
                  </a:cubicBezTo>
                  <a:lnTo>
                    <a:pt x="194404" y="83567"/>
                  </a:lnTo>
                  <a:close/>
                  <a:moveTo>
                    <a:pt x="114356" y="103825"/>
                  </a:moveTo>
                  <a:lnTo>
                    <a:pt x="114356" y="0"/>
                  </a:lnTo>
                  <a:lnTo>
                    <a:pt x="81320" y="0"/>
                  </a:lnTo>
                  <a:lnTo>
                    <a:pt x="57178" y="78502"/>
                  </a:lnTo>
                  <a:lnTo>
                    <a:pt x="57178" y="78502"/>
                  </a:lnTo>
                  <a:lnTo>
                    <a:pt x="33037" y="0"/>
                  </a:lnTo>
                  <a:lnTo>
                    <a:pt x="0" y="0"/>
                  </a:lnTo>
                  <a:lnTo>
                    <a:pt x="0" y="103825"/>
                  </a:lnTo>
                  <a:lnTo>
                    <a:pt x="20330" y="103825"/>
                  </a:lnTo>
                  <a:lnTo>
                    <a:pt x="20330" y="18992"/>
                  </a:lnTo>
                  <a:lnTo>
                    <a:pt x="20330" y="18992"/>
                  </a:lnTo>
                  <a:lnTo>
                    <a:pt x="48283" y="103825"/>
                  </a:lnTo>
                  <a:lnTo>
                    <a:pt x="68614" y="103825"/>
                  </a:lnTo>
                  <a:lnTo>
                    <a:pt x="96567" y="18992"/>
                  </a:lnTo>
                  <a:lnTo>
                    <a:pt x="96567" y="18992"/>
                  </a:lnTo>
                  <a:lnTo>
                    <a:pt x="96567" y="103825"/>
                  </a:lnTo>
                  <a:lnTo>
                    <a:pt x="114356" y="103825"/>
                  </a:lnTo>
                  <a:close/>
                </a:path>
              </a:pathLst>
            </a:custGeom>
            <a:solidFill>
              <a:srgbClr val="BF007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0" name="Freeform 39">
              <a:extLst>
                <a:ext uri="{FF2B5EF4-FFF2-40B4-BE49-F238E27FC236}">
                  <a16:creationId xmlns:a16="http://schemas.microsoft.com/office/drawing/2014/main" id="{DD418749-3DEE-DF45-2267-2AD54AE040F9}"/>
                </a:ext>
              </a:extLst>
            </p:cNvPr>
            <p:cNvSpPr/>
            <p:nvPr/>
          </p:nvSpPr>
          <p:spPr>
            <a:xfrm>
              <a:off x="12877337" y="10402852"/>
              <a:ext cx="428198" cy="107623"/>
            </a:xfrm>
            <a:custGeom>
              <a:avLst/>
              <a:gdLst>
                <a:gd name="connsiteX0" fmla="*/ 428198 w 428198"/>
                <a:gd name="connsiteY0" fmla="*/ 103825 h 107623"/>
                <a:gd name="connsiteX1" fmla="*/ 428198 w 428198"/>
                <a:gd name="connsiteY1" fmla="*/ 55711 h 107623"/>
                <a:gd name="connsiteX2" fmla="*/ 402786 w 428198"/>
                <a:gd name="connsiteY2" fmla="*/ 25323 h 107623"/>
                <a:gd name="connsiteX3" fmla="*/ 377374 w 428198"/>
                <a:gd name="connsiteY3" fmla="*/ 37985 h 107623"/>
                <a:gd name="connsiteX4" fmla="*/ 377374 w 428198"/>
                <a:gd name="connsiteY4" fmla="*/ 37985 h 107623"/>
                <a:gd name="connsiteX5" fmla="*/ 377374 w 428198"/>
                <a:gd name="connsiteY5" fmla="*/ 27855 h 107623"/>
                <a:gd name="connsiteX6" fmla="*/ 358314 w 428198"/>
                <a:gd name="connsiteY6" fmla="*/ 27855 h 107623"/>
                <a:gd name="connsiteX7" fmla="*/ 358314 w 428198"/>
                <a:gd name="connsiteY7" fmla="*/ 103825 h 107623"/>
                <a:gd name="connsiteX8" fmla="*/ 378644 w 428198"/>
                <a:gd name="connsiteY8" fmla="*/ 103825 h 107623"/>
                <a:gd name="connsiteX9" fmla="*/ 378644 w 428198"/>
                <a:gd name="connsiteY9" fmla="*/ 67106 h 107623"/>
                <a:gd name="connsiteX10" fmla="*/ 396433 w 428198"/>
                <a:gd name="connsiteY10" fmla="*/ 41783 h 107623"/>
                <a:gd name="connsiteX11" fmla="*/ 409139 w 428198"/>
                <a:gd name="connsiteY11" fmla="*/ 62042 h 107623"/>
                <a:gd name="connsiteX12" fmla="*/ 409139 w 428198"/>
                <a:gd name="connsiteY12" fmla="*/ 105091 h 107623"/>
                <a:gd name="connsiteX13" fmla="*/ 428198 w 428198"/>
                <a:gd name="connsiteY13" fmla="*/ 105091 h 107623"/>
                <a:gd name="connsiteX14" fmla="*/ 306218 w 428198"/>
                <a:gd name="connsiteY14" fmla="*/ 89897 h 107623"/>
                <a:gd name="connsiteX15" fmla="*/ 287159 w 428198"/>
                <a:gd name="connsiteY15" fmla="*/ 63308 h 107623"/>
                <a:gd name="connsiteX16" fmla="*/ 306218 w 428198"/>
                <a:gd name="connsiteY16" fmla="*/ 40517 h 107623"/>
                <a:gd name="connsiteX17" fmla="*/ 325278 w 428198"/>
                <a:gd name="connsiteY17" fmla="*/ 63308 h 107623"/>
                <a:gd name="connsiteX18" fmla="*/ 306218 w 428198"/>
                <a:gd name="connsiteY18" fmla="*/ 89897 h 107623"/>
                <a:gd name="connsiteX19" fmla="*/ 346878 w 428198"/>
                <a:gd name="connsiteY19" fmla="*/ 65840 h 107623"/>
                <a:gd name="connsiteX20" fmla="*/ 306218 w 428198"/>
                <a:gd name="connsiteY20" fmla="*/ 25323 h 107623"/>
                <a:gd name="connsiteX21" fmla="*/ 266830 w 428198"/>
                <a:gd name="connsiteY21" fmla="*/ 65840 h 107623"/>
                <a:gd name="connsiteX22" fmla="*/ 306218 w 428198"/>
                <a:gd name="connsiteY22" fmla="*/ 105091 h 107623"/>
                <a:gd name="connsiteX23" fmla="*/ 346878 w 428198"/>
                <a:gd name="connsiteY23" fmla="*/ 65840 h 107623"/>
                <a:gd name="connsiteX24" fmla="*/ 263018 w 428198"/>
                <a:gd name="connsiteY24" fmla="*/ 88631 h 107623"/>
                <a:gd name="connsiteX25" fmla="*/ 254123 w 428198"/>
                <a:gd name="connsiteY25" fmla="*/ 91163 h 107623"/>
                <a:gd name="connsiteX26" fmla="*/ 245229 w 428198"/>
                <a:gd name="connsiteY26" fmla="*/ 78502 h 107623"/>
                <a:gd name="connsiteX27" fmla="*/ 245229 w 428198"/>
                <a:gd name="connsiteY27" fmla="*/ 43050 h 107623"/>
                <a:gd name="connsiteX28" fmla="*/ 263018 w 428198"/>
                <a:gd name="connsiteY28" fmla="*/ 43050 h 107623"/>
                <a:gd name="connsiteX29" fmla="*/ 263018 w 428198"/>
                <a:gd name="connsiteY29" fmla="*/ 29122 h 107623"/>
                <a:gd name="connsiteX30" fmla="*/ 245229 w 428198"/>
                <a:gd name="connsiteY30" fmla="*/ 29122 h 107623"/>
                <a:gd name="connsiteX31" fmla="*/ 245229 w 428198"/>
                <a:gd name="connsiteY31" fmla="*/ 7597 h 107623"/>
                <a:gd name="connsiteX32" fmla="*/ 224899 w 428198"/>
                <a:gd name="connsiteY32" fmla="*/ 13928 h 107623"/>
                <a:gd name="connsiteX33" fmla="*/ 224899 w 428198"/>
                <a:gd name="connsiteY33" fmla="*/ 29122 h 107623"/>
                <a:gd name="connsiteX34" fmla="*/ 209652 w 428198"/>
                <a:gd name="connsiteY34" fmla="*/ 29122 h 107623"/>
                <a:gd name="connsiteX35" fmla="*/ 209652 w 428198"/>
                <a:gd name="connsiteY35" fmla="*/ 43050 h 107623"/>
                <a:gd name="connsiteX36" fmla="*/ 224899 w 428198"/>
                <a:gd name="connsiteY36" fmla="*/ 43050 h 107623"/>
                <a:gd name="connsiteX37" fmla="*/ 224899 w 428198"/>
                <a:gd name="connsiteY37" fmla="*/ 82300 h 107623"/>
                <a:gd name="connsiteX38" fmla="*/ 249041 w 428198"/>
                <a:gd name="connsiteY38" fmla="*/ 107624 h 107623"/>
                <a:gd name="connsiteX39" fmla="*/ 263018 w 428198"/>
                <a:gd name="connsiteY39" fmla="*/ 106357 h 107623"/>
                <a:gd name="connsiteX40" fmla="*/ 263018 w 428198"/>
                <a:gd name="connsiteY40" fmla="*/ 88631 h 107623"/>
                <a:gd name="connsiteX41" fmla="*/ 209652 w 428198"/>
                <a:gd name="connsiteY41" fmla="*/ 88631 h 107623"/>
                <a:gd name="connsiteX42" fmla="*/ 200757 w 428198"/>
                <a:gd name="connsiteY42" fmla="*/ 91163 h 107623"/>
                <a:gd name="connsiteX43" fmla="*/ 191863 w 428198"/>
                <a:gd name="connsiteY43" fmla="*/ 78502 h 107623"/>
                <a:gd name="connsiteX44" fmla="*/ 191863 w 428198"/>
                <a:gd name="connsiteY44" fmla="*/ 43050 h 107623"/>
                <a:gd name="connsiteX45" fmla="*/ 209652 w 428198"/>
                <a:gd name="connsiteY45" fmla="*/ 43050 h 107623"/>
                <a:gd name="connsiteX46" fmla="*/ 209652 w 428198"/>
                <a:gd name="connsiteY46" fmla="*/ 29122 h 107623"/>
                <a:gd name="connsiteX47" fmla="*/ 190593 w 428198"/>
                <a:gd name="connsiteY47" fmla="*/ 29122 h 107623"/>
                <a:gd name="connsiteX48" fmla="*/ 190593 w 428198"/>
                <a:gd name="connsiteY48" fmla="*/ 7597 h 107623"/>
                <a:gd name="connsiteX49" fmla="*/ 170263 w 428198"/>
                <a:gd name="connsiteY49" fmla="*/ 13928 h 107623"/>
                <a:gd name="connsiteX50" fmla="*/ 170263 w 428198"/>
                <a:gd name="connsiteY50" fmla="*/ 29122 h 107623"/>
                <a:gd name="connsiteX51" fmla="*/ 155015 w 428198"/>
                <a:gd name="connsiteY51" fmla="*/ 29122 h 107623"/>
                <a:gd name="connsiteX52" fmla="*/ 155015 w 428198"/>
                <a:gd name="connsiteY52" fmla="*/ 43050 h 107623"/>
                <a:gd name="connsiteX53" fmla="*/ 170263 w 428198"/>
                <a:gd name="connsiteY53" fmla="*/ 43050 h 107623"/>
                <a:gd name="connsiteX54" fmla="*/ 170263 w 428198"/>
                <a:gd name="connsiteY54" fmla="*/ 82300 h 107623"/>
                <a:gd name="connsiteX55" fmla="*/ 194404 w 428198"/>
                <a:gd name="connsiteY55" fmla="*/ 107624 h 107623"/>
                <a:gd name="connsiteX56" fmla="*/ 208382 w 428198"/>
                <a:gd name="connsiteY56" fmla="*/ 106357 h 107623"/>
                <a:gd name="connsiteX57" fmla="*/ 209652 w 428198"/>
                <a:gd name="connsiteY57" fmla="*/ 88631 h 107623"/>
                <a:gd name="connsiteX58" fmla="*/ 148662 w 428198"/>
                <a:gd name="connsiteY58" fmla="*/ 103825 h 107623"/>
                <a:gd name="connsiteX59" fmla="*/ 148662 w 428198"/>
                <a:gd name="connsiteY59" fmla="*/ 27855 h 107623"/>
                <a:gd name="connsiteX60" fmla="*/ 128332 w 428198"/>
                <a:gd name="connsiteY60" fmla="*/ 27855 h 107623"/>
                <a:gd name="connsiteX61" fmla="*/ 128332 w 428198"/>
                <a:gd name="connsiteY61" fmla="*/ 64574 h 107623"/>
                <a:gd name="connsiteX62" fmla="*/ 110544 w 428198"/>
                <a:gd name="connsiteY62" fmla="*/ 89897 h 107623"/>
                <a:gd name="connsiteX63" fmla="*/ 97838 w 428198"/>
                <a:gd name="connsiteY63" fmla="*/ 70905 h 107623"/>
                <a:gd name="connsiteX64" fmla="*/ 97838 w 428198"/>
                <a:gd name="connsiteY64" fmla="*/ 27855 h 107623"/>
                <a:gd name="connsiteX65" fmla="*/ 77507 w 428198"/>
                <a:gd name="connsiteY65" fmla="*/ 27855 h 107623"/>
                <a:gd name="connsiteX66" fmla="*/ 77507 w 428198"/>
                <a:gd name="connsiteY66" fmla="*/ 75970 h 107623"/>
                <a:gd name="connsiteX67" fmla="*/ 102920 w 428198"/>
                <a:gd name="connsiteY67" fmla="*/ 106357 h 107623"/>
                <a:gd name="connsiteX68" fmla="*/ 128332 w 428198"/>
                <a:gd name="connsiteY68" fmla="*/ 93696 h 107623"/>
                <a:gd name="connsiteX69" fmla="*/ 128332 w 428198"/>
                <a:gd name="connsiteY69" fmla="*/ 93696 h 107623"/>
                <a:gd name="connsiteX70" fmla="*/ 128332 w 428198"/>
                <a:gd name="connsiteY70" fmla="*/ 103825 h 107623"/>
                <a:gd name="connsiteX71" fmla="*/ 148662 w 428198"/>
                <a:gd name="connsiteY71" fmla="*/ 103825 h 107623"/>
                <a:gd name="connsiteX72" fmla="*/ 0 w 428198"/>
                <a:gd name="connsiteY72" fmla="*/ 101293 h 107623"/>
                <a:gd name="connsiteX73" fmla="*/ 26683 w 428198"/>
                <a:gd name="connsiteY73" fmla="*/ 105091 h 107623"/>
                <a:gd name="connsiteX74" fmla="*/ 66072 w 428198"/>
                <a:gd name="connsiteY74" fmla="*/ 73437 h 107623"/>
                <a:gd name="connsiteX75" fmla="*/ 38119 w 428198"/>
                <a:gd name="connsiteY75" fmla="*/ 43050 h 107623"/>
                <a:gd name="connsiteX76" fmla="*/ 20330 w 428198"/>
                <a:gd name="connsiteY76" fmla="*/ 29122 h 107623"/>
                <a:gd name="connsiteX77" fmla="*/ 36848 w 428198"/>
                <a:gd name="connsiteY77" fmla="*/ 15194 h 107623"/>
                <a:gd name="connsiteX78" fmla="*/ 58448 w 428198"/>
                <a:gd name="connsiteY78" fmla="*/ 20259 h 107623"/>
                <a:gd name="connsiteX79" fmla="*/ 60989 w 428198"/>
                <a:gd name="connsiteY79" fmla="*/ 3799 h 107623"/>
                <a:gd name="connsiteX80" fmla="*/ 36848 w 428198"/>
                <a:gd name="connsiteY80" fmla="*/ 0 h 107623"/>
                <a:gd name="connsiteX81" fmla="*/ 0 w 428198"/>
                <a:gd name="connsiteY81" fmla="*/ 31654 h 107623"/>
                <a:gd name="connsiteX82" fmla="*/ 27954 w 428198"/>
                <a:gd name="connsiteY82" fmla="*/ 62042 h 107623"/>
                <a:gd name="connsiteX83" fmla="*/ 45742 w 428198"/>
                <a:gd name="connsiteY83" fmla="*/ 77236 h 107623"/>
                <a:gd name="connsiteX84" fmla="*/ 26683 w 428198"/>
                <a:gd name="connsiteY84" fmla="*/ 91163 h 107623"/>
                <a:gd name="connsiteX85" fmla="*/ 3812 w 428198"/>
                <a:gd name="connsiteY85" fmla="*/ 84833 h 107623"/>
                <a:gd name="connsiteX86" fmla="*/ 0 w 428198"/>
                <a:gd name="connsiteY86" fmla="*/ 101293 h 1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</a:cxnLst>
              <a:rect l="l" t="t" r="r" b="b"/>
              <a:pathLst>
                <a:path w="428198" h="107623">
                  <a:moveTo>
                    <a:pt x="428198" y="103825"/>
                  </a:moveTo>
                  <a:lnTo>
                    <a:pt x="428198" y="55711"/>
                  </a:lnTo>
                  <a:cubicBezTo>
                    <a:pt x="428198" y="37985"/>
                    <a:pt x="419304" y="25323"/>
                    <a:pt x="402786" y="25323"/>
                  </a:cubicBezTo>
                  <a:cubicBezTo>
                    <a:pt x="392621" y="25323"/>
                    <a:pt x="383727" y="29122"/>
                    <a:pt x="377374" y="37985"/>
                  </a:cubicBezTo>
                  <a:lnTo>
                    <a:pt x="377374" y="37985"/>
                  </a:lnTo>
                  <a:lnTo>
                    <a:pt x="377374" y="27855"/>
                  </a:lnTo>
                  <a:lnTo>
                    <a:pt x="358314" y="27855"/>
                  </a:lnTo>
                  <a:lnTo>
                    <a:pt x="358314" y="103825"/>
                  </a:lnTo>
                  <a:lnTo>
                    <a:pt x="378644" y="103825"/>
                  </a:lnTo>
                  <a:lnTo>
                    <a:pt x="378644" y="67106"/>
                  </a:lnTo>
                  <a:cubicBezTo>
                    <a:pt x="378644" y="53179"/>
                    <a:pt x="383727" y="41783"/>
                    <a:pt x="396433" y="41783"/>
                  </a:cubicBezTo>
                  <a:cubicBezTo>
                    <a:pt x="406598" y="41783"/>
                    <a:pt x="409139" y="50646"/>
                    <a:pt x="409139" y="62042"/>
                  </a:cubicBezTo>
                  <a:lnTo>
                    <a:pt x="409139" y="105091"/>
                  </a:lnTo>
                  <a:lnTo>
                    <a:pt x="428198" y="105091"/>
                  </a:lnTo>
                  <a:close/>
                  <a:moveTo>
                    <a:pt x="306218" y="89897"/>
                  </a:moveTo>
                  <a:cubicBezTo>
                    <a:pt x="293512" y="89897"/>
                    <a:pt x="287159" y="79768"/>
                    <a:pt x="287159" y="63308"/>
                  </a:cubicBezTo>
                  <a:cubicBezTo>
                    <a:pt x="287159" y="51913"/>
                    <a:pt x="293512" y="40517"/>
                    <a:pt x="306218" y="40517"/>
                  </a:cubicBezTo>
                  <a:cubicBezTo>
                    <a:pt x="318925" y="40517"/>
                    <a:pt x="325278" y="50646"/>
                    <a:pt x="325278" y="63308"/>
                  </a:cubicBezTo>
                  <a:cubicBezTo>
                    <a:pt x="325278" y="79768"/>
                    <a:pt x="318925" y="89897"/>
                    <a:pt x="306218" y="89897"/>
                  </a:cubicBezTo>
                  <a:moveTo>
                    <a:pt x="346878" y="65840"/>
                  </a:moveTo>
                  <a:cubicBezTo>
                    <a:pt x="346878" y="41783"/>
                    <a:pt x="330361" y="25323"/>
                    <a:pt x="306218" y="25323"/>
                  </a:cubicBezTo>
                  <a:cubicBezTo>
                    <a:pt x="283348" y="25323"/>
                    <a:pt x="266830" y="41783"/>
                    <a:pt x="266830" y="65840"/>
                  </a:cubicBezTo>
                  <a:cubicBezTo>
                    <a:pt x="266830" y="88631"/>
                    <a:pt x="282077" y="105091"/>
                    <a:pt x="306218" y="105091"/>
                  </a:cubicBezTo>
                  <a:cubicBezTo>
                    <a:pt x="330361" y="105091"/>
                    <a:pt x="346878" y="88631"/>
                    <a:pt x="346878" y="65840"/>
                  </a:cubicBezTo>
                  <a:moveTo>
                    <a:pt x="263018" y="88631"/>
                  </a:moveTo>
                  <a:cubicBezTo>
                    <a:pt x="260477" y="89897"/>
                    <a:pt x="257935" y="91163"/>
                    <a:pt x="254123" y="91163"/>
                  </a:cubicBezTo>
                  <a:cubicBezTo>
                    <a:pt x="247770" y="91163"/>
                    <a:pt x="245229" y="86099"/>
                    <a:pt x="245229" y="78502"/>
                  </a:cubicBezTo>
                  <a:lnTo>
                    <a:pt x="245229" y="43050"/>
                  </a:lnTo>
                  <a:lnTo>
                    <a:pt x="263018" y="43050"/>
                  </a:lnTo>
                  <a:lnTo>
                    <a:pt x="263018" y="29122"/>
                  </a:lnTo>
                  <a:lnTo>
                    <a:pt x="245229" y="29122"/>
                  </a:lnTo>
                  <a:lnTo>
                    <a:pt x="245229" y="7597"/>
                  </a:lnTo>
                  <a:lnTo>
                    <a:pt x="224899" y="13928"/>
                  </a:lnTo>
                  <a:lnTo>
                    <a:pt x="224899" y="29122"/>
                  </a:lnTo>
                  <a:lnTo>
                    <a:pt x="209652" y="29122"/>
                  </a:lnTo>
                  <a:lnTo>
                    <a:pt x="209652" y="43050"/>
                  </a:lnTo>
                  <a:lnTo>
                    <a:pt x="224899" y="43050"/>
                  </a:lnTo>
                  <a:lnTo>
                    <a:pt x="224899" y="82300"/>
                  </a:lnTo>
                  <a:cubicBezTo>
                    <a:pt x="224899" y="97494"/>
                    <a:pt x="232523" y="107624"/>
                    <a:pt x="249041" y="107624"/>
                  </a:cubicBezTo>
                  <a:cubicBezTo>
                    <a:pt x="255394" y="107624"/>
                    <a:pt x="259206" y="107624"/>
                    <a:pt x="263018" y="106357"/>
                  </a:cubicBezTo>
                  <a:lnTo>
                    <a:pt x="263018" y="88631"/>
                  </a:lnTo>
                  <a:close/>
                  <a:moveTo>
                    <a:pt x="209652" y="88631"/>
                  </a:moveTo>
                  <a:cubicBezTo>
                    <a:pt x="207110" y="89897"/>
                    <a:pt x="204569" y="91163"/>
                    <a:pt x="200757" y="91163"/>
                  </a:cubicBezTo>
                  <a:cubicBezTo>
                    <a:pt x="194404" y="91163"/>
                    <a:pt x="191863" y="86099"/>
                    <a:pt x="191863" y="78502"/>
                  </a:cubicBezTo>
                  <a:lnTo>
                    <a:pt x="191863" y="43050"/>
                  </a:lnTo>
                  <a:lnTo>
                    <a:pt x="209652" y="43050"/>
                  </a:lnTo>
                  <a:lnTo>
                    <a:pt x="209652" y="29122"/>
                  </a:lnTo>
                  <a:lnTo>
                    <a:pt x="190593" y="29122"/>
                  </a:lnTo>
                  <a:lnTo>
                    <a:pt x="190593" y="7597"/>
                  </a:lnTo>
                  <a:lnTo>
                    <a:pt x="170263" y="13928"/>
                  </a:lnTo>
                  <a:lnTo>
                    <a:pt x="170263" y="29122"/>
                  </a:lnTo>
                  <a:lnTo>
                    <a:pt x="155015" y="29122"/>
                  </a:lnTo>
                  <a:lnTo>
                    <a:pt x="155015" y="43050"/>
                  </a:lnTo>
                  <a:lnTo>
                    <a:pt x="170263" y="43050"/>
                  </a:lnTo>
                  <a:lnTo>
                    <a:pt x="170263" y="82300"/>
                  </a:lnTo>
                  <a:cubicBezTo>
                    <a:pt x="170263" y="97494"/>
                    <a:pt x="177886" y="107624"/>
                    <a:pt x="194404" y="107624"/>
                  </a:cubicBezTo>
                  <a:cubicBezTo>
                    <a:pt x="200757" y="107624"/>
                    <a:pt x="204569" y="107624"/>
                    <a:pt x="208382" y="106357"/>
                  </a:cubicBezTo>
                  <a:lnTo>
                    <a:pt x="209652" y="88631"/>
                  </a:lnTo>
                  <a:close/>
                  <a:moveTo>
                    <a:pt x="148662" y="103825"/>
                  </a:moveTo>
                  <a:lnTo>
                    <a:pt x="148662" y="27855"/>
                  </a:lnTo>
                  <a:lnTo>
                    <a:pt x="128332" y="27855"/>
                  </a:lnTo>
                  <a:lnTo>
                    <a:pt x="128332" y="64574"/>
                  </a:lnTo>
                  <a:cubicBezTo>
                    <a:pt x="128332" y="79768"/>
                    <a:pt x="123250" y="89897"/>
                    <a:pt x="110544" y="89897"/>
                  </a:cubicBezTo>
                  <a:cubicBezTo>
                    <a:pt x="102920" y="89897"/>
                    <a:pt x="97838" y="86099"/>
                    <a:pt x="97838" y="70905"/>
                  </a:cubicBezTo>
                  <a:lnTo>
                    <a:pt x="97838" y="27855"/>
                  </a:lnTo>
                  <a:lnTo>
                    <a:pt x="77507" y="27855"/>
                  </a:lnTo>
                  <a:lnTo>
                    <a:pt x="77507" y="75970"/>
                  </a:lnTo>
                  <a:cubicBezTo>
                    <a:pt x="77507" y="94962"/>
                    <a:pt x="86402" y="106357"/>
                    <a:pt x="102920" y="106357"/>
                  </a:cubicBezTo>
                  <a:cubicBezTo>
                    <a:pt x="113085" y="106357"/>
                    <a:pt x="121979" y="102559"/>
                    <a:pt x="128332" y="93696"/>
                  </a:cubicBezTo>
                  <a:lnTo>
                    <a:pt x="128332" y="93696"/>
                  </a:lnTo>
                  <a:lnTo>
                    <a:pt x="128332" y="103825"/>
                  </a:lnTo>
                  <a:lnTo>
                    <a:pt x="148662" y="103825"/>
                  </a:lnTo>
                  <a:close/>
                  <a:moveTo>
                    <a:pt x="0" y="101293"/>
                  </a:moveTo>
                  <a:cubicBezTo>
                    <a:pt x="10165" y="103825"/>
                    <a:pt x="15248" y="105091"/>
                    <a:pt x="26683" y="105091"/>
                  </a:cubicBezTo>
                  <a:cubicBezTo>
                    <a:pt x="52095" y="105091"/>
                    <a:pt x="66072" y="93696"/>
                    <a:pt x="66072" y="73437"/>
                  </a:cubicBezTo>
                  <a:cubicBezTo>
                    <a:pt x="66072" y="54445"/>
                    <a:pt x="52095" y="48114"/>
                    <a:pt x="38119" y="43050"/>
                  </a:cubicBezTo>
                  <a:cubicBezTo>
                    <a:pt x="29224" y="39251"/>
                    <a:pt x="20330" y="36719"/>
                    <a:pt x="20330" y="29122"/>
                  </a:cubicBezTo>
                  <a:cubicBezTo>
                    <a:pt x="20330" y="17726"/>
                    <a:pt x="29224" y="15194"/>
                    <a:pt x="36848" y="15194"/>
                  </a:cubicBezTo>
                  <a:cubicBezTo>
                    <a:pt x="43201" y="15194"/>
                    <a:pt x="50825" y="16460"/>
                    <a:pt x="58448" y="20259"/>
                  </a:cubicBezTo>
                  <a:lnTo>
                    <a:pt x="60989" y="3799"/>
                  </a:lnTo>
                  <a:cubicBezTo>
                    <a:pt x="53366" y="1266"/>
                    <a:pt x="44472" y="0"/>
                    <a:pt x="36848" y="0"/>
                  </a:cubicBezTo>
                  <a:cubicBezTo>
                    <a:pt x="17789" y="0"/>
                    <a:pt x="0" y="8863"/>
                    <a:pt x="0" y="31654"/>
                  </a:cubicBezTo>
                  <a:cubicBezTo>
                    <a:pt x="0" y="50646"/>
                    <a:pt x="13976" y="56977"/>
                    <a:pt x="27954" y="62042"/>
                  </a:cubicBezTo>
                  <a:cubicBezTo>
                    <a:pt x="38119" y="65840"/>
                    <a:pt x="45742" y="69639"/>
                    <a:pt x="45742" y="77236"/>
                  </a:cubicBezTo>
                  <a:cubicBezTo>
                    <a:pt x="45742" y="86099"/>
                    <a:pt x="34307" y="91163"/>
                    <a:pt x="26683" y="91163"/>
                  </a:cubicBezTo>
                  <a:cubicBezTo>
                    <a:pt x="19059" y="91163"/>
                    <a:pt x="10165" y="88631"/>
                    <a:pt x="3812" y="84833"/>
                  </a:cubicBezTo>
                  <a:lnTo>
                    <a:pt x="0" y="101293"/>
                  </a:lnTo>
                  <a:close/>
                </a:path>
              </a:pathLst>
            </a:custGeom>
            <a:solidFill>
              <a:srgbClr val="BF007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1" name="Freeform 40">
              <a:extLst>
                <a:ext uri="{FF2B5EF4-FFF2-40B4-BE49-F238E27FC236}">
                  <a16:creationId xmlns:a16="http://schemas.microsoft.com/office/drawing/2014/main" id="{BA89EDCD-B538-4C73-4F35-66FE63AAD15C}"/>
                </a:ext>
              </a:extLst>
            </p:cNvPr>
            <p:cNvSpPr/>
            <p:nvPr/>
          </p:nvSpPr>
          <p:spPr>
            <a:xfrm>
              <a:off x="10999365" y="10005278"/>
              <a:ext cx="573048" cy="141809"/>
            </a:xfrm>
            <a:custGeom>
              <a:avLst/>
              <a:gdLst>
                <a:gd name="connsiteX0" fmla="*/ 573048 w 573048"/>
                <a:gd name="connsiteY0" fmla="*/ 108890 h 141809"/>
                <a:gd name="connsiteX1" fmla="*/ 573048 w 573048"/>
                <a:gd name="connsiteY1" fmla="*/ 60776 h 141809"/>
                <a:gd name="connsiteX2" fmla="*/ 547636 w 573048"/>
                <a:gd name="connsiteY2" fmla="*/ 30388 h 141809"/>
                <a:gd name="connsiteX3" fmla="*/ 522223 w 573048"/>
                <a:gd name="connsiteY3" fmla="*/ 43049 h 141809"/>
                <a:gd name="connsiteX4" fmla="*/ 522223 w 573048"/>
                <a:gd name="connsiteY4" fmla="*/ 43049 h 141809"/>
                <a:gd name="connsiteX5" fmla="*/ 522223 w 573048"/>
                <a:gd name="connsiteY5" fmla="*/ 32920 h 141809"/>
                <a:gd name="connsiteX6" fmla="*/ 503164 w 573048"/>
                <a:gd name="connsiteY6" fmla="*/ 32920 h 141809"/>
                <a:gd name="connsiteX7" fmla="*/ 503164 w 573048"/>
                <a:gd name="connsiteY7" fmla="*/ 108890 h 141809"/>
                <a:gd name="connsiteX8" fmla="*/ 523494 w 573048"/>
                <a:gd name="connsiteY8" fmla="*/ 108890 h 141809"/>
                <a:gd name="connsiteX9" fmla="*/ 523494 w 573048"/>
                <a:gd name="connsiteY9" fmla="*/ 72171 h 141809"/>
                <a:gd name="connsiteX10" fmla="*/ 541283 w 573048"/>
                <a:gd name="connsiteY10" fmla="*/ 46848 h 141809"/>
                <a:gd name="connsiteX11" fmla="*/ 553989 w 573048"/>
                <a:gd name="connsiteY11" fmla="*/ 67106 h 141809"/>
                <a:gd name="connsiteX12" fmla="*/ 553989 w 573048"/>
                <a:gd name="connsiteY12" fmla="*/ 110156 h 141809"/>
                <a:gd name="connsiteX13" fmla="*/ 573048 w 573048"/>
                <a:gd name="connsiteY13" fmla="*/ 110156 h 141809"/>
                <a:gd name="connsiteX14" fmla="*/ 451069 w 573048"/>
                <a:gd name="connsiteY14" fmla="*/ 94962 h 141809"/>
                <a:gd name="connsiteX15" fmla="*/ 432010 w 573048"/>
                <a:gd name="connsiteY15" fmla="*/ 68373 h 141809"/>
                <a:gd name="connsiteX16" fmla="*/ 451069 w 573048"/>
                <a:gd name="connsiteY16" fmla="*/ 45582 h 141809"/>
                <a:gd name="connsiteX17" fmla="*/ 470128 w 573048"/>
                <a:gd name="connsiteY17" fmla="*/ 68373 h 141809"/>
                <a:gd name="connsiteX18" fmla="*/ 451069 w 573048"/>
                <a:gd name="connsiteY18" fmla="*/ 94962 h 141809"/>
                <a:gd name="connsiteX19" fmla="*/ 491729 w 573048"/>
                <a:gd name="connsiteY19" fmla="*/ 70905 h 141809"/>
                <a:gd name="connsiteX20" fmla="*/ 451069 w 573048"/>
                <a:gd name="connsiteY20" fmla="*/ 30388 h 141809"/>
                <a:gd name="connsiteX21" fmla="*/ 411680 w 573048"/>
                <a:gd name="connsiteY21" fmla="*/ 70905 h 141809"/>
                <a:gd name="connsiteX22" fmla="*/ 451069 w 573048"/>
                <a:gd name="connsiteY22" fmla="*/ 110156 h 141809"/>
                <a:gd name="connsiteX23" fmla="*/ 491729 w 573048"/>
                <a:gd name="connsiteY23" fmla="*/ 70905 h 141809"/>
                <a:gd name="connsiteX24" fmla="*/ 407868 w 573048"/>
                <a:gd name="connsiteY24" fmla="*/ 93696 h 141809"/>
                <a:gd name="connsiteX25" fmla="*/ 398973 w 573048"/>
                <a:gd name="connsiteY25" fmla="*/ 96228 h 141809"/>
                <a:gd name="connsiteX26" fmla="*/ 388809 w 573048"/>
                <a:gd name="connsiteY26" fmla="*/ 83566 h 141809"/>
                <a:gd name="connsiteX27" fmla="*/ 388809 w 573048"/>
                <a:gd name="connsiteY27" fmla="*/ 48114 h 141809"/>
                <a:gd name="connsiteX28" fmla="*/ 406598 w 573048"/>
                <a:gd name="connsiteY28" fmla="*/ 48114 h 141809"/>
                <a:gd name="connsiteX29" fmla="*/ 406598 w 573048"/>
                <a:gd name="connsiteY29" fmla="*/ 34186 h 141809"/>
                <a:gd name="connsiteX30" fmla="*/ 388809 w 573048"/>
                <a:gd name="connsiteY30" fmla="*/ 34186 h 141809"/>
                <a:gd name="connsiteX31" fmla="*/ 388809 w 573048"/>
                <a:gd name="connsiteY31" fmla="*/ 12662 h 141809"/>
                <a:gd name="connsiteX32" fmla="*/ 368479 w 573048"/>
                <a:gd name="connsiteY32" fmla="*/ 18992 h 141809"/>
                <a:gd name="connsiteX33" fmla="*/ 368479 w 573048"/>
                <a:gd name="connsiteY33" fmla="*/ 34186 h 141809"/>
                <a:gd name="connsiteX34" fmla="*/ 353231 w 573048"/>
                <a:gd name="connsiteY34" fmla="*/ 34186 h 141809"/>
                <a:gd name="connsiteX35" fmla="*/ 353231 w 573048"/>
                <a:gd name="connsiteY35" fmla="*/ 48114 h 141809"/>
                <a:gd name="connsiteX36" fmla="*/ 368479 w 573048"/>
                <a:gd name="connsiteY36" fmla="*/ 48114 h 141809"/>
                <a:gd name="connsiteX37" fmla="*/ 368479 w 573048"/>
                <a:gd name="connsiteY37" fmla="*/ 87365 h 141809"/>
                <a:gd name="connsiteX38" fmla="*/ 392620 w 573048"/>
                <a:gd name="connsiteY38" fmla="*/ 112688 h 141809"/>
                <a:gd name="connsiteX39" fmla="*/ 406598 w 573048"/>
                <a:gd name="connsiteY39" fmla="*/ 111422 h 141809"/>
                <a:gd name="connsiteX40" fmla="*/ 407868 w 573048"/>
                <a:gd name="connsiteY40" fmla="*/ 93696 h 141809"/>
                <a:gd name="connsiteX41" fmla="*/ 297324 w 573048"/>
                <a:gd name="connsiteY41" fmla="*/ 107624 h 141809"/>
                <a:gd name="connsiteX42" fmla="*/ 320196 w 573048"/>
                <a:gd name="connsiteY42" fmla="*/ 111422 h 141809"/>
                <a:gd name="connsiteX43" fmla="*/ 351961 w 573048"/>
                <a:gd name="connsiteY43" fmla="*/ 86099 h 141809"/>
                <a:gd name="connsiteX44" fmla="*/ 330361 w 573048"/>
                <a:gd name="connsiteY44" fmla="*/ 63308 h 141809"/>
                <a:gd name="connsiteX45" fmla="*/ 317654 w 573048"/>
                <a:gd name="connsiteY45" fmla="*/ 54445 h 141809"/>
                <a:gd name="connsiteX46" fmla="*/ 329089 w 573048"/>
                <a:gd name="connsiteY46" fmla="*/ 45582 h 141809"/>
                <a:gd name="connsiteX47" fmla="*/ 346878 w 573048"/>
                <a:gd name="connsiteY47" fmla="*/ 49380 h 141809"/>
                <a:gd name="connsiteX48" fmla="*/ 348149 w 573048"/>
                <a:gd name="connsiteY48" fmla="*/ 34186 h 141809"/>
                <a:gd name="connsiteX49" fmla="*/ 326549 w 573048"/>
                <a:gd name="connsiteY49" fmla="*/ 31654 h 141809"/>
                <a:gd name="connsiteX50" fmla="*/ 296054 w 573048"/>
                <a:gd name="connsiteY50" fmla="*/ 55711 h 141809"/>
                <a:gd name="connsiteX51" fmla="*/ 316383 w 573048"/>
                <a:gd name="connsiteY51" fmla="*/ 77236 h 141809"/>
                <a:gd name="connsiteX52" fmla="*/ 330361 w 573048"/>
                <a:gd name="connsiteY52" fmla="*/ 87365 h 141809"/>
                <a:gd name="connsiteX53" fmla="*/ 317654 w 573048"/>
                <a:gd name="connsiteY53" fmla="*/ 96228 h 141809"/>
                <a:gd name="connsiteX54" fmla="*/ 298595 w 573048"/>
                <a:gd name="connsiteY54" fmla="*/ 91163 h 141809"/>
                <a:gd name="connsiteX55" fmla="*/ 297324 w 573048"/>
                <a:gd name="connsiteY55" fmla="*/ 107624 h 141809"/>
                <a:gd name="connsiteX56" fmla="*/ 247770 w 573048"/>
                <a:gd name="connsiteY56" fmla="*/ 93696 h 141809"/>
                <a:gd name="connsiteX57" fmla="*/ 231253 w 573048"/>
                <a:gd name="connsiteY57" fmla="*/ 70905 h 141809"/>
                <a:gd name="connsiteX58" fmla="*/ 249041 w 573048"/>
                <a:gd name="connsiteY58" fmla="*/ 46848 h 141809"/>
                <a:gd name="connsiteX59" fmla="*/ 265559 w 573048"/>
                <a:gd name="connsiteY59" fmla="*/ 70905 h 141809"/>
                <a:gd name="connsiteX60" fmla="*/ 247770 w 573048"/>
                <a:gd name="connsiteY60" fmla="*/ 93696 h 141809"/>
                <a:gd name="connsiteX61" fmla="*/ 265559 w 573048"/>
                <a:gd name="connsiteY61" fmla="*/ 98760 h 141809"/>
                <a:gd name="connsiteX62" fmla="*/ 242688 w 573048"/>
                <a:gd name="connsiteY62" fmla="*/ 126616 h 141809"/>
                <a:gd name="connsiteX63" fmla="*/ 219817 w 573048"/>
                <a:gd name="connsiteY63" fmla="*/ 120285 h 141809"/>
                <a:gd name="connsiteX64" fmla="*/ 218546 w 573048"/>
                <a:gd name="connsiteY64" fmla="*/ 136745 h 141809"/>
                <a:gd name="connsiteX65" fmla="*/ 245229 w 573048"/>
                <a:gd name="connsiteY65" fmla="*/ 141810 h 141809"/>
                <a:gd name="connsiteX66" fmla="*/ 285889 w 573048"/>
                <a:gd name="connsiteY66" fmla="*/ 101293 h 141809"/>
                <a:gd name="connsiteX67" fmla="*/ 285889 w 573048"/>
                <a:gd name="connsiteY67" fmla="*/ 31654 h 141809"/>
                <a:gd name="connsiteX68" fmla="*/ 266830 w 573048"/>
                <a:gd name="connsiteY68" fmla="*/ 31654 h 141809"/>
                <a:gd name="connsiteX69" fmla="*/ 266830 w 573048"/>
                <a:gd name="connsiteY69" fmla="*/ 41783 h 141809"/>
                <a:gd name="connsiteX70" fmla="*/ 266830 w 573048"/>
                <a:gd name="connsiteY70" fmla="*/ 41783 h 141809"/>
                <a:gd name="connsiteX71" fmla="*/ 242688 w 573048"/>
                <a:gd name="connsiteY71" fmla="*/ 29122 h 141809"/>
                <a:gd name="connsiteX72" fmla="*/ 209652 w 573048"/>
                <a:gd name="connsiteY72" fmla="*/ 68373 h 141809"/>
                <a:gd name="connsiteX73" fmla="*/ 241417 w 573048"/>
                <a:gd name="connsiteY73" fmla="*/ 106357 h 141809"/>
                <a:gd name="connsiteX74" fmla="*/ 265559 w 573048"/>
                <a:gd name="connsiteY74" fmla="*/ 93696 h 141809"/>
                <a:gd name="connsiteX75" fmla="*/ 265559 w 573048"/>
                <a:gd name="connsiteY75" fmla="*/ 93696 h 141809"/>
                <a:gd name="connsiteX76" fmla="*/ 265559 w 573048"/>
                <a:gd name="connsiteY76" fmla="*/ 98760 h 141809"/>
                <a:gd name="connsiteX77" fmla="*/ 198216 w 573048"/>
                <a:gd name="connsiteY77" fmla="*/ 108890 h 141809"/>
                <a:gd name="connsiteX78" fmla="*/ 198216 w 573048"/>
                <a:gd name="connsiteY78" fmla="*/ 60776 h 141809"/>
                <a:gd name="connsiteX79" fmla="*/ 172804 w 573048"/>
                <a:gd name="connsiteY79" fmla="*/ 30388 h 141809"/>
                <a:gd name="connsiteX80" fmla="*/ 147391 w 573048"/>
                <a:gd name="connsiteY80" fmla="*/ 43049 h 141809"/>
                <a:gd name="connsiteX81" fmla="*/ 147391 w 573048"/>
                <a:gd name="connsiteY81" fmla="*/ 43049 h 141809"/>
                <a:gd name="connsiteX82" fmla="*/ 147391 w 573048"/>
                <a:gd name="connsiteY82" fmla="*/ 32920 h 141809"/>
                <a:gd name="connsiteX83" fmla="*/ 128332 w 573048"/>
                <a:gd name="connsiteY83" fmla="*/ 32920 h 141809"/>
                <a:gd name="connsiteX84" fmla="*/ 128332 w 573048"/>
                <a:gd name="connsiteY84" fmla="*/ 108890 h 141809"/>
                <a:gd name="connsiteX85" fmla="*/ 148662 w 573048"/>
                <a:gd name="connsiteY85" fmla="*/ 108890 h 141809"/>
                <a:gd name="connsiteX86" fmla="*/ 148662 w 573048"/>
                <a:gd name="connsiteY86" fmla="*/ 72171 h 141809"/>
                <a:gd name="connsiteX87" fmla="*/ 166451 w 573048"/>
                <a:gd name="connsiteY87" fmla="*/ 46848 h 141809"/>
                <a:gd name="connsiteX88" fmla="*/ 179157 w 573048"/>
                <a:gd name="connsiteY88" fmla="*/ 67106 h 141809"/>
                <a:gd name="connsiteX89" fmla="*/ 179157 w 573048"/>
                <a:gd name="connsiteY89" fmla="*/ 110156 h 141809"/>
                <a:gd name="connsiteX90" fmla="*/ 198216 w 573048"/>
                <a:gd name="connsiteY90" fmla="*/ 110156 h 141809"/>
                <a:gd name="connsiteX91" fmla="*/ 111814 w 573048"/>
                <a:gd name="connsiteY91" fmla="*/ 32920 h 141809"/>
                <a:gd name="connsiteX92" fmla="*/ 91485 w 573048"/>
                <a:gd name="connsiteY92" fmla="*/ 32920 h 141809"/>
                <a:gd name="connsiteX93" fmla="*/ 91485 w 573048"/>
                <a:gd name="connsiteY93" fmla="*/ 108890 h 141809"/>
                <a:gd name="connsiteX94" fmla="*/ 111814 w 573048"/>
                <a:gd name="connsiteY94" fmla="*/ 108890 h 141809"/>
                <a:gd name="connsiteX95" fmla="*/ 111814 w 573048"/>
                <a:gd name="connsiteY95" fmla="*/ 32920 h 141809"/>
                <a:gd name="connsiteX96" fmla="*/ 111814 w 573048"/>
                <a:gd name="connsiteY96" fmla="*/ 0 h 141809"/>
                <a:gd name="connsiteX97" fmla="*/ 91485 w 573048"/>
                <a:gd name="connsiteY97" fmla="*/ 0 h 141809"/>
                <a:gd name="connsiteX98" fmla="*/ 91485 w 573048"/>
                <a:gd name="connsiteY98" fmla="*/ 18992 h 141809"/>
                <a:gd name="connsiteX99" fmla="*/ 111814 w 573048"/>
                <a:gd name="connsiteY99" fmla="*/ 18992 h 141809"/>
                <a:gd name="connsiteX100" fmla="*/ 111814 w 573048"/>
                <a:gd name="connsiteY100" fmla="*/ 0 h 141809"/>
                <a:gd name="connsiteX101" fmla="*/ 83860 w 573048"/>
                <a:gd name="connsiteY101" fmla="*/ 108890 h 141809"/>
                <a:gd name="connsiteX102" fmla="*/ 39389 w 573048"/>
                <a:gd name="connsiteY102" fmla="*/ 54445 h 141809"/>
                <a:gd name="connsiteX103" fmla="*/ 82590 w 573048"/>
                <a:gd name="connsiteY103" fmla="*/ 5065 h 141809"/>
                <a:gd name="connsiteX104" fmla="*/ 57178 w 573048"/>
                <a:gd name="connsiteY104" fmla="*/ 5065 h 141809"/>
                <a:gd name="connsiteX105" fmla="*/ 20330 w 573048"/>
                <a:gd name="connsiteY105" fmla="*/ 49380 h 141809"/>
                <a:gd name="connsiteX106" fmla="*/ 20330 w 573048"/>
                <a:gd name="connsiteY106" fmla="*/ 5065 h 141809"/>
                <a:gd name="connsiteX107" fmla="*/ 0 w 573048"/>
                <a:gd name="connsiteY107" fmla="*/ 5065 h 141809"/>
                <a:gd name="connsiteX108" fmla="*/ 0 w 573048"/>
                <a:gd name="connsiteY108" fmla="*/ 108890 h 141809"/>
                <a:gd name="connsiteX109" fmla="*/ 20330 w 573048"/>
                <a:gd name="connsiteY109" fmla="*/ 108890 h 141809"/>
                <a:gd name="connsiteX110" fmla="*/ 20330 w 573048"/>
                <a:gd name="connsiteY110" fmla="*/ 60776 h 141809"/>
                <a:gd name="connsiteX111" fmla="*/ 20330 w 573048"/>
                <a:gd name="connsiteY111" fmla="*/ 60776 h 141809"/>
                <a:gd name="connsiteX112" fmla="*/ 57178 w 573048"/>
                <a:gd name="connsiteY112" fmla="*/ 108890 h 141809"/>
                <a:gd name="connsiteX113" fmla="*/ 83860 w 573048"/>
                <a:gd name="connsiteY113" fmla="*/ 108890 h 1418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</a:cxnLst>
              <a:rect l="l" t="t" r="r" b="b"/>
              <a:pathLst>
                <a:path w="573048" h="141809">
                  <a:moveTo>
                    <a:pt x="573048" y="108890"/>
                  </a:moveTo>
                  <a:lnTo>
                    <a:pt x="573048" y="60776"/>
                  </a:lnTo>
                  <a:cubicBezTo>
                    <a:pt x="573048" y="43049"/>
                    <a:pt x="564154" y="30388"/>
                    <a:pt x="547636" y="30388"/>
                  </a:cubicBezTo>
                  <a:cubicBezTo>
                    <a:pt x="537471" y="30388"/>
                    <a:pt x="528577" y="34186"/>
                    <a:pt x="522223" y="43049"/>
                  </a:cubicBezTo>
                  <a:lnTo>
                    <a:pt x="522223" y="43049"/>
                  </a:lnTo>
                  <a:lnTo>
                    <a:pt x="522223" y="32920"/>
                  </a:lnTo>
                  <a:lnTo>
                    <a:pt x="503164" y="32920"/>
                  </a:lnTo>
                  <a:lnTo>
                    <a:pt x="503164" y="108890"/>
                  </a:lnTo>
                  <a:lnTo>
                    <a:pt x="523494" y="108890"/>
                  </a:lnTo>
                  <a:lnTo>
                    <a:pt x="523494" y="72171"/>
                  </a:lnTo>
                  <a:cubicBezTo>
                    <a:pt x="523494" y="58243"/>
                    <a:pt x="528577" y="46848"/>
                    <a:pt x="541283" y="46848"/>
                  </a:cubicBezTo>
                  <a:cubicBezTo>
                    <a:pt x="551447" y="46848"/>
                    <a:pt x="553989" y="55711"/>
                    <a:pt x="553989" y="67106"/>
                  </a:cubicBezTo>
                  <a:lnTo>
                    <a:pt x="553989" y="110156"/>
                  </a:lnTo>
                  <a:lnTo>
                    <a:pt x="573048" y="110156"/>
                  </a:lnTo>
                  <a:close/>
                  <a:moveTo>
                    <a:pt x="451069" y="94962"/>
                  </a:moveTo>
                  <a:cubicBezTo>
                    <a:pt x="438363" y="94962"/>
                    <a:pt x="432010" y="84833"/>
                    <a:pt x="432010" y="68373"/>
                  </a:cubicBezTo>
                  <a:cubicBezTo>
                    <a:pt x="432010" y="56977"/>
                    <a:pt x="438363" y="45582"/>
                    <a:pt x="451069" y="45582"/>
                  </a:cubicBezTo>
                  <a:cubicBezTo>
                    <a:pt x="463775" y="45582"/>
                    <a:pt x="470128" y="55711"/>
                    <a:pt x="470128" y="68373"/>
                  </a:cubicBezTo>
                  <a:cubicBezTo>
                    <a:pt x="470128" y="84833"/>
                    <a:pt x="463775" y="94962"/>
                    <a:pt x="451069" y="94962"/>
                  </a:cubicBezTo>
                  <a:moveTo>
                    <a:pt x="491729" y="70905"/>
                  </a:moveTo>
                  <a:cubicBezTo>
                    <a:pt x="491729" y="46848"/>
                    <a:pt x="475210" y="30388"/>
                    <a:pt x="451069" y="30388"/>
                  </a:cubicBezTo>
                  <a:cubicBezTo>
                    <a:pt x="428198" y="30388"/>
                    <a:pt x="411680" y="46848"/>
                    <a:pt x="411680" y="70905"/>
                  </a:cubicBezTo>
                  <a:cubicBezTo>
                    <a:pt x="411680" y="93696"/>
                    <a:pt x="426927" y="110156"/>
                    <a:pt x="451069" y="110156"/>
                  </a:cubicBezTo>
                  <a:cubicBezTo>
                    <a:pt x="476481" y="110156"/>
                    <a:pt x="491729" y="93696"/>
                    <a:pt x="491729" y="70905"/>
                  </a:cubicBezTo>
                  <a:moveTo>
                    <a:pt x="407868" y="93696"/>
                  </a:moveTo>
                  <a:cubicBezTo>
                    <a:pt x="405326" y="94962"/>
                    <a:pt x="402786" y="96228"/>
                    <a:pt x="398973" y="96228"/>
                  </a:cubicBezTo>
                  <a:cubicBezTo>
                    <a:pt x="391350" y="96228"/>
                    <a:pt x="388809" y="91163"/>
                    <a:pt x="388809" y="83566"/>
                  </a:cubicBezTo>
                  <a:lnTo>
                    <a:pt x="388809" y="48114"/>
                  </a:lnTo>
                  <a:lnTo>
                    <a:pt x="406598" y="48114"/>
                  </a:lnTo>
                  <a:lnTo>
                    <a:pt x="406598" y="34186"/>
                  </a:lnTo>
                  <a:lnTo>
                    <a:pt x="388809" y="34186"/>
                  </a:lnTo>
                  <a:lnTo>
                    <a:pt x="388809" y="12662"/>
                  </a:lnTo>
                  <a:lnTo>
                    <a:pt x="368479" y="18992"/>
                  </a:lnTo>
                  <a:lnTo>
                    <a:pt x="368479" y="34186"/>
                  </a:lnTo>
                  <a:lnTo>
                    <a:pt x="353231" y="34186"/>
                  </a:lnTo>
                  <a:lnTo>
                    <a:pt x="353231" y="48114"/>
                  </a:lnTo>
                  <a:lnTo>
                    <a:pt x="368479" y="48114"/>
                  </a:lnTo>
                  <a:lnTo>
                    <a:pt x="368479" y="87365"/>
                  </a:lnTo>
                  <a:cubicBezTo>
                    <a:pt x="368479" y="102559"/>
                    <a:pt x="376102" y="112688"/>
                    <a:pt x="392620" y="112688"/>
                  </a:cubicBezTo>
                  <a:cubicBezTo>
                    <a:pt x="398973" y="112688"/>
                    <a:pt x="402786" y="112688"/>
                    <a:pt x="406598" y="111422"/>
                  </a:cubicBezTo>
                  <a:lnTo>
                    <a:pt x="407868" y="93696"/>
                  </a:lnTo>
                  <a:close/>
                  <a:moveTo>
                    <a:pt x="297324" y="107624"/>
                  </a:moveTo>
                  <a:cubicBezTo>
                    <a:pt x="304948" y="110156"/>
                    <a:pt x="312572" y="111422"/>
                    <a:pt x="320196" y="111422"/>
                  </a:cubicBezTo>
                  <a:cubicBezTo>
                    <a:pt x="337984" y="111422"/>
                    <a:pt x="351961" y="103825"/>
                    <a:pt x="351961" y="86099"/>
                  </a:cubicBezTo>
                  <a:cubicBezTo>
                    <a:pt x="351961" y="73437"/>
                    <a:pt x="344337" y="67106"/>
                    <a:pt x="330361" y="63308"/>
                  </a:cubicBezTo>
                  <a:cubicBezTo>
                    <a:pt x="321466" y="60776"/>
                    <a:pt x="317654" y="58243"/>
                    <a:pt x="317654" y="54445"/>
                  </a:cubicBezTo>
                  <a:cubicBezTo>
                    <a:pt x="317654" y="49380"/>
                    <a:pt x="322736" y="45582"/>
                    <a:pt x="329089" y="45582"/>
                  </a:cubicBezTo>
                  <a:cubicBezTo>
                    <a:pt x="335443" y="45582"/>
                    <a:pt x="340525" y="46848"/>
                    <a:pt x="346878" y="49380"/>
                  </a:cubicBezTo>
                  <a:lnTo>
                    <a:pt x="348149" y="34186"/>
                  </a:lnTo>
                  <a:cubicBezTo>
                    <a:pt x="339255" y="31654"/>
                    <a:pt x="332902" y="31654"/>
                    <a:pt x="326549" y="31654"/>
                  </a:cubicBezTo>
                  <a:cubicBezTo>
                    <a:pt x="308760" y="31654"/>
                    <a:pt x="296054" y="40517"/>
                    <a:pt x="296054" y="55711"/>
                  </a:cubicBezTo>
                  <a:cubicBezTo>
                    <a:pt x="296054" y="68373"/>
                    <a:pt x="302407" y="73437"/>
                    <a:pt x="316383" y="77236"/>
                  </a:cubicBezTo>
                  <a:cubicBezTo>
                    <a:pt x="324007" y="79768"/>
                    <a:pt x="330361" y="81034"/>
                    <a:pt x="330361" y="87365"/>
                  </a:cubicBezTo>
                  <a:cubicBezTo>
                    <a:pt x="330361" y="94962"/>
                    <a:pt x="322736" y="96228"/>
                    <a:pt x="317654" y="96228"/>
                  </a:cubicBezTo>
                  <a:cubicBezTo>
                    <a:pt x="311301" y="96228"/>
                    <a:pt x="303677" y="93696"/>
                    <a:pt x="298595" y="91163"/>
                  </a:cubicBezTo>
                  <a:lnTo>
                    <a:pt x="297324" y="107624"/>
                  </a:lnTo>
                  <a:close/>
                  <a:moveTo>
                    <a:pt x="247770" y="93696"/>
                  </a:moveTo>
                  <a:cubicBezTo>
                    <a:pt x="236335" y="93696"/>
                    <a:pt x="231253" y="81034"/>
                    <a:pt x="231253" y="70905"/>
                  </a:cubicBezTo>
                  <a:cubicBezTo>
                    <a:pt x="231253" y="56977"/>
                    <a:pt x="237606" y="46848"/>
                    <a:pt x="249041" y="46848"/>
                  </a:cubicBezTo>
                  <a:cubicBezTo>
                    <a:pt x="261747" y="46848"/>
                    <a:pt x="265559" y="58243"/>
                    <a:pt x="265559" y="70905"/>
                  </a:cubicBezTo>
                  <a:cubicBezTo>
                    <a:pt x="265559" y="82300"/>
                    <a:pt x="260477" y="93696"/>
                    <a:pt x="247770" y="93696"/>
                  </a:cubicBezTo>
                  <a:moveTo>
                    <a:pt x="265559" y="98760"/>
                  </a:moveTo>
                  <a:cubicBezTo>
                    <a:pt x="265559" y="115220"/>
                    <a:pt x="261747" y="126616"/>
                    <a:pt x="242688" y="126616"/>
                  </a:cubicBezTo>
                  <a:cubicBezTo>
                    <a:pt x="236335" y="126616"/>
                    <a:pt x="227440" y="124084"/>
                    <a:pt x="219817" y="120285"/>
                  </a:cubicBezTo>
                  <a:lnTo>
                    <a:pt x="218546" y="136745"/>
                  </a:lnTo>
                  <a:cubicBezTo>
                    <a:pt x="228711" y="140544"/>
                    <a:pt x="237606" y="141810"/>
                    <a:pt x="245229" y="141810"/>
                  </a:cubicBezTo>
                  <a:cubicBezTo>
                    <a:pt x="271912" y="141810"/>
                    <a:pt x="285889" y="127882"/>
                    <a:pt x="285889" y="101293"/>
                  </a:cubicBezTo>
                  <a:lnTo>
                    <a:pt x="285889" y="31654"/>
                  </a:lnTo>
                  <a:lnTo>
                    <a:pt x="266830" y="31654"/>
                  </a:lnTo>
                  <a:lnTo>
                    <a:pt x="266830" y="41783"/>
                  </a:lnTo>
                  <a:lnTo>
                    <a:pt x="266830" y="41783"/>
                  </a:lnTo>
                  <a:cubicBezTo>
                    <a:pt x="261747" y="32920"/>
                    <a:pt x="252852" y="29122"/>
                    <a:pt x="242688" y="29122"/>
                  </a:cubicBezTo>
                  <a:cubicBezTo>
                    <a:pt x="219817" y="29122"/>
                    <a:pt x="209652" y="50646"/>
                    <a:pt x="209652" y="68373"/>
                  </a:cubicBezTo>
                  <a:cubicBezTo>
                    <a:pt x="209652" y="91163"/>
                    <a:pt x="219817" y="106357"/>
                    <a:pt x="241417" y="106357"/>
                  </a:cubicBezTo>
                  <a:cubicBezTo>
                    <a:pt x="251582" y="106357"/>
                    <a:pt x="260477" y="101293"/>
                    <a:pt x="265559" y="93696"/>
                  </a:cubicBezTo>
                  <a:lnTo>
                    <a:pt x="265559" y="93696"/>
                  </a:lnTo>
                  <a:lnTo>
                    <a:pt x="265559" y="98760"/>
                  </a:lnTo>
                  <a:close/>
                  <a:moveTo>
                    <a:pt x="198216" y="108890"/>
                  </a:moveTo>
                  <a:lnTo>
                    <a:pt x="198216" y="60776"/>
                  </a:lnTo>
                  <a:cubicBezTo>
                    <a:pt x="198216" y="43049"/>
                    <a:pt x="189322" y="30388"/>
                    <a:pt x="172804" y="30388"/>
                  </a:cubicBezTo>
                  <a:cubicBezTo>
                    <a:pt x="162639" y="30388"/>
                    <a:pt x="153744" y="34186"/>
                    <a:pt x="147391" y="43049"/>
                  </a:cubicBezTo>
                  <a:lnTo>
                    <a:pt x="147391" y="43049"/>
                  </a:lnTo>
                  <a:lnTo>
                    <a:pt x="147391" y="32920"/>
                  </a:lnTo>
                  <a:lnTo>
                    <a:pt x="128332" y="32920"/>
                  </a:lnTo>
                  <a:lnTo>
                    <a:pt x="128332" y="108890"/>
                  </a:lnTo>
                  <a:lnTo>
                    <a:pt x="148662" y="108890"/>
                  </a:lnTo>
                  <a:lnTo>
                    <a:pt x="148662" y="72171"/>
                  </a:lnTo>
                  <a:cubicBezTo>
                    <a:pt x="148662" y="58243"/>
                    <a:pt x="153744" y="46848"/>
                    <a:pt x="166451" y="46848"/>
                  </a:cubicBezTo>
                  <a:cubicBezTo>
                    <a:pt x="176615" y="46848"/>
                    <a:pt x="179157" y="55711"/>
                    <a:pt x="179157" y="67106"/>
                  </a:cubicBezTo>
                  <a:lnTo>
                    <a:pt x="179157" y="110156"/>
                  </a:lnTo>
                  <a:lnTo>
                    <a:pt x="198216" y="110156"/>
                  </a:lnTo>
                  <a:close/>
                  <a:moveTo>
                    <a:pt x="111814" y="32920"/>
                  </a:moveTo>
                  <a:lnTo>
                    <a:pt x="91485" y="32920"/>
                  </a:lnTo>
                  <a:lnTo>
                    <a:pt x="91485" y="108890"/>
                  </a:lnTo>
                  <a:lnTo>
                    <a:pt x="111814" y="108890"/>
                  </a:lnTo>
                  <a:lnTo>
                    <a:pt x="111814" y="32920"/>
                  </a:lnTo>
                  <a:close/>
                  <a:moveTo>
                    <a:pt x="111814" y="0"/>
                  </a:moveTo>
                  <a:lnTo>
                    <a:pt x="91485" y="0"/>
                  </a:lnTo>
                  <a:lnTo>
                    <a:pt x="91485" y="18992"/>
                  </a:lnTo>
                  <a:lnTo>
                    <a:pt x="111814" y="18992"/>
                  </a:lnTo>
                  <a:lnTo>
                    <a:pt x="111814" y="0"/>
                  </a:lnTo>
                  <a:close/>
                  <a:moveTo>
                    <a:pt x="83860" y="108890"/>
                  </a:moveTo>
                  <a:lnTo>
                    <a:pt x="39389" y="54445"/>
                  </a:lnTo>
                  <a:lnTo>
                    <a:pt x="82590" y="5065"/>
                  </a:lnTo>
                  <a:lnTo>
                    <a:pt x="57178" y="5065"/>
                  </a:lnTo>
                  <a:lnTo>
                    <a:pt x="20330" y="49380"/>
                  </a:lnTo>
                  <a:lnTo>
                    <a:pt x="20330" y="5065"/>
                  </a:lnTo>
                  <a:lnTo>
                    <a:pt x="0" y="5065"/>
                  </a:lnTo>
                  <a:lnTo>
                    <a:pt x="0" y="108890"/>
                  </a:lnTo>
                  <a:lnTo>
                    <a:pt x="20330" y="108890"/>
                  </a:lnTo>
                  <a:lnTo>
                    <a:pt x="20330" y="60776"/>
                  </a:lnTo>
                  <a:lnTo>
                    <a:pt x="20330" y="60776"/>
                  </a:lnTo>
                  <a:lnTo>
                    <a:pt x="57178" y="108890"/>
                  </a:lnTo>
                  <a:lnTo>
                    <a:pt x="83860" y="108890"/>
                  </a:lnTo>
                  <a:close/>
                </a:path>
              </a:pathLst>
            </a:custGeom>
            <a:solidFill>
              <a:srgbClr val="BF0078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331B5BE5-8C49-9098-697F-066ACA8A1258}"/>
              </a:ext>
            </a:extLst>
          </p:cNvPr>
          <p:cNvGrpSpPr/>
          <p:nvPr userDrawn="1"/>
        </p:nvGrpSpPr>
        <p:grpSpPr>
          <a:xfrm>
            <a:off x="15185097" y="7804694"/>
            <a:ext cx="3673354" cy="3606020"/>
            <a:chOff x="755649" y="7804694"/>
            <a:chExt cx="3673354" cy="3606020"/>
          </a:xfrm>
        </p:grpSpPr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A56D89FB-76D9-9A25-0051-40E4167BB0E7}"/>
                </a:ext>
              </a:extLst>
            </p:cNvPr>
            <p:cNvSpPr/>
            <p:nvPr/>
          </p:nvSpPr>
          <p:spPr>
            <a:xfrm>
              <a:off x="849674" y="7898389"/>
              <a:ext cx="3485303" cy="3418629"/>
            </a:xfrm>
            <a:custGeom>
              <a:avLst/>
              <a:gdLst>
                <a:gd name="connsiteX0" fmla="*/ 1743287 w 3485303"/>
                <a:gd name="connsiteY0" fmla="*/ 3418629 h 3418629"/>
                <a:gd name="connsiteX1" fmla="*/ 3485303 w 3485303"/>
                <a:gd name="connsiteY1" fmla="*/ 1709315 h 3418629"/>
                <a:gd name="connsiteX2" fmla="*/ 1743287 w 3485303"/>
                <a:gd name="connsiteY2" fmla="*/ 0 h 3418629"/>
                <a:gd name="connsiteX3" fmla="*/ 0 w 3485303"/>
                <a:gd name="connsiteY3" fmla="*/ 1709315 h 3418629"/>
                <a:gd name="connsiteX4" fmla="*/ 1743287 w 3485303"/>
                <a:gd name="connsiteY4" fmla="*/ 3418629 h 341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5303" h="3418629">
                  <a:moveTo>
                    <a:pt x="1743287" y="3418629"/>
                  </a:moveTo>
                  <a:cubicBezTo>
                    <a:pt x="2705144" y="3418629"/>
                    <a:pt x="3485303" y="2653869"/>
                    <a:pt x="3485303" y="1709315"/>
                  </a:cubicBezTo>
                  <a:cubicBezTo>
                    <a:pt x="3485303" y="764760"/>
                    <a:pt x="2705144" y="0"/>
                    <a:pt x="1743287" y="0"/>
                  </a:cubicBezTo>
                  <a:cubicBezTo>
                    <a:pt x="781430" y="0"/>
                    <a:pt x="0" y="764760"/>
                    <a:pt x="0" y="1709315"/>
                  </a:cubicBezTo>
                  <a:cubicBezTo>
                    <a:pt x="0" y="2653869"/>
                    <a:pt x="780159" y="3418629"/>
                    <a:pt x="1743287" y="3418629"/>
                  </a:cubicBezTo>
                </a:path>
              </a:pathLst>
            </a:custGeom>
            <a:solidFill>
              <a:srgbClr val="FDF4E5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00219253-A5CC-F976-3553-33116E2AFFBF}"/>
                </a:ext>
              </a:extLst>
            </p:cNvPr>
            <p:cNvSpPr/>
            <p:nvPr/>
          </p:nvSpPr>
          <p:spPr>
            <a:xfrm>
              <a:off x="755649" y="7804694"/>
              <a:ext cx="3673354" cy="3606020"/>
            </a:xfrm>
            <a:custGeom>
              <a:avLst/>
              <a:gdLst>
                <a:gd name="connsiteX0" fmla="*/ 1837313 w 3673354"/>
                <a:gd name="connsiteY0" fmla="*/ 3606021 h 3606020"/>
                <a:gd name="connsiteX1" fmla="*/ 0 w 3673354"/>
                <a:gd name="connsiteY1" fmla="*/ 1803010 h 3606020"/>
                <a:gd name="connsiteX2" fmla="*/ 1837313 w 3673354"/>
                <a:gd name="connsiteY2" fmla="*/ 0 h 3606020"/>
                <a:gd name="connsiteX3" fmla="*/ 3673355 w 3673354"/>
                <a:gd name="connsiteY3" fmla="*/ 1803010 h 3606020"/>
                <a:gd name="connsiteX4" fmla="*/ 1837313 w 3673354"/>
                <a:gd name="connsiteY4" fmla="*/ 3606021 h 3606020"/>
                <a:gd name="connsiteX5" fmla="*/ 1837313 w 3673354"/>
                <a:gd name="connsiteY5" fmla="*/ 187392 h 3606020"/>
                <a:gd name="connsiteX6" fmla="*/ 188051 w 3673354"/>
                <a:gd name="connsiteY6" fmla="*/ 1803010 h 3606020"/>
                <a:gd name="connsiteX7" fmla="*/ 1837313 w 3673354"/>
                <a:gd name="connsiteY7" fmla="*/ 3418629 h 3606020"/>
                <a:gd name="connsiteX8" fmla="*/ 3485303 w 3673354"/>
                <a:gd name="connsiteY8" fmla="*/ 1803010 h 3606020"/>
                <a:gd name="connsiteX9" fmla="*/ 1837313 w 3673354"/>
                <a:gd name="connsiteY9" fmla="*/ 187392 h 360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3354" h="3606020">
                  <a:moveTo>
                    <a:pt x="1837313" y="3606021"/>
                  </a:moveTo>
                  <a:cubicBezTo>
                    <a:pt x="823360" y="3606021"/>
                    <a:pt x="0" y="2796945"/>
                    <a:pt x="0" y="1803010"/>
                  </a:cubicBezTo>
                  <a:cubicBezTo>
                    <a:pt x="0" y="809076"/>
                    <a:pt x="823360" y="0"/>
                    <a:pt x="1837313" y="0"/>
                  </a:cubicBezTo>
                  <a:cubicBezTo>
                    <a:pt x="2851265" y="0"/>
                    <a:pt x="3673355" y="809076"/>
                    <a:pt x="3673355" y="1803010"/>
                  </a:cubicBezTo>
                  <a:cubicBezTo>
                    <a:pt x="3673355" y="2796945"/>
                    <a:pt x="2849995" y="3606021"/>
                    <a:pt x="1837313" y="3606021"/>
                  </a:cubicBezTo>
                  <a:close/>
                  <a:moveTo>
                    <a:pt x="1837313" y="187392"/>
                  </a:moveTo>
                  <a:cubicBezTo>
                    <a:pt x="927551" y="187392"/>
                    <a:pt x="188051" y="911634"/>
                    <a:pt x="188051" y="1803010"/>
                  </a:cubicBezTo>
                  <a:cubicBezTo>
                    <a:pt x="188051" y="2694386"/>
                    <a:pt x="927551" y="3418629"/>
                    <a:pt x="1837313" y="3418629"/>
                  </a:cubicBezTo>
                  <a:cubicBezTo>
                    <a:pt x="2747075" y="3418629"/>
                    <a:pt x="3485303" y="2694386"/>
                    <a:pt x="3485303" y="1803010"/>
                  </a:cubicBezTo>
                  <a:cubicBezTo>
                    <a:pt x="3485303" y="911634"/>
                    <a:pt x="2745804" y="187392"/>
                    <a:pt x="1837313" y="187392"/>
                  </a:cubicBezTo>
                  <a:close/>
                </a:path>
              </a:pathLst>
            </a:custGeom>
            <a:solidFill>
              <a:srgbClr val="ED8B00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2" name="Freeform 41">
              <a:extLst>
                <a:ext uri="{FF2B5EF4-FFF2-40B4-BE49-F238E27FC236}">
                  <a16:creationId xmlns:a16="http://schemas.microsoft.com/office/drawing/2014/main" id="{11D61614-89A4-726C-D29E-ACE2CFC663F8}"/>
                </a:ext>
              </a:extLst>
            </p:cNvPr>
            <p:cNvSpPr/>
            <p:nvPr/>
          </p:nvSpPr>
          <p:spPr>
            <a:xfrm>
              <a:off x="1942239" y="8452967"/>
              <a:ext cx="1152616" cy="1180060"/>
            </a:xfrm>
            <a:custGeom>
              <a:avLst/>
              <a:gdLst>
                <a:gd name="connsiteX0" fmla="*/ 1152616 w 1152616"/>
                <a:gd name="connsiteY0" fmla="*/ 539384 h 1180060"/>
                <a:gd name="connsiteX1" fmla="*/ 1147534 w 1152616"/>
                <a:gd name="connsiteY1" fmla="*/ 548247 h 1180060"/>
                <a:gd name="connsiteX2" fmla="*/ 1123392 w 1152616"/>
                <a:gd name="connsiteY2" fmla="*/ 571038 h 1180060"/>
                <a:gd name="connsiteX3" fmla="*/ 1106874 w 1152616"/>
                <a:gd name="connsiteY3" fmla="*/ 568505 h 1180060"/>
                <a:gd name="connsiteX4" fmla="*/ 1095438 w 1152616"/>
                <a:gd name="connsiteY4" fmla="*/ 573570 h 1180060"/>
                <a:gd name="connsiteX5" fmla="*/ 1077650 w 1152616"/>
                <a:gd name="connsiteY5" fmla="*/ 584965 h 1180060"/>
                <a:gd name="connsiteX6" fmla="*/ 1066214 w 1152616"/>
                <a:gd name="connsiteY6" fmla="*/ 596361 h 1180060"/>
                <a:gd name="connsiteX7" fmla="*/ 1039531 w 1152616"/>
                <a:gd name="connsiteY7" fmla="*/ 598893 h 1180060"/>
                <a:gd name="connsiteX8" fmla="*/ 1023013 w 1152616"/>
                <a:gd name="connsiteY8" fmla="*/ 601425 h 1180060"/>
                <a:gd name="connsiteX9" fmla="*/ 1003954 w 1152616"/>
                <a:gd name="connsiteY9" fmla="*/ 609023 h 1180060"/>
                <a:gd name="connsiteX10" fmla="*/ 979812 w 1152616"/>
                <a:gd name="connsiteY10" fmla="*/ 622950 h 1180060"/>
                <a:gd name="connsiteX11" fmla="*/ 960753 w 1152616"/>
                <a:gd name="connsiteY11" fmla="*/ 630547 h 1180060"/>
                <a:gd name="connsiteX12" fmla="*/ 959482 w 1152616"/>
                <a:gd name="connsiteY12" fmla="*/ 638144 h 1180060"/>
                <a:gd name="connsiteX13" fmla="*/ 972188 w 1152616"/>
                <a:gd name="connsiteY13" fmla="*/ 644475 h 1180060"/>
                <a:gd name="connsiteX14" fmla="*/ 997601 w 1152616"/>
                <a:gd name="connsiteY14" fmla="*/ 658403 h 1180060"/>
                <a:gd name="connsiteX15" fmla="*/ 1012848 w 1152616"/>
                <a:gd name="connsiteY15" fmla="*/ 692589 h 1180060"/>
                <a:gd name="connsiteX16" fmla="*/ 1019201 w 1152616"/>
                <a:gd name="connsiteY16" fmla="*/ 714114 h 1180060"/>
                <a:gd name="connsiteX17" fmla="*/ 1020472 w 1152616"/>
                <a:gd name="connsiteY17" fmla="*/ 730574 h 1180060"/>
                <a:gd name="connsiteX18" fmla="*/ 1025554 w 1152616"/>
                <a:gd name="connsiteY18" fmla="*/ 738171 h 1180060"/>
                <a:gd name="connsiteX19" fmla="*/ 1025554 w 1152616"/>
                <a:gd name="connsiteY19" fmla="*/ 752098 h 1180060"/>
                <a:gd name="connsiteX20" fmla="*/ 1010307 w 1152616"/>
                <a:gd name="connsiteY20" fmla="*/ 749566 h 1180060"/>
                <a:gd name="connsiteX21" fmla="*/ 1006495 w 1152616"/>
                <a:gd name="connsiteY21" fmla="*/ 744501 h 1180060"/>
                <a:gd name="connsiteX22" fmla="*/ 981083 w 1152616"/>
                <a:gd name="connsiteY22" fmla="*/ 741969 h 1180060"/>
                <a:gd name="connsiteX23" fmla="*/ 926446 w 1152616"/>
                <a:gd name="connsiteY23" fmla="*/ 728041 h 1180060"/>
                <a:gd name="connsiteX24" fmla="*/ 883245 w 1152616"/>
                <a:gd name="connsiteY24" fmla="*/ 725509 h 1180060"/>
                <a:gd name="connsiteX25" fmla="*/ 854021 w 1152616"/>
                <a:gd name="connsiteY25" fmla="*/ 719178 h 1180060"/>
                <a:gd name="connsiteX26" fmla="*/ 836232 w 1152616"/>
                <a:gd name="connsiteY26" fmla="*/ 721711 h 1180060"/>
                <a:gd name="connsiteX27" fmla="*/ 819714 w 1152616"/>
                <a:gd name="connsiteY27" fmla="*/ 726775 h 1180060"/>
                <a:gd name="connsiteX28" fmla="*/ 795573 w 1152616"/>
                <a:gd name="connsiteY28" fmla="*/ 740703 h 1180060"/>
                <a:gd name="connsiteX29" fmla="*/ 766348 w 1152616"/>
                <a:gd name="connsiteY29" fmla="*/ 758429 h 1180060"/>
                <a:gd name="connsiteX30" fmla="*/ 725689 w 1152616"/>
                <a:gd name="connsiteY30" fmla="*/ 792616 h 1180060"/>
                <a:gd name="connsiteX31" fmla="*/ 681217 w 1152616"/>
                <a:gd name="connsiteY31" fmla="*/ 824270 h 1180060"/>
                <a:gd name="connsiteX32" fmla="*/ 648181 w 1152616"/>
                <a:gd name="connsiteY32" fmla="*/ 833133 h 1180060"/>
                <a:gd name="connsiteX33" fmla="*/ 645640 w 1152616"/>
                <a:gd name="connsiteY33" fmla="*/ 836931 h 1180060"/>
                <a:gd name="connsiteX34" fmla="*/ 650722 w 1152616"/>
                <a:gd name="connsiteY34" fmla="*/ 840730 h 1180060"/>
                <a:gd name="connsiteX35" fmla="*/ 655805 w 1152616"/>
                <a:gd name="connsiteY35" fmla="*/ 859722 h 1180060"/>
                <a:gd name="connsiteX36" fmla="*/ 662158 w 1152616"/>
                <a:gd name="connsiteY36" fmla="*/ 896441 h 1180060"/>
                <a:gd name="connsiteX37" fmla="*/ 668511 w 1152616"/>
                <a:gd name="connsiteY37" fmla="*/ 923030 h 1180060"/>
                <a:gd name="connsiteX38" fmla="*/ 686299 w 1152616"/>
                <a:gd name="connsiteY38" fmla="*/ 957216 h 1180060"/>
                <a:gd name="connsiteX39" fmla="*/ 651993 w 1152616"/>
                <a:gd name="connsiteY39" fmla="*/ 980007 h 1180060"/>
                <a:gd name="connsiteX40" fmla="*/ 622769 w 1152616"/>
                <a:gd name="connsiteY40" fmla="*/ 992669 h 1180060"/>
                <a:gd name="connsiteX41" fmla="*/ 621498 w 1152616"/>
                <a:gd name="connsiteY41" fmla="*/ 1001532 h 1180060"/>
                <a:gd name="connsiteX42" fmla="*/ 629122 w 1152616"/>
                <a:gd name="connsiteY42" fmla="*/ 1007863 h 1180060"/>
                <a:gd name="connsiteX43" fmla="*/ 634204 w 1152616"/>
                <a:gd name="connsiteY43" fmla="*/ 1035718 h 1180060"/>
                <a:gd name="connsiteX44" fmla="*/ 632934 w 1152616"/>
                <a:gd name="connsiteY44" fmla="*/ 1053444 h 1180060"/>
                <a:gd name="connsiteX45" fmla="*/ 617686 w 1152616"/>
                <a:gd name="connsiteY45" fmla="*/ 1057243 h 1180060"/>
                <a:gd name="connsiteX46" fmla="*/ 603709 w 1152616"/>
                <a:gd name="connsiteY46" fmla="*/ 1074969 h 1180060"/>
                <a:gd name="connsiteX47" fmla="*/ 585921 w 1152616"/>
                <a:gd name="connsiteY47" fmla="*/ 1105357 h 1180060"/>
                <a:gd name="connsiteX48" fmla="*/ 569403 w 1152616"/>
                <a:gd name="connsiteY48" fmla="*/ 1133212 h 1180060"/>
                <a:gd name="connsiteX49" fmla="*/ 556696 w 1152616"/>
                <a:gd name="connsiteY49" fmla="*/ 1126881 h 1180060"/>
                <a:gd name="connsiteX50" fmla="*/ 538908 w 1152616"/>
                <a:gd name="connsiteY50" fmla="*/ 1121817 h 1180060"/>
                <a:gd name="connsiteX51" fmla="*/ 500789 w 1152616"/>
                <a:gd name="connsiteY51" fmla="*/ 1116752 h 1180060"/>
                <a:gd name="connsiteX52" fmla="*/ 470294 w 1152616"/>
                <a:gd name="connsiteY52" fmla="*/ 1091429 h 1180060"/>
                <a:gd name="connsiteX53" fmla="*/ 443612 w 1152616"/>
                <a:gd name="connsiteY53" fmla="*/ 1096494 h 1180060"/>
                <a:gd name="connsiteX54" fmla="*/ 387704 w 1152616"/>
                <a:gd name="connsiteY54" fmla="*/ 1112954 h 1180060"/>
                <a:gd name="connsiteX55" fmla="*/ 345774 w 1152616"/>
                <a:gd name="connsiteY55" fmla="*/ 1124349 h 1180060"/>
                <a:gd name="connsiteX56" fmla="*/ 339421 w 1152616"/>
                <a:gd name="connsiteY56" fmla="*/ 1143342 h 1180060"/>
                <a:gd name="connsiteX57" fmla="*/ 306385 w 1152616"/>
                <a:gd name="connsiteY57" fmla="*/ 1152205 h 1180060"/>
                <a:gd name="connsiteX58" fmla="*/ 266996 w 1152616"/>
                <a:gd name="connsiteY58" fmla="*/ 1166132 h 1180060"/>
                <a:gd name="connsiteX59" fmla="*/ 246666 w 1152616"/>
                <a:gd name="connsiteY59" fmla="*/ 1169931 h 1180060"/>
                <a:gd name="connsiteX60" fmla="*/ 226336 w 1152616"/>
                <a:gd name="connsiteY60" fmla="*/ 1180060 h 1180060"/>
                <a:gd name="connsiteX61" fmla="*/ 217442 w 1152616"/>
                <a:gd name="connsiteY61" fmla="*/ 1159802 h 1180060"/>
                <a:gd name="connsiteX62" fmla="*/ 212359 w 1152616"/>
                <a:gd name="connsiteY62" fmla="*/ 1148406 h 1180060"/>
                <a:gd name="connsiteX63" fmla="*/ 203465 w 1152616"/>
                <a:gd name="connsiteY63" fmla="*/ 1124349 h 1180060"/>
                <a:gd name="connsiteX64" fmla="*/ 193300 w 1152616"/>
                <a:gd name="connsiteY64" fmla="*/ 1082566 h 1180060"/>
                <a:gd name="connsiteX65" fmla="*/ 174241 w 1152616"/>
                <a:gd name="connsiteY65" fmla="*/ 1049646 h 1180060"/>
                <a:gd name="connsiteX66" fmla="*/ 175511 w 1152616"/>
                <a:gd name="connsiteY66" fmla="*/ 1020524 h 1180060"/>
                <a:gd name="connsiteX67" fmla="*/ 157723 w 1152616"/>
                <a:gd name="connsiteY67" fmla="*/ 963547 h 1180060"/>
                <a:gd name="connsiteX68" fmla="*/ 142475 w 1152616"/>
                <a:gd name="connsiteY68" fmla="*/ 930627 h 1180060"/>
                <a:gd name="connsiteX69" fmla="*/ 143746 w 1152616"/>
                <a:gd name="connsiteY69" fmla="*/ 915433 h 1180060"/>
                <a:gd name="connsiteX70" fmla="*/ 129769 w 1152616"/>
                <a:gd name="connsiteY70" fmla="*/ 882513 h 1180060"/>
                <a:gd name="connsiteX71" fmla="*/ 123416 w 1152616"/>
                <a:gd name="connsiteY71" fmla="*/ 845794 h 1180060"/>
                <a:gd name="connsiteX72" fmla="*/ 100545 w 1152616"/>
                <a:gd name="connsiteY72" fmla="*/ 797680 h 1180060"/>
                <a:gd name="connsiteX73" fmla="*/ 104357 w 1152616"/>
                <a:gd name="connsiteY73" fmla="*/ 772357 h 1180060"/>
                <a:gd name="connsiteX74" fmla="*/ 99274 w 1152616"/>
                <a:gd name="connsiteY74" fmla="*/ 752098 h 1180060"/>
                <a:gd name="connsiteX75" fmla="*/ 90380 w 1152616"/>
                <a:gd name="connsiteY75" fmla="*/ 700186 h 1180060"/>
                <a:gd name="connsiteX76" fmla="*/ 71321 w 1152616"/>
                <a:gd name="connsiteY76" fmla="*/ 676129 h 1180060"/>
                <a:gd name="connsiteX77" fmla="*/ 66238 w 1152616"/>
                <a:gd name="connsiteY77" fmla="*/ 667266 h 1180060"/>
                <a:gd name="connsiteX78" fmla="*/ 61156 w 1152616"/>
                <a:gd name="connsiteY78" fmla="*/ 640676 h 1180060"/>
                <a:gd name="connsiteX79" fmla="*/ 54803 w 1152616"/>
                <a:gd name="connsiteY79" fmla="*/ 619152 h 1180060"/>
                <a:gd name="connsiteX80" fmla="*/ 52261 w 1152616"/>
                <a:gd name="connsiteY80" fmla="*/ 600159 h 1180060"/>
                <a:gd name="connsiteX81" fmla="*/ 38285 w 1152616"/>
                <a:gd name="connsiteY81" fmla="*/ 583699 h 1180060"/>
                <a:gd name="connsiteX82" fmla="*/ 25578 w 1152616"/>
                <a:gd name="connsiteY82" fmla="*/ 572304 h 1180060"/>
                <a:gd name="connsiteX83" fmla="*/ 20496 w 1152616"/>
                <a:gd name="connsiteY83" fmla="*/ 554578 h 1180060"/>
                <a:gd name="connsiteX84" fmla="*/ 11602 w 1152616"/>
                <a:gd name="connsiteY84" fmla="*/ 529254 h 1180060"/>
                <a:gd name="connsiteX85" fmla="*/ 7790 w 1152616"/>
                <a:gd name="connsiteY85" fmla="*/ 511528 h 1180060"/>
                <a:gd name="connsiteX86" fmla="*/ 7790 w 1152616"/>
                <a:gd name="connsiteY86" fmla="*/ 483673 h 1180060"/>
                <a:gd name="connsiteX87" fmla="*/ 10331 w 1152616"/>
                <a:gd name="connsiteY87" fmla="*/ 464680 h 1180060"/>
                <a:gd name="connsiteX88" fmla="*/ 7790 w 1152616"/>
                <a:gd name="connsiteY88" fmla="*/ 439357 h 1180060"/>
                <a:gd name="connsiteX89" fmla="*/ 166 w 1152616"/>
                <a:gd name="connsiteY89" fmla="*/ 415300 h 1180060"/>
                <a:gd name="connsiteX90" fmla="*/ 2707 w 1152616"/>
                <a:gd name="connsiteY90" fmla="*/ 370985 h 1180060"/>
                <a:gd name="connsiteX91" fmla="*/ 12872 w 1152616"/>
                <a:gd name="connsiteY91" fmla="*/ 370985 h 1180060"/>
                <a:gd name="connsiteX92" fmla="*/ 71321 w 1152616"/>
                <a:gd name="connsiteY92" fmla="*/ 346928 h 1180060"/>
                <a:gd name="connsiteX93" fmla="*/ 143746 w 1152616"/>
                <a:gd name="connsiteY93" fmla="*/ 336798 h 1180060"/>
                <a:gd name="connsiteX94" fmla="*/ 184406 w 1152616"/>
                <a:gd name="connsiteY94" fmla="*/ 311475 h 1180060"/>
                <a:gd name="connsiteX95" fmla="*/ 231418 w 1152616"/>
                <a:gd name="connsiteY95" fmla="*/ 301346 h 1180060"/>
                <a:gd name="connsiteX96" fmla="*/ 293679 w 1152616"/>
                <a:gd name="connsiteY96" fmla="*/ 268426 h 1180060"/>
                <a:gd name="connsiteX97" fmla="*/ 312738 w 1152616"/>
                <a:gd name="connsiteY97" fmla="*/ 265893 h 1180060"/>
                <a:gd name="connsiteX98" fmla="*/ 343233 w 1152616"/>
                <a:gd name="connsiteY98" fmla="*/ 230441 h 1180060"/>
                <a:gd name="connsiteX99" fmla="*/ 347045 w 1152616"/>
                <a:gd name="connsiteY99" fmla="*/ 230441 h 1180060"/>
                <a:gd name="connsiteX100" fmla="*/ 363563 w 1152616"/>
                <a:gd name="connsiteY100" fmla="*/ 205118 h 1180060"/>
                <a:gd name="connsiteX101" fmla="*/ 461400 w 1152616"/>
                <a:gd name="connsiteY101" fmla="*/ 181061 h 1180060"/>
                <a:gd name="connsiteX102" fmla="*/ 527472 w 1152616"/>
                <a:gd name="connsiteY102" fmla="*/ 136745 h 1180060"/>
                <a:gd name="connsiteX103" fmla="*/ 549073 w 1152616"/>
                <a:gd name="connsiteY103" fmla="*/ 145608 h 1180060"/>
                <a:gd name="connsiteX104" fmla="*/ 585921 w 1152616"/>
                <a:gd name="connsiteY104" fmla="*/ 105091 h 1180060"/>
                <a:gd name="connsiteX105" fmla="*/ 592274 w 1152616"/>
                <a:gd name="connsiteY105" fmla="*/ 92430 h 1180060"/>
                <a:gd name="connsiteX106" fmla="*/ 599898 w 1152616"/>
                <a:gd name="connsiteY106" fmla="*/ 89897 h 1180060"/>
                <a:gd name="connsiteX107" fmla="*/ 643099 w 1152616"/>
                <a:gd name="connsiteY107" fmla="*/ 54445 h 1180060"/>
                <a:gd name="connsiteX108" fmla="*/ 711712 w 1152616"/>
                <a:gd name="connsiteY108" fmla="*/ 26589 h 1180060"/>
                <a:gd name="connsiteX109" fmla="*/ 730771 w 1152616"/>
                <a:gd name="connsiteY109" fmla="*/ 0 h 1180060"/>
                <a:gd name="connsiteX110" fmla="*/ 846397 w 1152616"/>
                <a:gd name="connsiteY110" fmla="*/ 55711 h 1180060"/>
                <a:gd name="connsiteX111" fmla="*/ 827338 w 1152616"/>
                <a:gd name="connsiteY111" fmla="*/ 81034 h 1180060"/>
                <a:gd name="connsiteX112" fmla="*/ 831150 w 1152616"/>
                <a:gd name="connsiteY112" fmla="*/ 103825 h 1180060"/>
                <a:gd name="connsiteX113" fmla="*/ 850209 w 1152616"/>
                <a:gd name="connsiteY113" fmla="*/ 130414 h 1180060"/>
                <a:gd name="connsiteX114" fmla="*/ 879433 w 1152616"/>
                <a:gd name="connsiteY114" fmla="*/ 172198 h 1180060"/>
                <a:gd name="connsiteX115" fmla="*/ 926446 w 1152616"/>
                <a:gd name="connsiteY115" fmla="*/ 238038 h 1180060"/>
                <a:gd name="connsiteX116" fmla="*/ 967106 w 1152616"/>
                <a:gd name="connsiteY116" fmla="*/ 293749 h 1180060"/>
                <a:gd name="connsiteX117" fmla="*/ 1003954 w 1152616"/>
                <a:gd name="connsiteY117" fmla="*/ 343129 h 1180060"/>
                <a:gd name="connsiteX118" fmla="*/ 1045884 w 1152616"/>
                <a:gd name="connsiteY118" fmla="*/ 393775 h 1180060"/>
                <a:gd name="connsiteX119" fmla="*/ 1086544 w 1152616"/>
                <a:gd name="connsiteY119" fmla="*/ 449486 h 1180060"/>
                <a:gd name="connsiteX120" fmla="*/ 1152616 w 1152616"/>
                <a:gd name="connsiteY120" fmla="*/ 539384 h 11800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</a:cxnLst>
              <a:rect l="l" t="t" r="r" b="b"/>
              <a:pathLst>
                <a:path w="1152616" h="1180060">
                  <a:moveTo>
                    <a:pt x="1152616" y="539384"/>
                  </a:moveTo>
                  <a:lnTo>
                    <a:pt x="1147534" y="548247"/>
                  </a:lnTo>
                  <a:lnTo>
                    <a:pt x="1123392" y="571038"/>
                  </a:lnTo>
                  <a:cubicBezTo>
                    <a:pt x="1123392" y="571038"/>
                    <a:pt x="1109415" y="568505"/>
                    <a:pt x="1106874" y="568505"/>
                  </a:cubicBezTo>
                  <a:cubicBezTo>
                    <a:pt x="1104333" y="568505"/>
                    <a:pt x="1096709" y="572304"/>
                    <a:pt x="1095438" y="573570"/>
                  </a:cubicBezTo>
                  <a:cubicBezTo>
                    <a:pt x="1094168" y="574836"/>
                    <a:pt x="1082732" y="581167"/>
                    <a:pt x="1077650" y="584965"/>
                  </a:cubicBezTo>
                  <a:cubicBezTo>
                    <a:pt x="1073838" y="588764"/>
                    <a:pt x="1071297" y="595095"/>
                    <a:pt x="1066214" y="596361"/>
                  </a:cubicBezTo>
                  <a:cubicBezTo>
                    <a:pt x="1061132" y="597627"/>
                    <a:pt x="1045884" y="598893"/>
                    <a:pt x="1039531" y="598893"/>
                  </a:cubicBezTo>
                  <a:cubicBezTo>
                    <a:pt x="1033178" y="598893"/>
                    <a:pt x="1028096" y="601425"/>
                    <a:pt x="1023013" y="601425"/>
                  </a:cubicBezTo>
                  <a:cubicBezTo>
                    <a:pt x="1017931" y="601425"/>
                    <a:pt x="1011578" y="603958"/>
                    <a:pt x="1003954" y="609023"/>
                  </a:cubicBezTo>
                  <a:cubicBezTo>
                    <a:pt x="996330" y="614087"/>
                    <a:pt x="987436" y="620418"/>
                    <a:pt x="979812" y="622950"/>
                  </a:cubicBezTo>
                  <a:cubicBezTo>
                    <a:pt x="972188" y="625483"/>
                    <a:pt x="962024" y="629281"/>
                    <a:pt x="960753" y="630547"/>
                  </a:cubicBezTo>
                  <a:cubicBezTo>
                    <a:pt x="958212" y="631813"/>
                    <a:pt x="958212" y="635612"/>
                    <a:pt x="959482" y="638144"/>
                  </a:cubicBezTo>
                  <a:cubicBezTo>
                    <a:pt x="960753" y="640676"/>
                    <a:pt x="968377" y="644475"/>
                    <a:pt x="972188" y="644475"/>
                  </a:cubicBezTo>
                  <a:cubicBezTo>
                    <a:pt x="976000" y="644475"/>
                    <a:pt x="991248" y="649540"/>
                    <a:pt x="997601" y="658403"/>
                  </a:cubicBezTo>
                  <a:cubicBezTo>
                    <a:pt x="1003954" y="667266"/>
                    <a:pt x="1011578" y="682460"/>
                    <a:pt x="1012848" y="692589"/>
                  </a:cubicBezTo>
                  <a:cubicBezTo>
                    <a:pt x="1014119" y="702718"/>
                    <a:pt x="1019201" y="710315"/>
                    <a:pt x="1019201" y="714114"/>
                  </a:cubicBezTo>
                  <a:cubicBezTo>
                    <a:pt x="1019201" y="719178"/>
                    <a:pt x="1019201" y="728041"/>
                    <a:pt x="1020472" y="730574"/>
                  </a:cubicBezTo>
                  <a:cubicBezTo>
                    <a:pt x="1021742" y="733106"/>
                    <a:pt x="1025554" y="735638"/>
                    <a:pt x="1025554" y="738171"/>
                  </a:cubicBezTo>
                  <a:cubicBezTo>
                    <a:pt x="1025554" y="740703"/>
                    <a:pt x="1025554" y="752098"/>
                    <a:pt x="1025554" y="752098"/>
                  </a:cubicBezTo>
                  <a:lnTo>
                    <a:pt x="1010307" y="749566"/>
                  </a:lnTo>
                  <a:lnTo>
                    <a:pt x="1006495" y="744501"/>
                  </a:lnTo>
                  <a:cubicBezTo>
                    <a:pt x="1006495" y="744501"/>
                    <a:pt x="982353" y="743235"/>
                    <a:pt x="981083" y="741969"/>
                  </a:cubicBezTo>
                  <a:cubicBezTo>
                    <a:pt x="979812" y="740703"/>
                    <a:pt x="940423" y="729308"/>
                    <a:pt x="926446" y="728041"/>
                  </a:cubicBezTo>
                  <a:cubicBezTo>
                    <a:pt x="912469" y="726775"/>
                    <a:pt x="883245" y="725509"/>
                    <a:pt x="883245" y="725509"/>
                  </a:cubicBezTo>
                  <a:cubicBezTo>
                    <a:pt x="883245" y="725509"/>
                    <a:pt x="856562" y="719178"/>
                    <a:pt x="854021" y="719178"/>
                  </a:cubicBezTo>
                  <a:cubicBezTo>
                    <a:pt x="851480" y="719178"/>
                    <a:pt x="842585" y="721711"/>
                    <a:pt x="836232" y="721711"/>
                  </a:cubicBezTo>
                  <a:cubicBezTo>
                    <a:pt x="829879" y="721711"/>
                    <a:pt x="824797" y="724243"/>
                    <a:pt x="819714" y="726775"/>
                  </a:cubicBezTo>
                  <a:cubicBezTo>
                    <a:pt x="814632" y="729308"/>
                    <a:pt x="803196" y="735638"/>
                    <a:pt x="795573" y="740703"/>
                  </a:cubicBezTo>
                  <a:cubicBezTo>
                    <a:pt x="786678" y="745768"/>
                    <a:pt x="777784" y="749566"/>
                    <a:pt x="766348" y="758429"/>
                  </a:cubicBezTo>
                  <a:cubicBezTo>
                    <a:pt x="754913" y="767292"/>
                    <a:pt x="740936" y="782486"/>
                    <a:pt x="725689" y="792616"/>
                  </a:cubicBezTo>
                  <a:cubicBezTo>
                    <a:pt x="711712" y="804011"/>
                    <a:pt x="693923" y="820471"/>
                    <a:pt x="681217" y="824270"/>
                  </a:cubicBezTo>
                  <a:cubicBezTo>
                    <a:pt x="668511" y="828068"/>
                    <a:pt x="648181" y="833133"/>
                    <a:pt x="648181" y="833133"/>
                  </a:cubicBezTo>
                  <a:lnTo>
                    <a:pt x="645640" y="836931"/>
                  </a:lnTo>
                  <a:lnTo>
                    <a:pt x="650722" y="840730"/>
                  </a:lnTo>
                  <a:cubicBezTo>
                    <a:pt x="650722" y="840730"/>
                    <a:pt x="655805" y="854657"/>
                    <a:pt x="655805" y="859722"/>
                  </a:cubicBezTo>
                  <a:cubicBezTo>
                    <a:pt x="655805" y="864787"/>
                    <a:pt x="662158" y="887577"/>
                    <a:pt x="662158" y="896441"/>
                  </a:cubicBezTo>
                  <a:cubicBezTo>
                    <a:pt x="662158" y="905304"/>
                    <a:pt x="664699" y="915433"/>
                    <a:pt x="668511" y="923030"/>
                  </a:cubicBezTo>
                  <a:cubicBezTo>
                    <a:pt x="672323" y="930627"/>
                    <a:pt x="686299" y="957216"/>
                    <a:pt x="686299" y="957216"/>
                  </a:cubicBezTo>
                  <a:cubicBezTo>
                    <a:pt x="686299" y="957216"/>
                    <a:pt x="663428" y="974942"/>
                    <a:pt x="651993" y="980007"/>
                  </a:cubicBezTo>
                  <a:cubicBezTo>
                    <a:pt x="640557" y="985072"/>
                    <a:pt x="622769" y="992669"/>
                    <a:pt x="622769" y="992669"/>
                  </a:cubicBezTo>
                  <a:lnTo>
                    <a:pt x="621498" y="1001532"/>
                  </a:lnTo>
                  <a:lnTo>
                    <a:pt x="629122" y="1007863"/>
                  </a:lnTo>
                  <a:lnTo>
                    <a:pt x="634204" y="1035718"/>
                  </a:lnTo>
                  <a:lnTo>
                    <a:pt x="632934" y="1053444"/>
                  </a:lnTo>
                  <a:cubicBezTo>
                    <a:pt x="632934" y="1053444"/>
                    <a:pt x="622769" y="1053444"/>
                    <a:pt x="617686" y="1057243"/>
                  </a:cubicBezTo>
                  <a:cubicBezTo>
                    <a:pt x="612604" y="1061041"/>
                    <a:pt x="608792" y="1068638"/>
                    <a:pt x="603709" y="1074969"/>
                  </a:cubicBezTo>
                  <a:cubicBezTo>
                    <a:pt x="598627" y="1081300"/>
                    <a:pt x="591003" y="1097760"/>
                    <a:pt x="585921" y="1105357"/>
                  </a:cubicBezTo>
                  <a:cubicBezTo>
                    <a:pt x="580838" y="1112954"/>
                    <a:pt x="569403" y="1133212"/>
                    <a:pt x="569403" y="1133212"/>
                  </a:cubicBezTo>
                  <a:cubicBezTo>
                    <a:pt x="565591" y="1130680"/>
                    <a:pt x="561779" y="1128148"/>
                    <a:pt x="556696" y="1126881"/>
                  </a:cubicBezTo>
                  <a:cubicBezTo>
                    <a:pt x="550343" y="1124349"/>
                    <a:pt x="547802" y="1121817"/>
                    <a:pt x="538908" y="1121817"/>
                  </a:cubicBezTo>
                  <a:cubicBezTo>
                    <a:pt x="530014" y="1121817"/>
                    <a:pt x="512225" y="1124349"/>
                    <a:pt x="500789" y="1116752"/>
                  </a:cubicBezTo>
                  <a:cubicBezTo>
                    <a:pt x="489354" y="1109155"/>
                    <a:pt x="470294" y="1091429"/>
                    <a:pt x="470294" y="1091429"/>
                  </a:cubicBezTo>
                  <a:cubicBezTo>
                    <a:pt x="470294" y="1091429"/>
                    <a:pt x="455047" y="1093961"/>
                    <a:pt x="443612" y="1096494"/>
                  </a:cubicBezTo>
                  <a:cubicBezTo>
                    <a:pt x="432176" y="1099026"/>
                    <a:pt x="405493" y="1110421"/>
                    <a:pt x="387704" y="1112954"/>
                  </a:cubicBezTo>
                  <a:cubicBezTo>
                    <a:pt x="369916" y="1115486"/>
                    <a:pt x="348315" y="1121817"/>
                    <a:pt x="345774" y="1124349"/>
                  </a:cubicBezTo>
                  <a:cubicBezTo>
                    <a:pt x="343233" y="1125615"/>
                    <a:pt x="341962" y="1143342"/>
                    <a:pt x="339421" y="1143342"/>
                  </a:cubicBezTo>
                  <a:cubicBezTo>
                    <a:pt x="336880" y="1143342"/>
                    <a:pt x="321632" y="1145874"/>
                    <a:pt x="306385" y="1152205"/>
                  </a:cubicBezTo>
                  <a:cubicBezTo>
                    <a:pt x="291138" y="1158535"/>
                    <a:pt x="278431" y="1163600"/>
                    <a:pt x="266996" y="1166132"/>
                  </a:cubicBezTo>
                  <a:cubicBezTo>
                    <a:pt x="255560" y="1169931"/>
                    <a:pt x="253019" y="1166132"/>
                    <a:pt x="246666" y="1169931"/>
                  </a:cubicBezTo>
                  <a:cubicBezTo>
                    <a:pt x="240313" y="1173729"/>
                    <a:pt x="228877" y="1180060"/>
                    <a:pt x="226336" y="1180060"/>
                  </a:cubicBezTo>
                  <a:cubicBezTo>
                    <a:pt x="223795" y="1180060"/>
                    <a:pt x="219983" y="1168665"/>
                    <a:pt x="217442" y="1159802"/>
                  </a:cubicBezTo>
                  <a:cubicBezTo>
                    <a:pt x="216171" y="1154737"/>
                    <a:pt x="213630" y="1149672"/>
                    <a:pt x="212359" y="1148406"/>
                  </a:cubicBezTo>
                  <a:cubicBezTo>
                    <a:pt x="209818" y="1143342"/>
                    <a:pt x="204736" y="1126881"/>
                    <a:pt x="203465" y="1124349"/>
                  </a:cubicBezTo>
                  <a:cubicBezTo>
                    <a:pt x="202194" y="1121817"/>
                    <a:pt x="197112" y="1091429"/>
                    <a:pt x="193300" y="1082566"/>
                  </a:cubicBezTo>
                  <a:cubicBezTo>
                    <a:pt x="189488" y="1073703"/>
                    <a:pt x="178053" y="1055977"/>
                    <a:pt x="174241" y="1049646"/>
                  </a:cubicBezTo>
                  <a:cubicBezTo>
                    <a:pt x="171699" y="1043315"/>
                    <a:pt x="175511" y="1026855"/>
                    <a:pt x="175511" y="1020524"/>
                  </a:cubicBezTo>
                  <a:cubicBezTo>
                    <a:pt x="175511" y="1014193"/>
                    <a:pt x="165346" y="977475"/>
                    <a:pt x="157723" y="963547"/>
                  </a:cubicBezTo>
                  <a:cubicBezTo>
                    <a:pt x="150099" y="948353"/>
                    <a:pt x="142475" y="934425"/>
                    <a:pt x="142475" y="930627"/>
                  </a:cubicBezTo>
                  <a:cubicBezTo>
                    <a:pt x="142475" y="928095"/>
                    <a:pt x="145017" y="919231"/>
                    <a:pt x="143746" y="915433"/>
                  </a:cubicBezTo>
                  <a:cubicBezTo>
                    <a:pt x="142475" y="911634"/>
                    <a:pt x="129769" y="887577"/>
                    <a:pt x="129769" y="882513"/>
                  </a:cubicBezTo>
                  <a:cubicBezTo>
                    <a:pt x="129769" y="877448"/>
                    <a:pt x="125957" y="849593"/>
                    <a:pt x="123416" y="845794"/>
                  </a:cubicBezTo>
                  <a:cubicBezTo>
                    <a:pt x="120875" y="840730"/>
                    <a:pt x="101816" y="804011"/>
                    <a:pt x="100545" y="797680"/>
                  </a:cubicBezTo>
                  <a:cubicBezTo>
                    <a:pt x="99274" y="791349"/>
                    <a:pt x="104357" y="779954"/>
                    <a:pt x="104357" y="772357"/>
                  </a:cubicBezTo>
                  <a:cubicBezTo>
                    <a:pt x="104357" y="764760"/>
                    <a:pt x="99274" y="758429"/>
                    <a:pt x="99274" y="752098"/>
                  </a:cubicBezTo>
                  <a:cubicBezTo>
                    <a:pt x="99274" y="747034"/>
                    <a:pt x="98004" y="711581"/>
                    <a:pt x="90380" y="700186"/>
                  </a:cubicBezTo>
                  <a:cubicBezTo>
                    <a:pt x="82756" y="688790"/>
                    <a:pt x="75133" y="678661"/>
                    <a:pt x="71321" y="676129"/>
                  </a:cubicBezTo>
                  <a:cubicBezTo>
                    <a:pt x="67509" y="673597"/>
                    <a:pt x="66238" y="672330"/>
                    <a:pt x="66238" y="667266"/>
                  </a:cubicBezTo>
                  <a:cubicBezTo>
                    <a:pt x="66238" y="663467"/>
                    <a:pt x="64968" y="648273"/>
                    <a:pt x="61156" y="640676"/>
                  </a:cubicBezTo>
                  <a:cubicBezTo>
                    <a:pt x="57344" y="633079"/>
                    <a:pt x="54803" y="625483"/>
                    <a:pt x="54803" y="619152"/>
                  </a:cubicBezTo>
                  <a:cubicBezTo>
                    <a:pt x="54803" y="612821"/>
                    <a:pt x="56073" y="606490"/>
                    <a:pt x="52261" y="600159"/>
                  </a:cubicBezTo>
                  <a:cubicBezTo>
                    <a:pt x="48450" y="593829"/>
                    <a:pt x="45908" y="586232"/>
                    <a:pt x="38285" y="583699"/>
                  </a:cubicBezTo>
                  <a:cubicBezTo>
                    <a:pt x="31932" y="581167"/>
                    <a:pt x="25578" y="578635"/>
                    <a:pt x="25578" y="572304"/>
                  </a:cubicBezTo>
                  <a:cubicBezTo>
                    <a:pt x="25578" y="565973"/>
                    <a:pt x="23037" y="560908"/>
                    <a:pt x="20496" y="554578"/>
                  </a:cubicBezTo>
                  <a:cubicBezTo>
                    <a:pt x="17955" y="549513"/>
                    <a:pt x="14143" y="534319"/>
                    <a:pt x="11602" y="529254"/>
                  </a:cubicBezTo>
                  <a:cubicBezTo>
                    <a:pt x="12872" y="529254"/>
                    <a:pt x="7790" y="519125"/>
                    <a:pt x="7790" y="511528"/>
                  </a:cubicBezTo>
                  <a:lnTo>
                    <a:pt x="7790" y="483673"/>
                  </a:lnTo>
                  <a:cubicBezTo>
                    <a:pt x="7790" y="476076"/>
                    <a:pt x="10331" y="472277"/>
                    <a:pt x="10331" y="464680"/>
                  </a:cubicBezTo>
                  <a:cubicBezTo>
                    <a:pt x="10331" y="457083"/>
                    <a:pt x="9060" y="446954"/>
                    <a:pt x="7790" y="439357"/>
                  </a:cubicBezTo>
                  <a:cubicBezTo>
                    <a:pt x="5249" y="431760"/>
                    <a:pt x="-1104" y="422897"/>
                    <a:pt x="166" y="415300"/>
                  </a:cubicBezTo>
                  <a:cubicBezTo>
                    <a:pt x="166" y="407703"/>
                    <a:pt x="2707" y="370985"/>
                    <a:pt x="2707" y="370985"/>
                  </a:cubicBezTo>
                  <a:cubicBezTo>
                    <a:pt x="6519" y="370985"/>
                    <a:pt x="10331" y="370985"/>
                    <a:pt x="12872" y="370985"/>
                  </a:cubicBezTo>
                  <a:cubicBezTo>
                    <a:pt x="28120" y="370985"/>
                    <a:pt x="45908" y="358323"/>
                    <a:pt x="71321" y="346928"/>
                  </a:cubicBezTo>
                  <a:cubicBezTo>
                    <a:pt x="96733" y="335532"/>
                    <a:pt x="131040" y="336798"/>
                    <a:pt x="143746" y="336798"/>
                  </a:cubicBezTo>
                  <a:cubicBezTo>
                    <a:pt x="156452" y="336798"/>
                    <a:pt x="184406" y="311475"/>
                    <a:pt x="184406" y="311475"/>
                  </a:cubicBezTo>
                  <a:cubicBezTo>
                    <a:pt x="184406" y="311475"/>
                    <a:pt x="199653" y="308943"/>
                    <a:pt x="231418" y="301346"/>
                  </a:cubicBezTo>
                  <a:cubicBezTo>
                    <a:pt x="263184" y="293749"/>
                    <a:pt x="293679" y="268426"/>
                    <a:pt x="293679" y="268426"/>
                  </a:cubicBezTo>
                  <a:lnTo>
                    <a:pt x="312738" y="265893"/>
                  </a:lnTo>
                  <a:lnTo>
                    <a:pt x="343233" y="230441"/>
                  </a:lnTo>
                  <a:lnTo>
                    <a:pt x="347045" y="230441"/>
                  </a:lnTo>
                  <a:cubicBezTo>
                    <a:pt x="347045" y="230441"/>
                    <a:pt x="355939" y="212715"/>
                    <a:pt x="363563" y="205118"/>
                  </a:cubicBezTo>
                  <a:cubicBezTo>
                    <a:pt x="371186" y="198787"/>
                    <a:pt x="438529" y="188658"/>
                    <a:pt x="461400" y="181061"/>
                  </a:cubicBezTo>
                  <a:cubicBezTo>
                    <a:pt x="484271" y="173464"/>
                    <a:pt x="527472" y="136745"/>
                    <a:pt x="527472" y="136745"/>
                  </a:cubicBezTo>
                  <a:lnTo>
                    <a:pt x="549073" y="145608"/>
                  </a:lnTo>
                  <a:lnTo>
                    <a:pt x="585921" y="105091"/>
                  </a:lnTo>
                  <a:lnTo>
                    <a:pt x="592274" y="92430"/>
                  </a:lnTo>
                  <a:lnTo>
                    <a:pt x="599898" y="89897"/>
                  </a:lnTo>
                  <a:cubicBezTo>
                    <a:pt x="599898" y="89897"/>
                    <a:pt x="611333" y="75970"/>
                    <a:pt x="643099" y="54445"/>
                  </a:cubicBezTo>
                  <a:cubicBezTo>
                    <a:pt x="676135" y="32920"/>
                    <a:pt x="711712" y="26589"/>
                    <a:pt x="711712" y="26589"/>
                  </a:cubicBezTo>
                  <a:lnTo>
                    <a:pt x="730771" y="0"/>
                  </a:lnTo>
                  <a:lnTo>
                    <a:pt x="846397" y="55711"/>
                  </a:lnTo>
                  <a:cubicBezTo>
                    <a:pt x="846397" y="55711"/>
                    <a:pt x="829879" y="75970"/>
                    <a:pt x="827338" y="81034"/>
                  </a:cubicBezTo>
                  <a:cubicBezTo>
                    <a:pt x="824797" y="86099"/>
                    <a:pt x="828609" y="98760"/>
                    <a:pt x="831150" y="103825"/>
                  </a:cubicBezTo>
                  <a:cubicBezTo>
                    <a:pt x="833691" y="108890"/>
                    <a:pt x="841315" y="120285"/>
                    <a:pt x="850209" y="130414"/>
                  </a:cubicBezTo>
                  <a:cubicBezTo>
                    <a:pt x="859103" y="139277"/>
                    <a:pt x="869268" y="158270"/>
                    <a:pt x="879433" y="172198"/>
                  </a:cubicBezTo>
                  <a:cubicBezTo>
                    <a:pt x="889598" y="186125"/>
                    <a:pt x="916281" y="221578"/>
                    <a:pt x="926446" y="238038"/>
                  </a:cubicBezTo>
                  <a:cubicBezTo>
                    <a:pt x="936611" y="253232"/>
                    <a:pt x="958212" y="276023"/>
                    <a:pt x="967106" y="293749"/>
                  </a:cubicBezTo>
                  <a:cubicBezTo>
                    <a:pt x="976000" y="311475"/>
                    <a:pt x="989977" y="331734"/>
                    <a:pt x="1003954" y="343129"/>
                  </a:cubicBezTo>
                  <a:cubicBezTo>
                    <a:pt x="1017931" y="354524"/>
                    <a:pt x="1035719" y="378582"/>
                    <a:pt x="1045884" y="393775"/>
                  </a:cubicBezTo>
                  <a:cubicBezTo>
                    <a:pt x="1056049" y="408969"/>
                    <a:pt x="1072567" y="427962"/>
                    <a:pt x="1086544" y="449486"/>
                  </a:cubicBezTo>
                  <a:cubicBezTo>
                    <a:pt x="1103062" y="473543"/>
                    <a:pt x="1134827" y="514061"/>
                    <a:pt x="1152616" y="539384"/>
                  </a:cubicBezTo>
                </a:path>
              </a:pathLst>
            </a:custGeom>
            <a:solidFill>
              <a:srgbClr val="FCCA8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3" name="Freeform 42">
              <a:extLst>
                <a:ext uri="{FF2B5EF4-FFF2-40B4-BE49-F238E27FC236}">
                  <a16:creationId xmlns:a16="http://schemas.microsoft.com/office/drawing/2014/main" id="{6597028F-4FEA-8899-12C3-3AED9AFF516B}"/>
                </a:ext>
              </a:extLst>
            </p:cNvPr>
            <p:cNvSpPr/>
            <p:nvPr/>
          </p:nvSpPr>
          <p:spPr>
            <a:xfrm>
              <a:off x="1937323" y="8451701"/>
              <a:ext cx="1163885" cy="1185124"/>
            </a:xfrm>
            <a:custGeom>
              <a:avLst/>
              <a:gdLst>
                <a:gd name="connsiteX0" fmla="*/ 8894 w 1163885"/>
                <a:gd name="connsiteY0" fmla="*/ 374783 h 1185124"/>
                <a:gd name="connsiteX1" fmla="*/ 6353 w 1163885"/>
                <a:gd name="connsiteY1" fmla="*/ 416566 h 1185124"/>
                <a:gd name="connsiteX2" fmla="*/ 10165 w 1163885"/>
                <a:gd name="connsiteY2" fmla="*/ 431760 h 1185124"/>
                <a:gd name="connsiteX3" fmla="*/ 13977 w 1163885"/>
                <a:gd name="connsiteY3" fmla="*/ 440623 h 1185124"/>
                <a:gd name="connsiteX4" fmla="*/ 16518 w 1163885"/>
                <a:gd name="connsiteY4" fmla="*/ 465947 h 1185124"/>
                <a:gd name="connsiteX5" fmla="*/ 15247 w 1163885"/>
                <a:gd name="connsiteY5" fmla="*/ 476076 h 1185124"/>
                <a:gd name="connsiteX6" fmla="*/ 13977 w 1163885"/>
                <a:gd name="connsiteY6" fmla="*/ 484939 h 1185124"/>
                <a:gd name="connsiteX7" fmla="*/ 13977 w 1163885"/>
                <a:gd name="connsiteY7" fmla="*/ 512794 h 1185124"/>
                <a:gd name="connsiteX8" fmla="*/ 20330 w 1163885"/>
                <a:gd name="connsiteY8" fmla="*/ 534319 h 1185124"/>
                <a:gd name="connsiteX9" fmla="*/ 25412 w 1163885"/>
                <a:gd name="connsiteY9" fmla="*/ 548247 h 1185124"/>
                <a:gd name="connsiteX10" fmla="*/ 29224 w 1163885"/>
                <a:gd name="connsiteY10" fmla="*/ 559642 h 1185124"/>
                <a:gd name="connsiteX11" fmla="*/ 34307 w 1163885"/>
                <a:gd name="connsiteY11" fmla="*/ 577368 h 1185124"/>
                <a:gd name="connsiteX12" fmla="*/ 45742 w 1163885"/>
                <a:gd name="connsiteY12" fmla="*/ 586232 h 1185124"/>
                <a:gd name="connsiteX13" fmla="*/ 58448 w 1163885"/>
                <a:gd name="connsiteY13" fmla="*/ 600159 h 1185124"/>
                <a:gd name="connsiteX14" fmla="*/ 60990 w 1163885"/>
                <a:gd name="connsiteY14" fmla="*/ 603958 h 1185124"/>
                <a:gd name="connsiteX15" fmla="*/ 63531 w 1163885"/>
                <a:gd name="connsiteY15" fmla="*/ 620418 h 1185124"/>
                <a:gd name="connsiteX16" fmla="*/ 63531 w 1163885"/>
                <a:gd name="connsiteY16" fmla="*/ 624216 h 1185124"/>
                <a:gd name="connsiteX17" fmla="*/ 69884 w 1163885"/>
                <a:gd name="connsiteY17" fmla="*/ 644475 h 1185124"/>
                <a:gd name="connsiteX18" fmla="*/ 74966 w 1163885"/>
                <a:gd name="connsiteY18" fmla="*/ 672330 h 1185124"/>
                <a:gd name="connsiteX19" fmla="*/ 78778 w 1163885"/>
                <a:gd name="connsiteY19" fmla="*/ 678661 h 1185124"/>
                <a:gd name="connsiteX20" fmla="*/ 97837 w 1163885"/>
                <a:gd name="connsiteY20" fmla="*/ 702718 h 1185124"/>
                <a:gd name="connsiteX21" fmla="*/ 108002 w 1163885"/>
                <a:gd name="connsiteY21" fmla="*/ 755897 h 1185124"/>
                <a:gd name="connsiteX22" fmla="*/ 110544 w 1163885"/>
                <a:gd name="connsiteY22" fmla="*/ 763494 h 1185124"/>
                <a:gd name="connsiteX23" fmla="*/ 114356 w 1163885"/>
                <a:gd name="connsiteY23" fmla="*/ 776156 h 1185124"/>
                <a:gd name="connsiteX24" fmla="*/ 113085 w 1163885"/>
                <a:gd name="connsiteY24" fmla="*/ 788817 h 1185124"/>
                <a:gd name="connsiteX25" fmla="*/ 111814 w 1163885"/>
                <a:gd name="connsiteY25" fmla="*/ 801479 h 1185124"/>
                <a:gd name="connsiteX26" fmla="*/ 129603 w 1163885"/>
                <a:gd name="connsiteY26" fmla="*/ 839463 h 1185124"/>
                <a:gd name="connsiteX27" fmla="*/ 134685 w 1163885"/>
                <a:gd name="connsiteY27" fmla="*/ 849593 h 1185124"/>
                <a:gd name="connsiteX28" fmla="*/ 141039 w 1163885"/>
                <a:gd name="connsiteY28" fmla="*/ 887577 h 1185124"/>
                <a:gd name="connsiteX29" fmla="*/ 151203 w 1163885"/>
                <a:gd name="connsiteY29" fmla="*/ 911634 h 1185124"/>
                <a:gd name="connsiteX30" fmla="*/ 155015 w 1163885"/>
                <a:gd name="connsiteY30" fmla="*/ 919231 h 1185124"/>
                <a:gd name="connsiteX31" fmla="*/ 155015 w 1163885"/>
                <a:gd name="connsiteY31" fmla="*/ 931893 h 1185124"/>
                <a:gd name="connsiteX32" fmla="*/ 153745 w 1163885"/>
                <a:gd name="connsiteY32" fmla="*/ 935692 h 1185124"/>
                <a:gd name="connsiteX33" fmla="*/ 168992 w 1163885"/>
                <a:gd name="connsiteY33" fmla="*/ 966079 h 1185124"/>
                <a:gd name="connsiteX34" fmla="*/ 168992 w 1163885"/>
                <a:gd name="connsiteY34" fmla="*/ 967345 h 1185124"/>
                <a:gd name="connsiteX35" fmla="*/ 188051 w 1163885"/>
                <a:gd name="connsiteY35" fmla="*/ 1025589 h 1185124"/>
                <a:gd name="connsiteX36" fmla="*/ 186781 w 1163885"/>
                <a:gd name="connsiteY36" fmla="*/ 1034452 h 1185124"/>
                <a:gd name="connsiteX37" fmla="*/ 185510 w 1163885"/>
                <a:gd name="connsiteY37" fmla="*/ 1052178 h 1185124"/>
                <a:gd name="connsiteX38" fmla="*/ 191863 w 1163885"/>
                <a:gd name="connsiteY38" fmla="*/ 1062307 h 1185124"/>
                <a:gd name="connsiteX39" fmla="*/ 204569 w 1163885"/>
                <a:gd name="connsiteY39" fmla="*/ 1085098 h 1185124"/>
                <a:gd name="connsiteX40" fmla="*/ 212193 w 1163885"/>
                <a:gd name="connsiteY40" fmla="*/ 1116752 h 1185124"/>
                <a:gd name="connsiteX41" fmla="*/ 214734 w 1163885"/>
                <a:gd name="connsiteY41" fmla="*/ 1126882 h 1185124"/>
                <a:gd name="connsiteX42" fmla="*/ 214734 w 1163885"/>
                <a:gd name="connsiteY42" fmla="*/ 1129414 h 1185124"/>
                <a:gd name="connsiteX43" fmla="*/ 222358 w 1163885"/>
                <a:gd name="connsiteY43" fmla="*/ 1152205 h 1185124"/>
                <a:gd name="connsiteX44" fmla="*/ 227441 w 1163885"/>
                <a:gd name="connsiteY44" fmla="*/ 1163600 h 1185124"/>
                <a:gd name="connsiteX45" fmla="*/ 235064 w 1163885"/>
                <a:gd name="connsiteY45" fmla="*/ 1182593 h 1185124"/>
                <a:gd name="connsiteX46" fmla="*/ 247770 w 1163885"/>
                <a:gd name="connsiteY46" fmla="*/ 1176262 h 1185124"/>
                <a:gd name="connsiteX47" fmla="*/ 254123 w 1163885"/>
                <a:gd name="connsiteY47" fmla="*/ 1172463 h 1185124"/>
                <a:gd name="connsiteX48" fmla="*/ 264288 w 1163885"/>
                <a:gd name="connsiteY48" fmla="*/ 1169931 h 1185124"/>
                <a:gd name="connsiteX49" fmla="*/ 275724 w 1163885"/>
                <a:gd name="connsiteY49" fmla="*/ 1168665 h 1185124"/>
                <a:gd name="connsiteX50" fmla="*/ 315113 w 1163885"/>
                <a:gd name="connsiteY50" fmla="*/ 1154737 h 1185124"/>
                <a:gd name="connsiteX51" fmla="*/ 349420 w 1163885"/>
                <a:gd name="connsiteY51" fmla="*/ 1145874 h 1185124"/>
                <a:gd name="connsiteX52" fmla="*/ 351961 w 1163885"/>
                <a:gd name="connsiteY52" fmla="*/ 1137011 h 1185124"/>
                <a:gd name="connsiteX53" fmla="*/ 355773 w 1163885"/>
                <a:gd name="connsiteY53" fmla="*/ 1126882 h 1185124"/>
                <a:gd name="connsiteX54" fmla="*/ 398974 w 1163885"/>
                <a:gd name="connsiteY54" fmla="*/ 1115486 h 1185124"/>
                <a:gd name="connsiteX55" fmla="*/ 434551 w 1163885"/>
                <a:gd name="connsiteY55" fmla="*/ 1105357 h 1185124"/>
                <a:gd name="connsiteX56" fmla="*/ 453610 w 1163885"/>
                <a:gd name="connsiteY56" fmla="*/ 1099026 h 1185124"/>
                <a:gd name="connsiteX57" fmla="*/ 480293 w 1163885"/>
                <a:gd name="connsiteY57" fmla="*/ 1093961 h 1185124"/>
                <a:gd name="connsiteX58" fmla="*/ 481564 w 1163885"/>
                <a:gd name="connsiteY58" fmla="*/ 1093961 h 1185124"/>
                <a:gd name="connsiteX59" fmla="*/ 482835 w 1163885"/>
                <a:gd name="connsiteY59" fmla="*/ 1095228 h 1185124"/>
                <a:gd name="connsiteX60" fmla="*/ 513329 w 1163885"/>
                <a:gd name="connsiteY60" fmla="*/ 1120551 h 1185124"/>
                <a:gd name="connsiteX61" fmla="*/ 536200 w 1163885"/>
                <a:gd name="connsiteY61" fmla="*/ 1125615 h 1185124"/>
                <a:gd name="connsiteX62" fmla="*/ 547636 w 1163885"/>
                <a:gd name="connsiteY62" fmla="*/ 1125615 h 1185124"/>
                <a:gd name="connsiteX63" fmla="*/ 550177 w 1163885"/>
                <a:gd name="connsiteY63" fmla="*/ 1125615 h 1185124"/>
                <a:gd name="connsiteX64" fmla="*/ 565425 w 1163885"/>
                <a:gd name="connsiteY64" fmla="*/ 1128148 h 1185124"/>
                <a:gd name="connsiteX65" fmla="*/ 569237 w 1163885"/>
                <a:gd name="connsiteY65" fmla="*/ 1129414 h 1185124"/>
                <a:gd name="connsiteX66" fmla="*/ 580672 w 1163885"/>
                <a:gd name="connsiteY66" fmla="*/ 1134478 h 1185124"/>
                <a:gd name="connsiteX67" fmla="*/ 595919 w 1163885"/>
                <a:gd name="connsiteY67" fmla="*/ 1107889 h 1185124"/>
                <a:gd name="connsiteX68" fmla="*/ 606084 w 1163885"/>
                <a:gd name="connsiteY68" fmla="*/ 1091429 h 1185124"/>
                <a:gd name="connsiteX69" fmla="*/ 613708 w 1163885"/>
                <a:gd name="connsiteY69" fmla="*/ 1077501 h 1185124"/>
                <a:gd name="connsiteX70" fmla="*/ 616249 w 1163885"/>
                <a:gd name="connsiteY70" fmla="*/ 1073703 h 1185124"/>
                <a:gd name="connsiteX71" fmla="*/ 627685 w 1163885"/>
                <a:gd name="connsiteY71" fmla="*/ 1058509 h 1185124"/>
                <a:gd name="connsiteX72" fmla="*/ 641662 w 1163885"/>
                <a:gd name="connsiteY72" fmla="*/ 1054710 h 1185124"/>
                <a:gd name="connsiteX73" fmla="*/ 642932 w 1163885"/>
                <a:gd name="connsiteY73" fmla="*/ 1039517 h 1185124"/>
                <a:gd name="connsiteX74" fmla="*/ 639121 w 1163885"/>
                <a:gd name="connsiteY74" fmla="*/ 1012927 h 1185124"/>
                <a:gd name="connsiteX75" fmla="*/ 631497 w 1163885"/>
                <a:gd name="connsiteY75" fmla="*/ 1006596 h 1185124"/>
                <a:gd name="connsiteX76" fmla="*/ 634038 w 1163885"/>
                <a:gd name="connsiteY76" fmla="*/ 993935 h 1185124"/>
                <a:gd name="connsiteX77" fmla="*/ 635309 w 1163885"/>
                <a:gd name="connsiteY77" fmla="*/ 993935 h 1185124"/>
                <a:gd name="connsiteX78" fmla="*/ 664533 w 1163885"/>
                <a:gd name="connsiteY78" fmla="*/ 981273 h 1185124"/>
                <a:gd name="connsiteX79" fmla="*/ 696298 w 1163885"/>
                <a:gd name="connsiteY79" fmla="*/ 959749 h 1185124"/>
                <a:gd name="connsiteX80" fmla="*/ 679780 w 1163885"/>
                <a:gd name="connsiteY80" fmla="*/ 928095 h 1185124"/>
                <a:gd name="connsiteX81" fmla="*/ 672156 w 1163885"/>
                <a:gd name="connsiteY81" fmla="*/ 900239 h 1185124"/>
                <a:gd name="connsiteX82" fmla="*/ 667074 w 1163885"/>
                <a:gd name="connsiteY82" fmla="*/ 869851 h 1185124"/>
                <a:gd name="connsiteX83" fmla="*/ 665803 w 1163885"/>
                <a:gd name="connsiteY83" fmla="*/ 864787 h 1185124"/>
                <a:gd name="connsiteX84" fmla="*/ 660721 w 1163885"/>
                <a:gd name="connsiteY84" fmla="*/ 847060 h 1185124"/>
                <a:gd name="connsiteX85" fmla="*/ 655639 w 1163885"/>
                <a:gd name="connsiteY85" fmla="*/ 843262 h 1185124"/>
                <a:gd name="connsiteX86" fmla="*/ 659450 w 1163885"/>
                <a:gd name="connsiteY86" fmla="*/ 836931 h 1185124"/>
                <a:gd name="connsiteX87" fmla="*/ 660721 w 1163885"/>
                <a:gd name="connsiteY87" fmla="*/ 836931 h 1185124"/>
                <a:gd name="connsiteX88" fmla="*/ 693757 w 1163885"/>
                <a:gd name="connsiteY88" fmla="*/ 828068 h 1185124"/>
                <a:gd name="connsiteX89" fmla="*/ 724252 w 1163885"/>
                <a:gd name="connsiteY89" fmla="*/ 807809 h 1185124"/>
                <a:gd name="connsiteX90" fmla="*/ 738229 w 1163885"/>
                <a:gd name="connsiteY90" fmla="*/ 796414 h 1185124"/>
                <a:gd name="connsiteX91" fmla="*/ 763641 w 1163885"/>
                <a:gd name="connsiteY91" fmla="*/ 774889 h 1185124"/>
                <a:gd name="connsiteX92" fmla="*/ 778888 w 1163885"/>
                <a:gd name="connsiteY92" fmla="*/ 762228 h 1185124"/>
                <a:gd name="connsiteX93" fmla="*/ 800489 w 1163885"/>
                <a:gd name="connsiteY93" fmla="*/ 748300 h 1185124"/>
                <a:gd name="connsiteX94" fmla="*/ 808113 w 1163885"/>
                <a:gd name="connsiteY94" fmla="*/ 744502 h 1185124"/>
                <a:gd name="connsiteX95" fmla="*/ 832254 w 1163885"/>
                <a:gd name="connsiteY95" fmla="*/ 730574 h 1185124"/>
                <a:gd name="connsiteX96" fmla="*/ 850043 w 1163885"/>
                <a:gd name="connsiteY96" fmla="*/ 724243 h 1185124"/>
                <a:gd name="connsiteX97" fmla="*/ 857667 w 1163885"/>
                <a:gd name="connsiteY97" fmla="*/ 722977 h 1185124"/>
                <a:gd name="connsiteX98" fmla="*/ 867832 w 1163885"/>
                <a:gd name="connsiteY98" fmla="*/ 721711 h 1185124"/>
                <a:gd name="connsiteX99" fmla="*/ 897056 w 1163885"/>
                <a:gd name="connsiteY99" fmla="*/ 728041 h 1185124"/>
                <a:gd name="connsiteX100" fmla="*/ 940257 w 1163885"/>
                <a:gd name="connsiteY100" fmla="*/ 730574 h 1185124"/>
                <a:gd name="connsiteX101" fmla="*/ 996164 w 1163885"/>
                <a:gd name="connsiteY101" fmla="*/ 744502 h 1185124"/>
                <a:gd name="connsiteX102" fmla="*/ 996164 w 1163885"/>
                <a:gd name="connsiteY102" fmla="*/ 744502 h 1185124"/>
                <a:gd name="connsiteX103" fmla="*/ 1021576 w 1163885"/>
                <a:gd name="connsiteY103" fmla="*/ 747034 h 1185124"/>
                <a:gd name="connsiteX104" fmla="*/ 1022847 w 1163885"/>
                <a:gd name="connsiteY104" fmla="*/ 747034 h 1185124"/>
                <a:gd name="connsiteX105" fmla="*/ 1026659 w 1163885"/>
                <a:gd name="connsiteY105" fmla="*/ 753365 h 1185124"/>
                <a:gd name="connsiteX106" fmla="*/ 1038094 w 1163885"/>
                <a:gd name="connsiteY106" fmla="*/ 755897 h 1185124"/>
                <a:gd name="connsiteX107" fmla="*/ 1038094 w 1163885"/>
                <a:gd name="connsiteY107" fmla="*/ 744502 h 1185124"/>
                <a:gd name="connsiteX108" fmla="*/ 1036824 w 1163885"/>
                <a:gd name="connsiteY108" fmla="*/ 741969 h 1185124"/>
                <a:gd name="connsiteX109" fmla="*/ 1034282 w 1163885"/>
                <a:gd name="connsiteY109" fmla="*/ 738171 h 1185124"/>
                <a:gd name="connsiteX110" fmla="*/ 1031741 w 1163885"/>
                <a:gd name="connsiteY110" fmla="*/ 722977 h 1185124"/>
                <a:gd name="connsiteX111" fmla="*/ 1031741 w 1163885"/>
                <a:gd name="connsiteY111" fmla="*/ 720444 h 1185124"/>
                <a:gd name="connsiteX112" fmla="*/ 1029200 w 1163885"/>
                <a:gd name="connsiteY112" fmla="*/ 712848 h 1185124"/>
                <a:gd name="connsiteX113" fmla="*/ 1025388 w 1163885"/>
                <a:gd name="connsiteY113" fmla="*/ 698920 h 1185124"/>
                <a:gd name="connsiteX114" fmla="*/ 1010141 w 1163885"/>
                <a:gd name="connsiteY114" fmla="*/ 666000 h 1185124"/>
                <a:gd name="connsiteX115" fmla="*/ 985999 w 1163885"/>
                <a:gd name="connsiteY115" fmla="*/ 653338 h 1185124"/>
                <a:gd name="connsiteX116" fmla="*/ 972022 w 1163885"/>
                <a:gd name="connsiteY116" fmla="*/ 645741 h 1185124"/>
                <a:gd name="connsiteX117" fmla="*/ 973293 w 1163885"/>
                <a:gd name="connsiteY117" fmla="*/ 634346 h 1185124"/>
                <a:gd name="connsiteX118" fmla="*/ 993623 w 1163885"/>
                <a:gd name="connsiteY118" fmla="*/ 626749 h 1185124"/>
                <a:gd name="connsiteX119" fmla="*/ 1008870 w 1163885"/>
                <a:gd name="connsiteY119" fmla="*/ 617886 h 1185124"/>
                <a:gd name="connsiteX120" fmla="*/ 1017765 w 1163885"/>
                <a:gd name="connsiteY120" fmla="*/ 612821 h 1185124"/>
                <a:gd name="connsiteX121" fmla="*/ 1038094 w 1163885"/>
                <a:gd name="connsiteY121" fmla="*/ 605224 h 1185124"/>
                <a:gd name="connsiteX122" fmla="*/ 1044447 w 1163885"/>
                <a:gd name="connsiteY122" fmla="*/ 603958 h 1185124"/>
                <a:gd name="connsiteX123" fmla="*/ 1054612 w 1163885"/>
                <a:gd name="connsiteY123" fmla="*/ 602692 h 1185124"/>
                <a:gd name="connsiteX124" fmla="*/ 1081295 w 1163885"/>
                <a:gd name="connsiteY124" fmla="*/ 600159 h 1185124"/>
                <a:gd name="connsiteX125" fmla="*/ 1087649 w 1163885"/>
                <a:gd name="connsiteY125" fmla="*/ 595095 h 1185124"/>
                <a:gd name="connsiteX126" fmla="*/ 1092731 w 1163885"/>
                <a:gd name="connsiteY126" fmla="*/ 590030 h 1185124"/>
                <a:gd name="connsiteX127" fmla="*/ 1105437 w 1163885"/>
                <a:gd name="connsiteY127" fmla="*/ 581167 h 1185124"/>
                <a:gd name="connsiteX128" fmla="*/ 1109249 w 1163885"/>
                <a:gd name="connsiteY128" fmla="*/ 578635 h 1185124"/>
                <a:gd name="connsiteX129" fmla="*/ 1121955 w 1163885"/>
                <a:gd name="connsiteY129" fmla="*/ 572304 h 1185124"/>
                <a:gd name="connsiteX130" fmla="*/ 1137203 w 1163885"/>
                <a:gd name="connsiteY130" fmla="*/ 574836 h 1185124"/>
                <a:gd name="connsiteX131" fmla="*/ 1160074 w 1163885"/>
                <a:gd name="connsiteY131" fmla="*/ 553312 h 1185124"/>
                <a:gd name="connsiteX132" fmla="*/ 1163886 w 1163885"/>
                <a:gd name="connsiteY132" fmla="*/ 546981 h 1185124"/>
                <a:gd name="connsiteX133" fmla="*/ 1143556 w 1163885"/>
                <a:gd name="connsiteY133" fmla="*/ 519125 h 1185124"/>
                <a:gd name="connsiteX134" fmla="*/ 1100355 w 1163885"/>
                <a:gd name="connsiteY134" fmla="*/ 459616 h 1185124"/>
                <a:gd name="connsiteX135" fmla="*/ 1076213 w 1163885"/>
                <a:gd name="connsiteY135" fmla="*/ 426696 h 1185124"/>
                <a:gd name="connsiteX136" fmla="*/ 1059695 w 1163885"/>
                <a:gd name="connsiteY136" fmla="*/ 403905 h 1185124"/>
                <a:gd name="connsiteX137" fmla="*/ 1019035 w 1163885"/>
                <a:gd name="connsiteY137" fmla="*/ 353258 h 1185124"/>
                <a:gd name="connsiteX138" fmla="*/ 982187 w 1163885"/>
                <a:gd name="connsiteY138" fmla="*/ 302612 h 1185124"/>
                <a:gd name="connsiteX139" fmla="*/ 956775 w 1163885"/>
                <a:gd name="connsiteY139" fmla="*/ 267160 h 1185124"/>
                <a:gd name="connsiteX140" fmla="*/ 941528 w 1163885"/>
                <a:gd name="connsiteY140" fmla="*/ 246901 h 1185124"/>
                <a:gd name="connsiteX141" fmla="*/ 894515 w 1163885"/>
                <a:gd name="connsiteY141" fmla="*/ 181061 h 1185124"/>
                <a:gd name="connsiteX142" fmla="*/ 881808 w 1163885"/>
                <a:gd name="connsiteY142" fmla="*/ 163335 h 1185124"/>
                <a:gd name="connsiteX143" fmla="*/ 865290 w 1163885"/>
                <a:gd name="connsiteY143" fmla="*/ 139277 h 1185124"/>
                <a:gd name="connsiteX144" fmla="*/ 844961 w 1163885"/>
                <a:gd name="connsiteY144" fmla="*/ 112688 h 1185124"/>
                <a:gd name="connsiteX145" fmla="*/ 841149 w 1163885"/>
                <a:gd name="connsiteY145" fmla="*/ 87365 h 1185124"/>
                <a:gd name="connsiteX146" fmla="*/ 857667 w 1163885"/>
                <a:gd name="connsiteY146" fmla="*/ 63308 h 1185124"/>
                <a:gd name="connsiteX147" fmla="*/ 747123 w 1163885"/>
                <a:gd name="connsiteY147" fmla="*/ 10129 h 1185124"/>
                <a:gd name="connsiteX148" fmla="*/ 728064 w 1163885"/>
                <a:gd name="connsiteY148" fmla="*/ 36719 h 1185124"/>
                <a:gd name="connsiteX149" fmla="*/ 726793 w 1163885"/>
                <a:gd name="connsiteY149" fmla="*/ 36719 h 1185124"/>
                <a:gd name="connsiteX150" fmla="*/ 659450 w 1163885"/>
                <a:gd name="connsiteY150" fmla="*/ 64574 h 1185124"/>
                <a:gd name="connsiteX151" fmla="*/ 616249 w 1163885"/>
                <a:gd name="connsiteY151" fmla="*/ 98760 h 1185124"/>
                <a:gd name="connsiteX152" fmla="*/ 616249 w 1163885"/>
                <a:gd name="connsiteY152" fmla="*/ 100027 h 1185124"/>
                <a:gd name="connsiteX153" fmla="*/ 608626 w 1163885"/>
                <a:gd name="connsiteY153" fmla="*/ 102559 h 1185124"/>
                <a:gd name="connsiteX154" fmla="*/ 602273 w 1163885"/>
                <a:gd name="connsiteY154" fmla="*/ 115220 h 1185124"/>
                <a:gd name="connsiteX155" fmla="*/ 564154 w 1163885"/>
                <a:gd name="connsiteY155" fmla="*/ 157004 h 1185124"/>
                <a:gd name="connsiteX156" fmla="*/ 542554 w 1163885"/>
                <a:gd name="connsiteY156" fmla="*/ 148141 h 1185124"/>
                <a:gd name="connsiteX157" fmla="*/ 476481 w 1163885"/>
                <a:gd name="connsiteY157" fmla="*/ 192456 h 1185124"/>
                <a:gd name="connsiteX158" fmla="*/ 430739 w 1163885"/>
                <a:gd name="connsiteY158" fmla="*/ 202585 h 1185124"/>
                <a:gd name="connsiteX159" fmla="*/ 379915 w 1163885"/>
                <a:gd name="connsiteY159" fmla="*/ 215247 h 1185124"/>
                <a:gd name="connsiteX160" fmla="*/ 363397 w 1163885"/>
                <a:gd name="connsiteY160" fmla="*/ 239304 h 1185124"/>
                <a:gd name="connsiteX161" fmla="*/ 363397 w 1163885"/>
                <a:gd name="connsiteY161" fmla="*/ 240570 h 1185124"/>
                <a:gd name="connsiteX162" fmla="*/ 359585 w 1163885"/>
                <a:gd name="connsiteY162" fmla="*/ 240570 h 1185124"/>
                <a:gd name="connsiteX163" fmla="*/ 329090 w 1163885"/>
                <a:gd name="connsiteY163" fmla="*/ 276023 h 1185124"/>
                <a:gd name="connsiteX164" fmla="*/ 310031 w 1163885"/>
                <a:gd name="connsiteY164" fmla="*/ 278555 h 1185124"/>
                <a:gd name="connsiteX165" fmla="*/ 246500 w 1163885"/>
                <a:gd name="connsiteY165" fmla="*/ 311475 h 1185124"/>
                <a:gd name="connsiteX166" fmla="*/ 199487 w 1163885"/>
                <a:gd name="connsiteY166" fmla="*/ 321604 h 1185124"/>
                <a:gd name="connsiteX167" fmla="*/ 157557 w 1163885"/>
                <a:gd name="connsiteY167" fmla="*/ 346928 h 1185124"/>
                <a:gd name="connsiteX168" fmla="*/ 152474 w 1163885"/>
                <a:gd name="connsiteY168" fmla="*/ 346928 h 1185124"/>
                <a:gd name="connsiteX169" fmla="*/ 144850 w 1163885"/>
                <a:gd name="connsiteY169" fmla="*/ 346928 h 1185124"/>
                <a:gd name="connsiteX170" fmla="*/ 86402 w 1163885"/>
                <a:gd name="connsiteY170" fmla="*/ 357057 h 1185124"/>
                <a:gd name="connsiteX171" fmla="*/ 64801 w 1163885"/>
                <a:gd name="connsiteY171" fmla="*/ 367186 h 1185124"/>
                <a:gd name="connsiteX172" fmla="*/ 25412 w 1163885"/>
                <a:gd name="connsiteY172" fmla="*/ 381114 h 1185124"/>
                <a:gd name="connsiteX173" fmla="*/ 8894 w 1163885"/>
                <a:gd name="connsiteY173" fmla="*/ 374783 h 1185124"/>
                <a:gd name="connsiteX174" fmla="*/ 233794 w 1163885"/>
                <a:gd name="connsiteY174" fmla="*/ 1185125 h 1185124"/>
                <a:gd name="connsiteX175" fmla="*/ 233794 w 1163885"/>
                <a:gd name="connsiteY175" fmla="*/ 1185125 h 1185124"/>
                <a:gd name="connsiteX176" fmla="*/ 222358 w 1163885"/>
                <a:gd name="connsiteY176" fmla="*/ 1163600 h 1185124"/>
                <a:gd name="connsiteX177" fmla="*/ 217276 w 1163885"/>
                <a:gd name="connsiteY177" fmla="*/ 1152205 h 1185124"/>
                <a:gd name="connsiteX178" fmla="*/ 208381 w 1163885"/>
                <a:gd name="connsiteY178" fmla="*/ 1129414 h 1185124"/>
                <a:gd name="connsiteX179" fmla="*/ 208381 w 1163885"/>
                <a:gd name="connsiteY179" fmla="*/ 1128148 h 1185124"/>
                <a:gd name="connsiteX180" fmla="*/ 205840 w 1163885"/>
                <a:gd name="connsiteY180" fmla="*/ 1118018 h 1185124"/>
                <a:gd name="connsiteX181" fmla="*/ 198216 w 1163885"/>
                <a:gd name="connsiteY181" fmla="*/ 1086364 h 1185124"/>
                <a:gd name="connsiteX182" fmla="*/ 185510 w 1163885"/>
                <a:gd name="connsiteY182" fmla="*/ 1064840 h 1185124"/>
                <a:gd name="connsiteX183" fmla="*/ 179157 w 1163885"/>
                <a:gd name="connsiteY183" fmla="*/ 1054710 h 1185124"/>
                <a:gd name="connsiteX184" fmla="*/ 179157 w 1163885"/>
                <a:gd name="connsiteY184" fmla="*/ 1033186 h 1185124"/>
                <a:gd name="connsiteX185" fmla="*/ 180428 w 1163885"/>
                <a:gd name="connsiteY185" fmla="*/ 1024323 h 1185124"/>
                <a:gd name="connsiteX186" fmla="*/ 162639 w 1163885"/>
                <a:gd name="connsiteY186" fmla="*/ 968612 h 1185124"/>
                <a:gd name="connsiteX187" fmla="*/ 162639 w 1163885"/>
                <a:gd name="connsiteY187" fmla="*/ 967345 h 1185124"/>
                <a:gd name="connsiteX188" fmla="*/ 147392 w 1163885"/>
                <a:gd name="connsiteY188" fmla="*/ 934425 h 1185124"/>
                <a:gd name="connsiteX189" fmla="*/ 148662 w 1163885"/>
                <a:gd name="connsiteY189" fmla="*/ 930627 h 1185124"/>
                <a:gd name="connsiteX190" fmla="*/ 149933 w 1163885"/>
                <a:gd name="connsiteY190" fmla="*/ 920498 h 1185124"/>
                <a:gd name="connsiteX191" fmla="*/ 146121 w 1163885"/>
                <a:gd name="connsiteY191" fmla="*/ 912901 h 1185124"/>
                <a:gd name="connsiteX192" fmla="*/ 134685 w 1163885"/>
                <a:gd name="connsiteY192" fmla="*/ 887577 h 1185124"/>
                <a:gd name="connsiteX193" fmla="*/ 128332 w 1163885"/>
                <a:gd name="connsiteY193" fmla="*/ 850859 h 1185124"/>
                <a:gd name="connsiteX194" fmla="*/ 123250 w 1163885"/>
                <a:gd name="connsiteY194" fmla="*/ 840730 h 1185124"/>
                <a:gd name="connsiteX195" fmla="*/ 105461 w 1163885"/>
                <a:gd name="connsiteY195" fmla="*/ 801479 h 1185124"/>
                <a:gd name="connsiteX196" fmla="*/ 106732 w 1163885"/>
                <a:gd name="connsiteY196" fmla="*/ 786285 h 1185124"/>
                <a:gd name="connsiteX197" fmla="*/ 108002 w 1163885"/>
                <a:gd name="connsiteY197" fmla="*/ 774889 h 1185124"/>
                <a:gd name="connsiteX198" fmla="*/ 105461 w 1163885"/>
                <a:gd name="connsiteY198" fmla="*/ 764760 h 1185124"/>
                <a:gd name="connsiteX199" fmla="*/ 102920 w 1163885"/>
                <a:gd name="connsiteY199" fmla="*/ 755897 h 1185124"/>
                <a:gd name="connsiteX200" fmla="*/ 94026 w 1163885"/>
                <a:gd name="connsiteY200" fmla="*/ 705251 h 1185124"/>
                <a:gd name="connsiteX201" fmla="*/ 76237 w 1163885"/>
                <a:gd name="connsiteY201" fmla="*/ 682460 h 1185124"/>
                <a:gd name="connsiteX202" fmla="*/ 69884 w 1163885"/>
                <a:gd name="connsiteY202" fmla="*/ 672330 h 1185124"/>
                <a:gd name="connsiteX203" fmla="*/ 66072 w 1163885"/>
                <a:gd name="connsiteY203" fmla="*/ 647007 h 1185124"/>
                <a:gd name="connsiteX204" fmla="*/ 59719 w 1163885"/>
                <a:gd name="connsiteY204" fmla="*/ 625483 h 1185124"/>
                <a:gd name="connsiteX205" fmla="*/ 59719 w 1163885"/>
                <a:gd name="connsiteY205" fmla="*/ 621684 h 1185124"/>
                <a:gd name="connsiteX206" fmla="*/ 57178 w 1163885"/>
                <a:gd name="connsiteY206" fmla="*/ 607756 h 1185124"/>
                <a:gd name="connsiteX207" fmla="*/ 54637 w 1163885"/>
                <a:gd name="connsiteY207" fmla="*/ 603958 h 1185124"/>
                <a:gd name="connsiteX208" fmla="*/ 44472 w 1163885"/>
                <a:gd name="connsiteY208" fmla="*/ 592562 h 1185124"/>
                <a:gd name="connsiteX209" fmla="*/ 30495 w 1163885"/>
                <a:gd name="connsiteY209" fmla="*/ 578635 h 1185124"/>
                <a:gd name="connsiteX210" fmla="*/ 25412 w 1163885"/>
                <a:gd name="connsiteY210" fmla="*/ 562175 h 1185124"/>
                <a:gd name="connsiteX211" fmla="*/ 21600 w 1163885"/>
                <a:gd name="connsiteY211" fmla="*/ 550779 h 1185124"/>
                <a:gd name="connsiteX212" fmla="*/ 16518 w 1163885"/>
                <a:gd name="connsiteY212" fmla="*/ 538118 h 1185124"/>
                <a:gd name="connsiteX213" fmla="*/ 8894 w 1163885"/>
                <a:gd name="connsiteY213" fmla="*/ 514061 h 1185124"/>
                <a:gd name="connsiteX214" fmla="*/ 8894 w 1163885"/>
                <a:gd name="connsiteY214" fmla="*/ 486205 h 1185124"/>
                <a:gd name="connsiteX215" fmla="*/ 10165 w 1163885"/>
                <a:gd name="connsiteY215" fmla="*/ 476076 h 1185124"/>
                <a:gd name="connsiteX216" fmla="*/ 11436 w 1163885"/>
                <a:gd name="connsiteY216" fmla="*/ 467213 h 1185124"/>
                <a:gd name="connsiteX217" fmla="*/ 8894 w 1163885"/>
                <a:gd name="connsiteY217" fmla="*/ 443156 h 1185124"/>
                <a:gd name="connsiteX218" fmla="*/ 5082 w 1163885"/>
                <a:gd name="connsiteY218" fmla="*/ 434293 h 1185124"/>
                <a:gd name="connsiteX219" fmla="*/ 0 w 1163885"/>
                <a:gd name="connsiteY219" fmla="*/ 417832 h 1185124"/>
                <a:gd name="connsiteX220" fmla="*/ 2541 w 1163885"/>
                <a:gd name="connsiteY220" fmla="*/ 373517 h 1185124"/>
                <a:gd name="connsiteX221" fmla="*/ 2541 w 1163885"/>
                <a:gd name="connsiteY221" fmla="*/ 370985 h 1185124"/>
                <a:gd name="connsiteX222" fmla="*/ 5082 w 1163885"/>
                <a:gd name="connsiteY222" fmla="*/ 370985 h 1185124"/>
                <a:gd name="connsiteX223" fmla="*/ 15247 w 1163885"/>
                <a:gd name="connsiteY223" fmla="*/ 370985 h 1185124"/>
                <a:gd name="connsiteX224" fmla="*/ 52095 w 1163885"/>
                <a:gd name="connsiteY224" fmla="*/ 357057 h 1185124"/>
                <a:gd name="connsiteX225" fmla="*/ 73696 w 1163885"/>
                <a:gd name="connsiteY225" fmla="*/ 346928 h 1185124"/>
                <a:gd name="connsiteX226" fmla="*/ 133415 w 1163885"/>
                <a:gd name="connsiteY226" fmla="*/ 336798 h 1185124"/>
                <a:gd name="connsiteX227" fmla="*/ 141039 w 1163885"/>
                <a:gd name="connsiteY227" fmla="*/ 336798 h 1185124"/>
                <a:gd name="connsiteX228" fmla="*/ 146121 w 1163885"/>
                <a:gd name="connsiteY228" fmla="*/ 336798 h 1185124"/>
                <a:gd name="connsiteX229" fmla="*/ 185510 w 1163885"/>
                <a:gd name="connsiteY229" fmla="*/ 312741 h 1185124"/>
                <a:gd name="connsiteX230" fmla="*/ 185510 w 1163885"/>
                <a:gd name="connsiteY230" fmla="*/ 312741 h 1185124"/>
                <a:gd name="connsiteX231" fmla="*/ 186781 w 1163885"/>
                <a:gd name="connsiteY231" fmla="*/ 312741 h 1185124"/>
                <a:gd name="connsiteX232" fmla="*/ 233794 w 1163885"/>
                <a:gd name="connsiteY232" fmla="*/ 302612 h 1185124"/>
                <a:gd name="connsiteX233" fmla="*/ 294783 w 1163885"/>
                <a:gd name="connsiteY233" fmla="*/ 270958 h 1185124"/>
                <a:gd name="connsiteX234" fmla="*/ 294783 w 1163885"/>
                <a:gd name="connsiteY234" fmla="*/ 270958 h 1185124"/>
                <a:gd name="connsiteX235" fmla="*/ 313842 w 1163885"/>
                <a:gd name="connsiteY235" fmla="*/ 268426 h 1185124"/>
                <a:gd name="connsiteX236" fmla="*/ 344337 w 1163885"/>
                <a:gd name="connsiteY236" fmla="*/ 232973 h 1185124"/>
                <a:gd name="connsiteX237" fmla="*/ 348149 w 1163885"/>
                <a:gd name="connsiteY237" fmla="*/ 232973 h 1185124"/>
                <a:gd name="connsiteX238" fmla="*/ 364667 w 1163885"/>
                <a:gd name="connsiteY238" fmla="*/ 208916 h 1185124"/>
                <a:gd name="connsiteX239" fmla="*/ 418033 w 1163885"/>
                <a:gd name="connsiteY239" fmla="*/ 194989 h 1185124"/>
                <a:gd name="connsiteX240" fmla="*/ 463775 w 1163885"/>
                <a:gd name="connsiteY240" fmla="*/ 184859 h 1185124"/>
                <a:gd name="connsiteX241" fmla="*/ 529847 w 1163885"/>
                <a:gd name="connsiteY241" fmla="*/ 140544 h 1185124"/>
                <a:gd name="connsiteX242" fmla="*/ 531118 w 1163885"/>
                <a:gd name="connsiteY242" fmla="*/ 139277 h 1185124"/>
                <a:gd name="connsiteX243" fmla="*/ 552719 w 1163885"/>
                <a:gd name="connsiteY243" fmla="*/ 146874 h 1185124"/>
                <a:gd name="connsiteX244" fmla="*/ 588296 w 1163885"/>
                <a:gd name="connsiteY244" fmla="*/ 107624 h 1185124"/>
                <a:gd name="connsiteX245" fmla="*/ 594649 w 1163885"/>
                <a:gd name="connsiteY245" fmla="*/ 93696 h 1185124"/>
                <a:gd name="connsiteX246" fmla="*/ 602273 w 1163885"/>
                <a:gd name="connsiteY246" fmla="*/ 91163 h 1185124"/>
                <a:gd name="connsiteX247" fmla="*/ 645474 w 1163885"/>
                <a:gd name="connsiteY247" fmla="*/ 55711 h 1185124"/>
                <a:gd name="connsiteX248" fmla="*/ 712816 w 1163885"/>
                <a:gd name="connsiteY248" fmla="*/ 27856 h 1185124"/>
                <a:gd name="connsiteX249" fmla="*/ 733146 w 1163885"/>
                <a:gd name="connsiteY249" fmla="*/ 0 h 1185124"/>
                <a:gd name="connsiteX250" fmla="*/ 852584 w 1163885"/>
                <a:gd name="connsiteY250" fmla="*/ 56977 h 1185124"/>
                <a:gd name="connsiteX251" fmla="*/ 851314 w 1163885"/>
                <a:gd name="connsiteY251" fmla="*/ 59509 h 1185124"/>
                <a:gd name="connsiteX252" fmla="*/ 833525 w 1163885"/>
                <a:gd name="connsiteY252" fmla="*/ 84833 h 1185124"/>
                <a:gd name="connsiteX253" fmla="*/ 837337 w 1163885"/>
                <a:gd name="connsiteY253" fmla="*/ 105091 h 1185124"/>
                <a:gd name="connsiteX254" fmla="*/ 856396 w 1163885"/>
                <a:gd name="connsiteY254" fmla="*/ 130414 h 1185124"/>
                <a:gd name="connsiteX255" fmla="*/ 874185 w 1163885"/>
                <a:gd name="connsiteY255" fmla="*/ 154471 h 1185124"/>
                <a:gd name="connsiteX256" fmla="*/ 885620 w 1163885"/>
                <a:gd name="connsiteY256" fmla="*/ 172198 h 1185124"/>
                <a:gd name="connsiteX257" fmla="*/ 932633 w 1163885"/>
                <a:gd name="connsiteY257" fmla="*/ 238038 h 1185124"/>
                <a:gd name="connsiteX258" fmla="*/ 947881 w 1163885"/>
                <a:gd name="connsiteY258" fmla="*/ 258296 h 1185124"/>
                <a:gd name="connsiteX259" fmla="*/ 973293 w 1163885"/>
                <a:gd name="connsiteY259" fmla="*/ 295015 h 1185124"/>
                <a:gd name="connsiteX260" fmla="*/ 1008870 w 1163885"/>
                <a:gd name="connsiteY260" fmla="*/ 343129 h 1185124"/>
                <a:gd name="connsiteX261" fmla="*/ 1050801 w 1163885"/>
                <a:gd name="connsiteY261" fmla="*/ 395042 h 1185124"/>
                <a:gd name="connsiteX262" fmla="*/ 1067319 w 1163885"/>
                <a:gd name="connsiteY262" fmla="*/ 417832 h 1185124"/>
                <a:gd name="connsiteX263" fmla="*/ 1091460 w 1163885"/>
                <a:gd name="connsiteY263" fmla="*/ 452019 h 1185124"/>
                <a:gd name="connsiteX264" fmla="*/ 1134661 w 1163885"/>
                <a:gd name="connsiteY264" fmla="*/ 511528 h 1185124"/>
                <a:gd name="connsiteX265" fmla="*/ 1156262 w 1163885"/>
                <a:gd name="connsiteY265" fmla="*/ 540650 h 1185124"/>
                <a:gd name="connsiteX266" fmla="*/ 1157532 w 1163885"/>
                <a:gd name="connsiteY266" fmla="*/ 541916 h 1185124"/>
                <a:gd name="connsiteX267" fmla="*/ 1151179 w 1163885"/>
                <a:gd name="connsiteY267" fmla="*/ 552045 h 1185124"/>
                <a:gd name="connsiteX268" fmla="*/ 1125767 w 1163885"/>
                <a:gd name="connsiteY268" fmla="*/ 574836 h 1185124"/>
                <a:gd name="connsiteX269" fmla="*/ 1124496 w 1163885"/>
                <a:gd name="connsiteY269" fmla="*/ 574836 h 1185124"/>
                <a:gd name="connsiteX270" fmla="*/ 1107978 w 1163885"/>
                <a:gd name="connsiteY270" fmla="*/ 572304 h 1185124"/>
                <a:gd name="connsiteX271" fmla="*/ 1099084 w 1163885"/>
                <a:gd name="connsiteY271" fmla="*/ 577368 h 1185124"/>
                <a:gd name="connsiteX272" fmla="*/ 1094002 w 1163885"/>
                <a:gd name="connsiteY272" fmla="*/ 581167 h 1185124"/>
                <a:gd name="connsiteX273" fmla="*/ 1081295 w 1163885"/>
                <a:gd name="connsiteY273" fmla="*/ 590030 h 1185124"/>
                <a:gd name="connsiteX274" fmla="*/ 1077484 w 1163885"/>
                <a:gd name="connsiteY274" fmla="*/ 595095 h 1185124"/>
                <a:gd name="connsiteX275" fmla="*/ 1068589 w 1163885"/>
                <a:gd name="connsiteY275" fmla="*/ 602692 h 1185124"/>
                <a:gd name="connsiteX276" fmla="*/ 1040636 w 1163885"/>
                <a:gd name="connsiteY276" fmla="*/ 605224 h 1185124"/>
                <a:gd name="connsiteX277" fmla="*/ 1031741 w 1163885"/>
                <a:gd name="connsiteY277" fmla="*/ 606490 h 1185124"/>
                <a:gd name="connsiteX278" fmla="*/ 1025388 w 1163885"/>
                <a:gd name="connsiteY278" fmla="*/ 607756 h 1185124"/>
                <a:gd name="connsiteX279" fmla="*/ 1007600 w 1163885"/>
                <a:gd name="connsiteY279" fmla="*/ 614087 h 1185124"/>
                <a:gd name="connsiteX280" fmla="*/ 999976 w 1163885"/>
                <a:gd name="connsiteY280" fmla="*/ 619152 h 1185124"/>
                <a:gd name="connsiteX281" fmla="*/ 983458 w 1163885"/>
                <a:gd name="connsiteY281" fmla="*/ 628015 h 1185124"/>
                <a:gd name="connsiteX282" fmla="*/ 964398 w 1163885"/>
                <a:gd name="connsiteY282" fmla="*/ 635612 h 1185124"/>
                <a:gd name="connsiteX283" fmla="*/ 964398 w 1163885"/>
                <a:gd name="connsiteY283" fmla="*/ 640676 h 1185124"/>
                <a:gd name="connsiteX284" fmla="*/ 974563 w 1163885"/>
                <a:gd name="connsiteY284" fmla="*/ 645741 h 1185124"/>
                <a:gd name="connsiteX285" fmla="*/ 1002517 w 1163885"/>
                <a:gd name="connsiteY285" fmla="*/ 660935 h 1185124"/>
                <a:gd name="connsiteX286" fmla="*/ 1019035 w 1163885"/>
                <a:gd name="connsiteY286" fmla="*/ 696387 h 1185124"/>
                <a:gd name="connsiteX287" fmla="*/ 1022847 w 1163885"/>
                <a:gd name="connsiteY287" fmla="*/ 709049 h 1185124"/>
                <a:gd name="connsiteX288" fmla="*/ 1025388 w 1163885"/>
                <a:gd name="connsiteY288" fmla="*/ 717912 h 1185124"/>
                <a:gd name="connsiteX289" fmla="*/ 1025388 w 1163885"/>
                <a:gd name="connsiteY289" fmla="*/ 720444 h 1185124"/>
                <a:gd name="connsiteX290" fmla="*/ 1026659 w 1163885"/>
                <a:gd name="connsiteY290" fmla="*/ 733106 h 1185124"/>
                <a:gd name="connsiteX291" fmla="*/ 1029200 w 1163885"/>
                <a:gd name="connsiteY291" fmla="*/ 735638 h 1185124"/>
                <a:gd name="connsiteX292" fmla="*/ 1031741 w 1163885"/>
                <a:gd name="connsiteY292" fmla="*/ 740703 h 1185124"/>
                <a:gd name="connsiteX293" fmla="*/ 1031741 w 1163885"/>
                <a:gd name="connsiteY293" fmla="*/ 754631 h 1185124"/>
                <a:gd name="connsiteX294" fmla="*/ 1031741 w 1163885"/>
                <a:gd name="connsiteY294" fmla="*/ 757163 h 1185124"/>
                <a:gd name="connsiteX295" fmla="*/ 1012682 w 1163885"/>
                <a:gd name="connsiteY295" fmla="*/ 753365 h 1185124"/>
                <a:gd name="connsiteX296" fmla="*/ 1010141 w 1163885"/>
                <a:gd name="connsiteY296" fmla="*/ 748300 h 1185124"/>
                <a:gd name="connsiteX297" fmla="*/ 984728 w 1163885"/>
                <a:gd name="connsiteY297" fmla="*/ 745768 h 1185124"/>
                <a:gd name="connsiteX298" fmla="*/ 930092 w 1163885"/>
                <a:gd name="connsiteY298" fmla="*/ 731840 h 1185124"/>
                <a:gd name="connsiteX299" fmla="*/ 886891 w 1163885"/>
                <a:gd name="connsiteY299" fmla="*/ 729308 h 1185124"/>
                <a:gd name="connsiteX300" fmla="*/ 886891 w 1163885"/>
                <a:gd name="connsiteY300" fmla="*/ 729308 h 1185124"/>
                <a:gd name="connsiteX301" fmla="*/ 857667 w 1163885"/>
                <a:gd name="connsiteY301" fmla="*/ 722977 h 1185124"/>
                <a:gd name="connsiteX302" fmla="*/ 857667 w 1163885"/>
                <a:gd name="connsiteY302" fmla="*/ 722977 h 1185124"/>
                <a:gd name="connsiteX303" fmla="*/ 850043 w 1163885"/>
                <a:gd name="connsiteY303" fmla="*/ 724243 h 1185124"/>
                <a:gd name="connsiteX304" fmla="*/ 841149 w 1163885"/>
                <a:gd name="connsiteY304" fmla="*/ 725509 h 1185124"/>
                <a:gd name="connsiteX305" fmla="*/ 825901 w 1163885"/>
                <a:gd name="connsiteY305" fmla="*/ 730574 h 1185124"/>
                <a:gd name="connsiteX306" fmla="*/ 801760 w 1163885"/>
                <a:gd name="connsiteY306" fmla="*/ 744502 h 1185124"/>
                <a:gd name="connsiteX307" fmla="*/ 794136 w 1163885"/>
                <a:gd name="connsiteY307" fmla="*/ 748300 h 1185124"/>
                <a:gd name="connsiteX308" fmla="*/ 772535 w 1163885"/>
                <a:gd name="connsiteY308" fmla="*/ 760962 h 1185124"/>
                <a:gd name="connsiteX309" fmla="*/ 757288 w 1163885"/>
                <a:gd name="connsiteY309" fmla="*/ 773623 h 1185124"/>
                <a:gd name="connsiteX310" fmla="*/ 731876 w 1163885"/>
                <a:gd name="connsiteY310" fmla="*/ 795148 h 1185124"/>
                <a:gd name="connsiteX311" fmla="*/ 717899 w 1163885"/>
                <a:gd name="connsiteY311" fmla="*/ 806543 h 1185124"/>
                <a:gd name="connsiteX312" fmla="*/ 686133 w 1163885"/>
                <a:gd name="connsiteY312" fmla="*/ 828068 h 1185124"/>
                <a:gd name="connsiteX313" fmla="*/ 653097 w 1163885"/>
                <a:gd name="connsiteY313" fmla="*/ 836931 h 1185124"/>
                <a:gd name="connsiteX314" fmla="*/ 653097 w 1163885"/>
                <a:gd name="connsiteY314" fmla="*/ 838197 h 1185124"/>
                <a:gd name="connsiteX315" fmla="*/ 656909 w 1163885"/>
                <a:gd name="connsiteY315" fmla="*/ 840730 h 1185124"/>
                <a:gd name="connsiteX316" fmla="*/ 656909 w 1163885"/>
                <a:gd name="connsiteY316" fmla="*/ 841996 h 1185124"/>
                <a:gd name="connsiteX317" fmla="*/ 661992 w 1163885"/>
                <a:gd name="connsiteY317" fmla="*/ 860988 h 1185124"/>
                <a:gd name="connsiteX318" fmla="*/ 663262 w 1163885"/>
                <a:gd name="connsiteY318" fmla="*/ 866053 h 1185124"/>
                <a:gd name="connsiteX319" fmla="*/ 669615 w 1163885"/>
                <a:gd name="connsiteY319" fmla="*/ 897707 h 1185124"/>
                <a:gd name="connsiteX320" fmla="*/ 675968 w 1163885"/>
                <a:gd name="connsiteY320" fmla="*/ 923030 h 1185124"/>
                <a:gd name="connsiteX321" fmla="*/ 693757 w 1163885"/>
                <a:gd name="connsiteY321" fmla="*/ 957216 h 1185124"/>
                <a:gd name="connsiteX322" fmla="*/ 695028 w 1163885"/>
                <a:gd name="connsiteY322" fmla="*/ 958482 h 1185124"/>
                <a:gd name="connsiteX323" fmla="*/ 693757 w 1163885"/>
                <a:gd name="connsiteY323" fmla="*/ 959749 h 1185124"/>
                <a:gd name="connsiteX324" fmla="*/ 659450 w 1163885"/>
                <a:gd name="connsiteY324" fmla="*/ 982539 h 1185124"/>
                <a:gd name="connsiteX325" fmla="*/ 631497 w 1163885"/>
                <a:gd name="connsiteY325" fmla="*/ 993935 h 1185124"/>
                <a:gd name="connsiteX326" fmla="*/ 630226 w 1163885"/>
                <a:gd name="connsiteY326" fmla="*/ 1000266 h 1185124"/>
                <a:gd name="connsiteX327" fmla="*/ 637850 w 1163885"/>
                <a:gd name="connsiteY327" fmla="*/ 1005330 h 1185124"/>
                <a:gd name="connsiteX328" fmla="*/ 642932 w 1163885"/>
                <a:gd name="connsiteY328" fmla="*/ 1034452 h 1185124"/>
                <a:gd name="connsiteX329" fmla="*/ 641662 w 1163885"/>
                <a:gd name="connsiteY329" fmla="*/ 1054710 h 1185124"/>
                <a:gd name="connsiteX330" fmla="*/ 639121 w 1163885"/>
                <a:gd name="connsiteY330" fmla="*/ 1054710 h 1185124"/>
                <a:gd name="connsiteX331" fmla="*/ 626414 w 1163885"/>
                <a:gd name="connsiteY331" fmla="*/ 1058509 h 1185124"/>
                <a:gd name="connsiteX332" fmla="*/ 616249 w 1163885"/>
                <a:gd name="connsiteY332" fmla="*/ 1072437 h 1185124"/>
                <a:gd name="connsiteX333" fmla="*/ 613708 w 1163885"/>
                <a:gd name="connsiteY333" fmla="*/ 1076235 h 1185124"/>
                <a:gd name="connsiteX334" fmla="*/ 606084 w 1163885"/>
                <a:gd name="connsiteY334" fmla="*/ 1088897 h 1185124"/>
                <a:gd name="connsiteX335" fmla="*/ 595919 w 1163885"/>
                <a:gd name="connsiteY335" fmla="*/ 1105357 h 1185124"/>
                <a:gd name="connsiteX336" fmla="*/ 579402 w 1163885"/>
                <a:gd name="connsiteY336" fmla="*/ 1133212 h 1185124"/>
                <a:gd name="connsiteX337" fmla="*/ 578131 w 1163885"/>
                <a:gd name="connsiteY337" fmla="*/ 1135745 h 1185124"/>
                <a:gd name="connsiteX338" fmla="*/ 575590 w 1163885"/>
                <a:gd name="connsiteY338" fmla="*/ 1134478 h 1185124"/>
                <a:gd name="connsiteX339" fmla="*/ 564154 w 1163885"/>
                <a:gd name="connsiteY339" fmla="*/ 1128148 h 1185124"/>
                <a:gd name="connsiteX340" fmla="*/ 560342 w 1163885"/>
                <a:gd name="connsiteY340" fmla="*/ 1126882 h 1185124"/>
                <a:gd name="connsiteX341" fmla="*/ 547636 w 1163885"/>
                <a:gd name="connsiteY341" fmla="*/ 1124349 h 1185124"/>
                <a:gd name="connsiteX342" fmla="*/ 545095 w 1163885"/>
                <a:gd name="connsiteY342" fmla="*/ 1124349 h 1185124"/>
                <a:gd name="connsiteX343" fmla="*/ 533659 w 1163885"/>
                <a:gd name="connsiteY343" fmla="*/ 1124349 h 1185124"/>
                <a:gd name="connsiteX344" fmla="*/ 508247 w 1163885"/>
                <a:gd name="connsiteY344" fmla="*/ 1118018 h 1185124"/>
                <a:gd name="connsiteX345" fmla="*/ 477752 w 1163885"/>
                <a:gd name="connsiteY345" fmla="*/ 1092695 h 1185124"/>
                <a:gd name="connsiteX346" fmla="*/ 452340 w 1163885"/>
                <a:gd name="connsiteY346" fmla="*/ 1097760 h 1185124"/>
                <a:gd name="connsiteX347" fmla="*/ 433280 w 1163885"/>
                <a:gd name="connsiteY347" fmla="*/ 1104091 h 1185124"/>
                <a:gd name="connsiteX348" fmla="*/ 396433 w 1163885"/>
                <a:gd name="connsiteY348" fmla="*/ 1114220 h 1185124"/>
                <a:gd name="connsiteX349" fmla="*/ 354502 w 1163885"/>
                <a:gd name="connsiteY349" fmla="*/ 1124349 h 1185124"/>
                <a:gd name="connsiteX350" fmla="*/ 353232 w 1163885"/>
                <a:gd name="connsiteY350" fmla="*/ 1131946 h 1185124"/>
                <a:gd name="connsiteX351" fmla="*/ 346879 w 1163885"/>
                <a:gd name="connsiteY351" fmla="*/ 1144608 h 1185124"/>
                <a:gd name="connsiteX352" fmla="*/ 313842 w 1163885"/>
                <a:gd name="connsiteY352" fmla="*/ 1153471 h 1185124"/>
                <a:gd name="connsiteX353" fmla="*/ 274453 w 1163885"/>
                <a:gd name="connsiteY353" fmla="*/ 1167399 h 1185124"/>
                <a:gd name="connsiteX354" fmla="*/ 261747 w 1163885"/>
                <a:gd name="connsiteY354" fmla="*/ 1169931 h 1185124"/>
                <a:gd name="connsiteX355" fmla="*/ 254123 w 1163885"/>
                <a:gd name="connsiteY355" fmla="*/ 1171197 h 1185124"/>
                <a:gd name="connsiteX356" fmla="*/ 247770 w 1163885"/>
                <a:gd name="connsiteY356" fmla="*/ 1174996 h 1185124"/>
                <a:gd name="connsiteX357" fmla="*/ 233794 w 1163885"/>
                <a:gd name="connsiteY357" fmla="*/ 1185125 h 1185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</a:cxnLst>
              <a:rect l="l" t="t" r="r" b="b"/>
              <a:pathLst>
                <a:path w="1163885" h="1185124">
                  <a:moveTo>
                    <a:pt x="8894" y="374783"/>
                  </a:moveTo>
                  <a:cubicBezTo>
                    <a:pt x="8894" y="383646"/>
                    <a:pt x="7624" y="410236"/>
                    <a:pt x="6353" y="416566"/>
                  </a:cubicBezTo>
                  <a:cubicBezTo>
                    <a:pt x="6353" y="420365"/>
                    <a:pt x="8894" y="426696"/>
                    <a:pt x="10165" y="431760"/>
                  </a:cubicBezTo>
                  <a:cubicBezTo>
                    <a:pt x="11436" y="434293"/>
                    <a:pt x="12706" y="438091"/>
                    <a:pt x="13977" y="440623"/>
                  </a:cubicBezTo>
                  <a:cubicBezTo>
                    <a:pt x="16518" y="448220"/>
                    <a:pt x="17789" y="458350"/>
                    <a:pt x="16518" y="465947"/>
                  </a:cubicBezTo>
                  <a:cubicBezTo>
                    <a:pt x="16518" y="469745"/>
                    <a:pt x="15247" y="473543"/>
                    <a:pt x="15247" y="476076"/>
                  </a:cubicBezTo>
                  <a:cubicBezTo>
                    <a:pt x="13977" y="478608"/>
                    <a:pt x="13977" y="481140"/>
                    <a:pt x="13977" y="484939"/>
                  </a:cubicBezTo>
                  <a:lnTo>
                    <a:pt x="13977" y="512794"/>
                  </a:lnTo>
                  <a:cubicBezTo>
                    <a:pt x="13977" y="521658"/>
                    <a:pt x="19059" y="530521"/>
                    <a:pt x="20330" y="534319"/>
                  </a:cubicBezTo>
                  <a:cubicBezTo>
                    <a:pt x="21600" y="536851"/>
                    <a:pt x="22871" y="541916"/>
                    <a:pt x="25412" y="548247"/>
                  </a:cubicBezTo>
                  <a:cubicBezTo>
                    <a:pt x="26683" y="553312"/>
                    <a:pt x="27954" y="557110"/>
                    <a:pt x="29224" y="559642"/>
                  </a:cubicBezTo>
                  <a:cubicBezTo>
                    <a:pt x="31765" y="565973"/>
                    <a:pt x="33036" y="572304"/>
                    <a:pt x="34307" y="577368"/>
                  </a:cubicBezTo>
                  <a:cubicBezTo>
                    <a:pt x="34307" y="582433"/>
                    <a:pt x="40660" y="584966"/>
                    <a:pt x="45742" y="586232"/>
                  </a:cubicBezTo>
                  <a:cubicBezTo>
                    <a:pt x="52095" y="587498"/>
                    <a:pt x="55907" y="593829"/>
                    <a:pt x="58448" y="600159"/>
                  </a:cubicBezTo>
                  <a:cubicBezTo>
                    <a:pt x="59719" y="601426"/>
                    <a:pt x="59719" y="602692"/>
                    <a:pt x="60990" y="603958"/>
                  </a:cubicBezTo>
                  <a:cubicBezTo>
                    <a:pt x="64801" y="609022"/>
                    <a:pt x="63531" y="615353"/>
                    <a:pt x="63531" y="620418"/>
                  </a:cubicBezTo>
                  <a:cubicBezTo>
                    <a:pt x="63531" y="621684"/>
                    <a:pt x="63531" y="622950"/>
                    <a:pt x="63531" y="624216"/>
                  </a:cubicBezTo>
                  <a:cubicBezTo>
                    <a:pt x="63531" y="629281"/>
                    <a:pt x="66072" y="635612"/>
                    <a:pt x="69884" y="644475"/>
                  </a:cubicBezTo>
                  <a:cubicBezTo>
                    <a:pt x="73696" y="652072"/>
                    <a:pt x="74966" y="667266"/>
                    <a:pt x="74966" y="672330"/>
                  </a:cubicBezTo>
                  <a:cubicBezTo>
                    <a:pt x="74966" y="676129"/>
                    <a:pt x="76237" y="676129"/>
                    <a:pt x="78778" y="678661"/>
                  </a:cubicBezTo>
                  <a:cubicBezTo>
                    <a:pt x="82590" y="681194"/>
                    <a:pt x="90214" y="691323"/>
                    <a:pt x="97837" y="702718"/>
                  </a:cubicBezTo>
                  <a:cubicBezTo>
                    <a:pt x="106732" y="715380"/>
                    <a:pt x="108002" y="755897"/>
                    <a:pt x="108002" y="755897"/>
                  </a:cubicBezTo>
                  <a:cubicBezTo>
                    <a:pt x="108002" y="758429"/>
                    <a:pt x="109273" y="760962"/>
                    <a:pt x="110544" y="763494"/>
                  </a:cubicBezTo>
                  <a:cubicBezTo>
                    <a:pt x="111814" y="767292"/>
                    <a:pt x="114356" y="771091"/>
                    <a:pt x="114356" y="776156"/>
                  </a:cubicBezTo>
                  <a:cubicBezTo>
                    <a:pt x="114356" y="779954"/>
                    <a:pt x="113085" y="783752"/>
                    <a:pt x="113085" y="788817"/>
                  </a:cubicBezTo>
                  <a:cubicBezTo>
                    <a:pt x="111814" y="793882"/>
                    <a:pt x="110544" y="798946"/>
                    <a:pt x="111814" y="801479"/>
                  </a:cubicBezTo>
                  <a:cubicBezTo>
                    <a:pt x="113085" y="806543"/>
                    <a:pt x="123250" y="828068"/>
                    <a:pt x="129603" y="839463"/>
                  </a:cubicBezTo>
                  <a:cubicBezTo>
                    <a:pt x="132144" y="844528"/>
                    <a:pt x="134685" y="848327"/>
                    <a:pt x="134685" y="849593"/>
                  </a:cubicBezTo>
                  <a:cubicBezTo>
                    <a:pt x="137227" y="854657"/>
                    <a:pt x="141039" y="882513"/>
                    <a:pt x="141039" y="887577"/>
                  </a:cubicBezTo>
                  <a:cubicBezTo>
                    <a:pt x="141039" y="890110"/>
                    <a:pt x="148662" y="904038"/>
                    <a:pt x="151203" y="911634"/>
                  </a:cubicBezTo>
                  <a:cubicBezTo>
                    <a:pt x="152474" y="915433"/>
                    <a:pt x="155015" y="917965"/>
                    <a:pt x="155015" y="919231"/>
                  </a:cubicBezTo>
                  <a:cubicBezTo>
                    <a:pt x="156286" y="923030"/>
                    <a:pt x="155015" y="928095"/>
                    <a:pt x="155015" y="931893"/>
                  </a:cubicBezTo>
                  <a:cubicBezTo>
                    <a:pt x="155015" y="933159"/>
                    <a:pt x="155015" y="934425"/>
                    <a:pt x="153745" y="935692"/>
                  </a:cubicBezTo>
                  <a:cubicBezTo>
                    <a:pt x="153745" y="938224"/>
                    <a:pt x="162639" y="954684"/>
                    <a:pt x="168992" y="966079"/>
                  </a:cubicBezTo>
                  <a:lnTo>
                    <a:pt x="168992" y="967345"/>
                  </a:lnTo>
                  <a:cubicBezTo>
                    <a:pt x="176616" y="982539"/>
                    <a:pt x="188051" y="1017992"/>
                    <a:pt x="188051" y="1025589"/>
                  </a:cubicBezTo>
                  <a:cubicBezTo>
                    <a:pt x="188051" y="1028121"/>
                    <a:pt x="188051" y="1030653"/>
                    <a:pt x="186781" y="1034452"/>
                  </a:cubicBezTo>
                  <a:cubicBezTo>
                    <a:pt x="185510" y="1040783"/>
                    <a:pt x="184240" y="1049646"/>
                    <a:pt x="185510" y="1052178"/>
                  </a:cubicBezTo>
                  <a:cubicBezTo>
                    <a:pt x="186781" y="1054710"/>
                    <a:pt x="189322" y="1058509"/>
                    <a:pt x="191863" y="1062307"/>
                  </a:cubicBezTo>
                  <a:cubicBezTo>
                    <a:pt x="196946" y="1069904"/>
                    <a:pt x="202028" y="1078768"/>
                    <a:pt x="204569" y="1085098"/>
                  </a:cubicBezTo>
                  <a:cubicBezTo>
                    <a:pt x="207111" y="1091429"/>
                    <a:pt x="209652" y="1106623"/>
                    <a:pt x="212193" y="1116752"/>
                  </a:cubicBezTo>
                  <a:cubicBezTo>
                    <a:pt x="213464" y="1121817"/>
                    <a:pt x="213464" y="1125615"/>
                    <a:pt x="214734" y="1126882"/>
                  </a:cubicBezTo>
                  <a:lnTo>
                    <a:pt x="214734" y="1129414"/>
                  </a:lnTo>
                  <a:cubicBezTo>
                    <a:pt x="216005" y="1134478"/>
                    <a:pt x="219817" y="1148406"/>
                    <a:pt x="222358" y="1152205"/>
                  </a:cubicBezTo>
                  <a:cubicBezTo>
                    <a:pt x="223629" y="1153471"/>
                    <a:pt x="224899" y="1157269"/>
                    <a:pt x="227441" y="1163600"/>
                  </a:cubicBezTo>
                  <a:cubicBezTo>
                    <a:pt x="229982" y="1169931"/>
                    <a:pt x="233794" y="1180060"/>
                    <a:pt x="235064" y="1182593"/>
                  </a:cubicBezTo>
                  <a:cubicBezTo>
                    <a:pt x="237605" y="1182593"/>
                    <a:pt x="243958" y="1178794"/>
                    <a:pt x="247770" y="1176262"/>
                  </a:cubicBezTo>
                  <a:cubicBezTo>
                    <a:pt x="250312" y="1174996"/>
                    <a:pt x="251582" y="1173729"/>
                    <a:pt x="254123" y="1172463"/>
                  </a:cubicBezTo>
                  <a:cubicBezTo>
                    <a:pt x="257935" y="1169931"/>
                    <a:pt x="260477" y="1169931"/>
                    <a:pt x="264288" y="1169931"/>
                  </a:cubicBezTo>
                  <a:cubicBezTo>
                    <a:pt x="266830" y="1169931"/>
                    <a:pt x="269371" y="1169931"/>
                    <a:pt x="275724" y="1168665"/>
                  </a:cubicBezTo>
                  <a:cubicBezTo>
                    <a:pt x="287160" y="1164866"/>
                    <a:pt x="299866" y="1161068"/>
                    <a:pt x="315113" y="1154737"/>
                  </a:cubicBezTo>
                  <a:cubicBezTo>
                    <a:pt x="330361" y="1148406"/>
                    <a:pt x="344337" y="1145874"/>
                    <a:pt x="349420" y="1145874"/>
                  </a:cubicBezTo>
                  <a:cubicBezTo>
                    <a:pt x="350690" y="1144608"/>
                    <a:pt x="350690" y="1139543"/>
                    <a:pt x="351961" y="1137011"/>
                  </a:cubicBezTo>
                  <a:cubicBezTo>
                    <a:pt x="353232" y="1130680"/>
                    <a:pt x="353232" y="1128148"/>
                    <a:pt x="355773" y="1126882"/>
                  </a:cubicBezTo>
                  <a:cubicBezTo>
                    <a:pt x="358314" y="1125615"/>
                    <a:pt x="381185" y="1118018"/>
                    <a:pt x="398974" y="1115486"/>
                  </a:cubicBezTo>
                  <a:cubicBezTo>
                    <a:pt x="409139" y="1114220"/>
                    <a:pt x="423116" y="1109155"/>
                    <a:pt x="434551" y="1105357"/>
                  </a:cubicBezTo>
                  <a:cubicBezTo>
                    <a:pt x="442175" y="1102824"/>
                    <a:pt x="449798" y="1100292"/>
                    <a:pt x="453610" y="1099026"/>
                  </a:cubicBezTo>
                  <a:cubicBezTo>
                    <a:pt x="465046" y="1096494"/>
                    <a:pt x="480293" y="1093961"/>
                    <a:pt x="480293" y="1093961"/>
                  </a:cubicBezTo>
                  <a:lnTo>
                    <a:pt x="481564" y="1093961"/>
                  </a:lnTo>
                  <a:lnTo>
                    <a:pt x="482835" y="1095228"/>
                  </a:lnTo>
                  <a:cubicBezTo>
                    <a:pt x="482835" y="1095228"/>
                    <a:pt x="501894" y="1112954"/>
                    <a:pt x="513329" y="1120551"/>
                  </a:cubicBezTo>
                  <a:cubicBezTo>
                    <a:pt x="518412" y="1124349"/>
                    <a:pt x="526036" y="1125615"/>
                    <a:pt x="536200" y="1125615"/>
                  </a:cubicBezTo>
                  <a:cubicBezTo>
                    <a:pt x="540012" y="1125615"/>
                    <a:pt x="543824" y="1125615"/>
                    <a:pt x="547636" y="1125615"/>
                  </a:cubicBezTo>
                  <a:lnTo>
                    <a:pt x="550177" y="1125615"/>
                  </a:lnTo>
                  <a:cubicBezTo>
                    <a:pt x="557801" y="1125615"/>
                    <a:pt x="561613" y="1126882"/>
                    <a:pt x="565425" y="1128148"/>
                  </a:cubicBezTo>
                  <a:cubicBezTo>
                    <a:pt x="566695" y="1128148"/>
                    <a:pt x="567966" y="1129414"/>
                    <a:pt x="569237" y="1129414"/>
                  </a:cubicBezTo>
                  <a:cubicBezTo>
                    <a:pt x="573049" y="1130680"/>
                    <a:pt x="576860" y="1133212"/>
                    <a:pt x="580672" y="1134478"/>
                  </a:cubicBezTo>
                  <a:cubicBezTo>
                    <a:pt x="583213" y="1129414"/>
                    <a:pt x="592108" y="1114220"/>
                    <a:pt x="595919" y="1107889"/>
                  </a:cubicBezTo>
                  <a:cubicBezTo>
                    <a:pt x="598461" y="1104091"/>
                    <a:pt x="602273" y="1097760"/>
                    <a:pt x="606084" y="1091429"/>
                  </a:cubicBezTo>
                  <a:cubicBezTo>
                    <a:pt x="608626" y="1086364"/>
                    <a:pt x="612438" y="1081300"/>
                    <a:pt x="613708" y="1077501"/>
                  </a:cubicBezTo>
                  <a:cubicBezTo>
                    <a:pt x="614979" y="1076235"/>
                    <a:pt x="614979" y="1074969"/>
                    <a:pt x="616249" y="1073703"/>
                  </a:cubicBezTo>
                  <a:cubicBezTo>
                    <a:pt x="620061" y="1067372"/>
                    <a:pt x="623873" y="1062307"/>
                    <a:pt x="627685" y="1058509"/>
                  </a:cubicBezTo>
                  <a:cubicBezTo>
                    <a:pt x="631497" y="1055977"/>
                    <a:pt x="637850" y="1054710"/>
                    <a:pt x="641662" y="1054710"/>
                  </a:cubicBezTo>
                  <a:lnTo>
                    <a:pt x="642932" y="1039517"/>
                  </a:lnTo>
                  <a:lnTo>
                    <a:pt x="639121" y="1012927"/>
                  </a:lnTo>
                  <a:lnTo>
                    <a:pt x="631497" y="1006596"/>
                  </a:lnTo>
                  <a:lnTo>
                    <a:pt x="634038" y="993935"/>
                  </a:lnTo>
                  <a:lnTo>
                    <a:pt x="635309" y="993935"/>
                  </a:lnTo>
                  <a:cubicBezTo>
                    <a:pt x="635309" y="993935"/>
                    <a:pt x="653097" y="986338"/>
                    <a:pt x="664533" y="981273"/>
                  </a:cubicBezTo>
                  <a:cubicBezTo>
                    <a:pt x="673427" y="977475"/>
                    <a:pt x="691216" y="963547"/>
                    <a:pt x="696298" y="959749"/>
                  </a:cubicBezTo>
                  <a:cubicBezTo>
                    <a:pt x="693757" y="953418"/>
                    <a:pt x="683592" y="933159"/>
                    <a:pt x="679780" y="928095"/>
                  </a:cubicBezTo>
                  <a:cubicBezTo>
                    <a:pt x="675968" y="919231"/>
                    <a:pt x="672156" y="909102"/>
                    <a:pt x="672156" y="900239"/>
                  </a:cubicBezTo>
                  <a:cubicBezTo>
                    <a:pt x="672156" y="892642"/>
                    <a:pt x="668345" y="877448"/>
                    <a:pt x="667074" y="869851"/>
                  </a:cubicBezTo>
                  <a:cubicBezTo>
                    <a:pt x="667074" y="867319"/>
                    <a:pt x="665803" y="864787"/>
                    <a:pt x="665803" y="864787"/>
                  </a:cubicBezTo>
                  <a:cubicBezTo>
                    <a:pt x="664533" y="860988"/>
                    <a:pt x="661992" y="849593"/>
                    <a:pt x="660721" y="847060"/>
                  </a:cubicBezTo>
                  <a:lnTo>
                    <a:pt x="655639" y="843262"/>
                  </a:lnTo>
                  <a:lnTo>
                    <a:pt x="659450" y="836931"/>
                  </a:lnTo>
                  <a:lnTo>
                    <a:pt x="660721" y="836931"/>
                  </a:lnTo>
                  <a:cubicBezTo>
                    <a:pt x="660721" y="836931"/>
                    <a:pt x="682321" y="831867"/>
                    <a:pt x="693757" y="828068"/>
                  </a:cubicBezTo>
                  <a:cubicBezTo>
                    <a:pt x="702651" y="825536"/>
                    <a:pt x="712816" y="816673"/>
                    <a:pt x="724252" y="807809"/>
                  </a:cubicBezTo>
                  <a:cubicBezTo>
                    <a:pt x="729334" y="804011"/>
                    <a:pt x="733146" y="800213"/>
                    <a:pt x="738229" y="796414"/>
                  </a:cubicBezTo>
                  <a:cubicBezTo>
                    <a:pt x="747123" y="790083"/>
                    <a:pt x="756017" y="782486"/>
                    <a:pt x="763641" y="774889"/>
                  </a:cubicBezTo>
                  <a:cubicBezTo>
                    <a:pt x="768723" y="769825"/>
                    <a:pt x="773806" y="766026"/>
                    <a:pt x="778888" y="762228"/>
                  </a:cubicBezTo>
                  <a:cubicBezTo>
                    <a:pt x="786512" y="755897"/>
                    <a:pt x="794136" y="752098"/>
                    <a:pt x="800489" y="748300"/>
                  </a:cubicBezTo>
                  <a:cubicBezTo>
                    <a:pt x="803030" y="747034"/>
                    <a:pt x="805571" y="745768"/>
                    <a:pt x="808113" y="744502"/>
                  </a:cubicBezTo>
                  <a:cubicBezTo>
                    <a:pt x="817007" y="739437"/>
                    <a:pt x="827172" y="734372"/>
                    <a:pt x="832254" y="730574"/>
                  </a:cubicBezTo>
                  <a:cubicBezTo>
                    <a:pt x="837337" y="728041"/>
                    <a:pt x="842419" y="725509"/>
                    <a:pt x="850043" y="724243"/>
                  </a:cubicBezTo>
                  <a:cubicBezTo>
                    <a:pt x="852584" y="724243"/>
                    <a:pt x="855125" y="722977"/>
                    <a:pt x="857667" y="722977"/>
                  </a:cubicBezTo>
                  <a:cubicBezTo>
                    <a:pt x="861479" y="721711"/>
                    <a:pt x="865290" y="721711"/>
                    <a:pt x="867832" y="721711"/>
                  </a:cubicBezTo>
                  <a:cubicBezTo>
                    <a:pt x="870373" y="721711"/>
                    <a:pt x="893244" y="728041"/>
                    <a:pt x="897056" y="728041"/>
                  </a:cubicBezTo>
                  <a:cubicBezTo>
                    <a:pt x="899597" y="728041"/>
                    <a:pt x="926280" y="729308"/>
                    <a:pt x="940257" y="730574"/>
                  </a:cubicBezTo>
                  <a:cubicBezTo>
                    <a:pt x="951692" y="731840"/>
                    <a:pt x="991082" y="741969"/>
                    <a:pt x="996164" y="744502"/>
                  </a:cubicBezTo>
                  <a:lnTo>
                    <a:pt x="996164" y="744502"/>
                  </a:lnTo>
                  <a:cubicBezTo>
                    <a:pt x="997435" y="744502"/>
                    <a:pt x="1010141" y="745768"/>
                    <a:pt x="1021576" y="747034"/>
                  </a:cubicBezTo>
                  <a:lnTo>
                    <a:pt x="1022847" y="747034"/>
                  </a:lnTo>
                  <a:lnTo>
                    <a:pt x="1026659" y="753365"/>
                  </a:lnTo>
                  <a:lnTo>
                    <a:pt x="1038094" y="755897"/>
                  </a:lnTo>
                  <a:cubicBezTo>
                    <a:pt x="1038094" y="752098"/>
                    <a:pt x="1038094" y="745768"/>
                    <a:pt x="1038094" y="744502"/>
                  </a:cubicBezTo>
                  <a:cubicBezTo>
                    <a:pt x="1038094" y="744502"/>
                    <a:pt x="1036824" y="743235"/>
                    <a:pt x="1036824" y="741969"/>
                  </a:cubicBezTo>
                  <a:cubicBezTo>
                    <a:pt x="1035553" y="740703"/>
                    <a:pt x="1034282" y="739437"/>
                    <a:pt x="1034282" y="738171"/>
                  </a:cubicBezTo>
                  <a:cubicBezTo>
                    <a:pt x="1033012" y="735638"/>
                    <a:pt x="1033012" y="730574"/>
                    <a:pt x="1031741" y="722977"/>
                  </a:cubicBezTo>
                  <a:cubicBezTo>
                    <a:pt x="1031741" y="721711"/>
                    <a:pt x="1031741" y="720444"/>
                    <a:pt x="1031741" y="720444"/>
                  </a:cubicBezTo>
                  <a:cubicBezTo>
                    <a:pt x="1031741" y="719178"/>
                    <a:pt x="1030471" y="715380"/>
                    <a:pt x="1029200" y="712848"/>
                  </a:cubicBezTo>
                  <a:cubicBezTo>
                    <a:pt x="1027929" y="709049"/>
                    <a:pt x="1026659" y="703984"/>
                    <a:pt x="1025388" y="698920"/>
                  </a:cubicBezTo>
                  <a:cubicBezTo>
                    <a:pt x="1024118" y="688791"/>
                    <a:pt x="1016494" y="673597"/>
                    <a:pt x="1010141" y="666000"/>
                  </a:cubicBezTo>
                  <a:cubicBezTo>
                    <a:pt x="1003788" y="658403"/>
                    <a:pt x="988540" y="653338"/>
                    <a:pt x="985999" y="653338"/>
                  </a:cubicBezTo>
                  <a:cubicBezTo>
                    <a:pt x="982187" y="653338"/>
                    <a:pt x="974563" y="650806"/>
                    <a:pt x="972022" y="645741"/>
                  </a:cubicBezTo>
                  <a:cubicBezTo>
                    <a:pt x="969481" y="641943"/>
                    <a:pt x="970752" y="636878"/>
                    <a:pt x="973293" y="634346"/>
                  </a:cubicBezTo>
                  <a:cubicBezTo>
                    <a:pt x="975834" y="633080"/>
                    <a:pt x="982187" y="630547"/>
                    <a:pt x="993623" y="626749"/>
                  </a:cubicBezTo>
                  <a:cubicBezTo>
                    <a:pt x="998705" y="625483"/>
                    <a:pt x="1003788" y="621684"/>
                    <a:pt x="1008870" y="617886"/>
                  </a:cubicBezTo>
                  <a:cubicBezTo>
                    <a:pt x="1011411" y="615353"/>
                    <a:pt x="1013953" y="614087"/>
                    <a:pt x="1017765" y="612821"/>
                  </a:cubicBezTo>
                  <a:cubicBezTo>
                    <a:pt x="1025388" y="607756"/>
                    <a:pt x="1031741" y="605224"/>
                    <a:pt x="1038094" y="605224"/>
                  </a:cubicBezTo>
                  <a:cubicBezTo>
                    <a:pt x="1039365" y="605224"/>
                    <a:pt x="1041906" y="603958"/>
                    <a:pt x="1044447" y="603958"/>
                  </a:cubicBezTo>
                  <a:cubicBezTo>
                    <a:pt x="1046989" y="602692"/>
                    <a:pt x="1050801" y="602692"/>
                    <a:pt x="1054612" y="602692"/>
                  </a:cubicBezTo>
                  <a:cubicBezTo>
                    <a:pt x="1060965" y="602692"/>
                    <a:pt x="1076213" y="601426"/>
                    <a:pt x="1081295" y="600159"/>
                  </a:cubicBezTo>
                  <a:cubicBezTo>
                    <a:pt x="1083837" y="598893"/>
                    <a:pt x="1085107" y="597627"/>
                    <a:pt x="1087649" y="595095"/>
                  </a:cubicBezTo>
                  <a:cubicBezTo>
                    <a:pt x="1088919" y="593829"/>
                    <a:pt x="1090190" y="591296"/>
                    <a:pt x="1092731" y="590030"/>
                  </a:cubicBezTo>
                  <a:cubicBezTo>
                    <a:pt x="1095272" y="587498"/>
                    <a:pt x="1101625" y="583699"/>
                    <a:pt x="1105437" y="581167"/>
                  </a:cubicBezTo>
                  <a:cubicBezTo>
                    <a:pt x="1106708" y="579901"/>
                    <a:pt x="1109249" y="578635"/>
                    <a:pt x="1109249" y="578635"/>
                  </a:cubicBezTo>
                  <a:cubicBezTo>
                    <a:pt x="1110519" y="577368"/>
                    <a:pt x="1119414" y="572304"/>
                    <a:pt x="1121955" y="572304"/>
                  </a:cubicBezTo>
                  <a:cubicBezTo>
                    <a:pt x="1123226" y="572304"/>
                    <a:pt x="1134661" y="573570"/>
                    <a:pt x="1137203" y="574836"/>
                  </a:cubicBezTo>
                  <a:lnTo>
                    <a:pt x="1160074" y="553312"/>
                  </a:lnTo>
                  <a:lnTo>
                    <a:pt x="1163886" y="546981"/>
                  </a:lnTo>
                  <a:cubicBezTo>
                    <a:pt x="1157532" y="539384"/>
                    <a:pt x="1151179" y="529255"/>
                    <a:pt x="1143556" y="519125"/>
                  </a:cubicBezTo>
                  <a:cubicBezTo>
                    <a:pt x="1128308" y="497601"/>
                    <a:pt x="1110519" y="474810"/>
                    <a:pt x="1100355" y="459616"/>
                  </a:cubicBezTo>
                  <a:cubicBezTo>
                    <a:pt x="1092731" y="446954"/>
                    <a:pt x="1083837" y="435559"/>
                    <a:pt x="1076213" y="426696"/>
                  </a:cubicBezTo>
                  <a:cubicBezTo>
                    <a:pt x="1069860" y="419099"/>
                    <a:pt x="1063507" y="411502"/>
                    <a:pt x="1059695" y="403905"/>
                  </a:cubicBezTo>
                  <a:cubicBezTo>
                    <a:pt x="1048259" y="387445"/>
                    <a:pt x="1031741" y="363388"/>
                    <a:pt x="1019035" y="353258"/>
                  </a:cubicBezTo>
                  <a:cubicBezTo>
                    <a:pt x="1002517" y="339331"/>
                    <a:pt x="987270" y="314007"/>
                    <a:pt x="982187" y="302612"/>
                  </a:cubicBezTo>
                  <a:cubicBezTo>
                    <a:pt x="977105" y="292483"/>
                    <a:pt x="965669" y="278555"/>
                    <a:pt x="956775" y="267160"/>
                  </a:cubicBezTo>
                  <a:cubicBezTo>
                    <a:pt x="951692" y="259563"/>
                    <a:pt x="945339" y="253232"/>
                    <a:pt x="941528" y="246901"/>
                  </a:cubicBezTo>
                  <a:cubicBezTo>
                    <a:pt x="931363" y="231707"/>
                    <a:pt x="904679" y="194989"/>
                    <a:pt x="894515" y="181061"/>
                  </a:cubicBezTo>
                  <a:cubicBezTo>
                    <a:pt x="890703" y="175996"/>
                    <a:pt x="886891" y="169665"/>
                    <a:pt x="881808" y="163335"/>
                  </a:cubicBezTo>
                  <a:cubicBezTo>
                    <a:pt x="875455" y="154471"/>
                    <a:pt x="870373" y="145608"/>
                    <a:pt x="865290" y="139277"/>
                  </a:cubicBezTo>
                  <a:cubicBezTo>
                    <a:pt x="856396" y="130414"/>
                    <a:pt x="848772" y="119019"/>
                    <a:pt x="844961" y="112688"/>
                  </a:cubicBezTo>
                  <a:cubicBezTo>
                    <a:pt x="842419" y="107624"/>
                    <a:pt x="837337" y="94962"/>
                    <a:pt x="841149" y="87365"/>
                  </a:cubicBezTo>
                  <a:cubicBezTo>
                    <a:pt x="843690" y="82300"/>
                    <a:pt x="853855" y="68373"/>
                    <a:pt x="857667" y="63308"/>
                  </a:cubicBezTo>
                  <a:lnTo>
                    <a:pt x="747123" y="10129"/>
                  </a:lnTo>
                  <a:lnTo>
                    <a:pt x="728064" y="36719"/>
                  </a:lnTo>
                  <a:lnTo>
                    <a:pt x="726793" y="36719"/>
                  </a:lnTo>
                  <a:cubicBezTo>
                    <a:pt x="726793" y="36719"/>
                    <a:pt x="691216" y="43049"/>
                    <a:pt x="659450" y="64574"/>
                  </a:cubicBezTo>
                  <a:cubicBezTo>
                    <a:pt x="627685" y="84833"/>
                    <a:pt x="616249" y="98760"/>
                    <a:pt x="616249" y="98760"/>
                  </a:cubicBezTo>
                  <a:lnTo>
                    <a:pt x="616249" y="100027"/>
                  </a:lnTo>
                  <a:lnTo>
                    <a:pt x="608626" y="102559"/>
                  </a:lnTo>
                  <a:lnTo>
                    <a:pt x="602273" y="115220"/>
                  </a:lnTo>
                  <a:lnTo>
                    <a:pt x="564154" y="157004"/>
                  </a:lnTo>
                  <a:lnTo>
                    <a:pt x="542554" y="148141"/>
                  </a:lnTo>
                  <a:cubicBezTo>
                    <a:pt x="534930" y="154471"/>
                    <a:pt x="496811" y="184859"/>
                    <a:pt x="476481" y="192456"/>
                  </a:cubicBezTo>
                  <a:cubicBezTo>
                    <a:pt x="466317" y="196255"/>
                    <a:pt x="448528" y="198787"/>
                    <a:pt x="430739" y="202585"/>
                  </a:cubicBezTo>
                  <a:cubicBezTo>
                    <a:pt x="410409" y="206384"/>
                    <a:pt x="383726" y="211449"/>
                    <a:pt x="379915" y="215247"/>
                  </a:cubicBezTo>
                  <a:cubicBezTo>
                    <a:pt x="372291" y="221578"/>
                    <a:pt x="363397" y="239304"/>
                    <a:pt x="363397" y="239304"/>
                  </a:cubicBezTo>
                  <a:lnTo>
                    <a:pt x="363397" y="240570"/>
                  </a:lnTo>
                  <a:lnTo>
                    <a:pt x="359585" y="240570"/>
                  </a:lnTo>
                  <a:lnTo>
                    <a:pt x="329090" y="276023"/>
                  </a:lnTo>
                  <a:lnTo>
                    <a:pt x="310031" y="278555"/>
                  </a:lnTo>
                  <a:cubicBezTo>
                    <a:pt x="306219" y="282353"/>
                    <a:pt x="276995" y="303878"/>
                    <a:pt x="246500" y="311475"/>
                  </a:cubicBezTo>
                  <a:cubicBezTo>
                    <a:pt x="218546" y="317806"/>
                    <a:pt x="203299" y="320338"/>
                    <a:pt x="199487" y="321604"/>
                  </a:cubicBezTo>
                  <a:cubicBezTo>
                    <a:pt x="194404" y="325403"/>
                    <a:pt x="168992" y="346928"/>
                    <a:pt x="157557" y="346928"/>
                  </a:cubicBezTo>
                  <a:cubicBezTo>
                    <a:pt x="156286" y="346928"/>
                    <a:pt x="155015" y="346928"/>
                    <a:pt x="152474" y="346928"/>
                  </a:cubicBezTo>
                  <a:cubicBezTo>
                    <a:pt x="149933" y="346928"/>
                    <a:pt x="147392" y="346928"/>
                    <a:pt x="144850" y="346928"/>
                  </a:cubicBezTo>
                  <a:cubicBezTo>
                    <a:pt x="135956" y="346928"/>
                    <a:pt x="108002" y="346928"/>
                    <a:pt x="86402" y="357057"/>
                  </a:cubicBezTo>
                  <a:cubicBezTo>
                    <a:pt x="78778" y="360855"/>
                    <a:pt x="71155" y="364654"/>
                    <a:pt x="64801" y="367186"/>
                  </a:cubicBezTo>
                  <a:cubicBezTo>
                    <a:pt x="49554" y="374783"/>
                    <a:pt x="36848" y="381114"/>
                    <a:pt x="25412" y="381114"/>
                  </a:cubicBezTo>
                  <a:cubicBezTo>
                    <a:pt x="15247" y="374783"/>
                    <a:pt x="12706" y="374783"/>
                    <a:pt x="8894" y="374783"/>
                  </a:cubicBezTo>
                  <a:moveTo>
                    <a:pt x="233794" y="1185125"/>
                  </a:moveTo>
                  <a:lnTo>
                    <a:pt x="233794" y="1185125"/>
                  </a:lnTo>
                  <a:cubicBezTo>
                    <a:pt x="229982" y="1185125"/>
                    <a:pt x="227441" y="1180060"/>
                    <a:pt x="222358" y="1163600"/>
                  </a:cubicBezTo>
                  <a:cubicBezTo>
                    <a:pt x="221087" y="1158536"/>
                    <a:pt x="218546" y="1153471"/>
                    <a:pt x="217276" y="1152205"/>
                  </a:cubicBezTo>
                  <a:cubicBezTo>
                    <a:pt x="214734" y="1148406"/>
                    <a:pt x="212193" y="1138277"/>
                    <a:pt x="208381" y="1129414"/>
                  </a:cubicBezTo>
                  <a:lnTo>
                    <a:pt x="208381" y="1128148"/>
                  </a:lnTo>
                  <a:cubicBezTo>
                    <a:pt x="208381" y="1126882"/>
                    <a:pt x="207111" y="1124349"/>
                    <a:pt x="205840" y="1118018"/>
                  </a:cubicBezTo>
                  <a:cubicBezTo>
                    <a:pt x="203299" y="1107889"/>
                    <a:pt x="200758" y="1092695"/>
                    <a:pt x="198216" y="1086364"/>
                  </a:cubicBezTo>
                  <a:cubicBezTo>
                    <a:pt x="195675" y="1081300"/>
                    <a:pt x="190593" y="1072437"/>
                    <a:pt x="185510" y="1064840"/>
                  </a:cubicBezTo>
                  <a:cubicBezTo>
                    <a:pt x="182969" y="1059775"/>
                    <a:pt x="180428" y="1055977"/>
                    <a:pt x="179157" y="1054710"/>
                  </a:cubicBezTo>
                  <a:cubicBezTo>
                    <a:pt x="176616" y="1049646"/>
                    <a:pt x="177886" y="1040783"/>
                    <a:pt x="179157" y="1033186"/>
                  </a:cubicBezTo>
                  <a:cubicBezTo>
                    <a:pt x="179157" y="1029387"/>
                    <a:pt x="180428" y="1026855"/>
                    <a:pt x="180428" y="1024323"/>
                  </a:cubicBezTo>
                  <a:cubicBezTo>
                    <a:pt x="180428" y="1017992"/>
                    <a:pt x="170263" y="982539"/>
                    <a:pt x="162639" y="968612"/>
                  </a:cubicBezTo>
                  <a:lnTo>
                    <a:pt x="162639" y="967345"/>
                  </a:lnTo>
                  <a:cubicBezTo>
                    <a:pt x="151203" y="947087"/>
                    <a:pt x="147392" y="938224"/>
                    <a:pt x="147392" y="934425"/>
                  </a:cubicBezTo>
                  <a:cubicBezTo>
                    <a:pt x="147392" y="933159"/>
                    <a:pt x="147392" y="931893"/>
                    <a:pt x="148662" y="930627"/>
                  </a:cubicBezTo>
                  <a:cubicBezTo>
                    <a:pt x="149933" y="928095"/>
                    <a:pt x="149933" y="923030"/>
                    <a:pt x="149933" y="920498"/>
                  </a:cubicBezTo>
                  <a:cubicBezTo>
                    <a:pt x="149933" y="919231"/>
                    <a:pt x="148662" y="916699"/>
                    <a:pt x="146121" y="912901"/>
                  </a:cubicBezTo>
                  <a:cubicBezTo>
                    <a:pt x="139768" y="900239"/>
                    <a:pt x="135956" y="890110"/>
                    <a:pt x="134685" y="887577"/>
                  </a:cubicBezTo>
                  <a:cubicBezTo>
                    <a:pt x="134685" y="882513"/>
                    <a:pt x="130874" y="855923"/>
                    <a:pt x="128332" y="850859"/>
                  </a:cubicBezTo>
                  <a:cubicBezTo>
                    <a:pt x="128332" y="849593"/>
                    <a:pt x="125791" y="845794"/>
                    <a:pt x="123250" y="840730"/>
                  </a:cubicBezTo>
                  <a:cubicBezTo>
                    <a:pt x="114356" y="823003"/>
                    <a:pt x="105461" y="806543"/>
                    <a:pt x="105461" y="801479"/>
                  </a:cubicBezTo>
                  <a:cubicBezTo>
                    <a:pt x="105461" y="797680"/>
                    <a:pt x="105461" y="791349"/>
                    <a:pt x="106732" y="786285"/>
                  </a:cubicBezTo>
                  <a:cubicBezTo>
                    <a:pt x="108002" y="782486"/>
                    <a:pt x="108002" y="778688"/>
                    <a:pt x="108002" y="774889"/>
                  </a:cubicBezTo>
                  <a:cubicBezTo>
                    <a:pt x="108002" y="771091"/>
                    <a:pt x="106732" y="767292"/>
                    <a:pt x="105461" y="764760"/>
                  </a:cubicBezTo>
                  <a:cubicBezTo>
                    <a:pt x="104191" y="762228"/>
                    <a:pt x="102920" y="758429"/>
                    <a:pt x="102920" y="755897"/>
                  </a:cubicBezTo>
                  <a:cubicBezTo>
                    <a:pt x="102920" y="748300"/>
                    <a:pt x="101649" y="715380"/>
                    <a:pt x="94026" y="705251"/>
                  </a:cubicBezTo>
                  <a:cubicBezTo>
                    <a:pt x="85131" y="692589"/>
                    <a:pt x="78778" y="683726"/>
                    <a:pt x="76237" y="682460"/>
                  </a:cubicBezTo>
                  <a:cubicBezTo>
                    <a:pt x="72425" y="679927"/>
                    <a:pt x="69884" y="677395"/>
                    <a:pt x="69884" y="672330"/>
                  </a:cubicBezTo>
                  <a:cubicBezTo>
                    <a:pt x="69884" y="667266"/>
                    <a:pt x="68613" y="653338"/>
                    <a:pt x="66072" y="647007"/>
                  </a:cubicBezTo>
                  <a:cubicBezTo>
                    <a:pt x="62260" y="638144"/>
                    <a:pt x="59719" y="630547"/>
                    <a:pt x="59719" y="625483"/>
                  </a:cubicBezTo>
                  <a:cubicBezTo>
                    <a:pt x="59719" y="624216"/>
                    <a:pt x="59719" y="622950"/>
                    <a:pt x="59719" y="621684"/>
                  </a:cubicBezTo>
                  <a:cubicBezTo>
                    <a:pt x="59719" y="616619"/>
                    <a:pt x="59719" y="611555"/>
                    <a:pt x="57178" y="607756"/>
                  </a:cubicBezTo>
                  <a:cubicBezTo>
                    <a:pt x="55907" y="606490"/>
                    <a:pt x="55907" y="605224"/>
                    <a:pt x="54637" y="603958"/>
                  </a:cubicBezTo>
                  <a:cubicBezTo>
                    <a:pt x="52095" y="598893"/>
                    <a:pt x="49554" y="593829"/>
                    <a:pt x="44472" y="592562"/>
                  </a:cubicBezTo>
                  <a:cubicBezTo>
                    <a:pt x="35577" y="590030"/>
                    <a:pt x="30495" y="584966"/>
                    <a:pt x="30495" y="578635"/>
                  </a:cubicBezTo>
                  <a:cubicBezTo>
                    <a:pt x="30495" y="573570"/>
                    <a:pt x="27954" y="567239"/>
                    <a:pt x="25412" y="562175"/>
                  </a:cubicBezTo>
                  <a:cubicBezTo>
                    <a:pt x="24142" y="559642"/>
                    <a:pt x="22871" y="554578"/>
                    <a:pt x="21600" y="550779"/>
                  </a:cubicBezTo>
                  <a:cubicBezTo>
                    <a:pt x="20330" y="545715"/>
                    <a:pt x="17789" y="539384"/>
                    <a:pt x="16518" y="538118"/>
                  </a:cubicBezTo>
                  <a:cubicBezTo>
                    <a:pt x="15247" y="534319"/>
                    <a:pt x="8894" y="524190"/>
                    <a:pt x="8894" y="514061"/>
                  </a:cubicBezTo>
                  <a:lnTo>
                    <a:pt x="8894" y="486205"/>
                  </a:lnTo>
                  <a:cubicBezTo>
                    <a:pt x="8894" y="482407"/>
                    <a:pt x="10165" y="478608"/>
                    <a:pt x="10165" y="476076"/>
                  </a:cubicBezTo>
                  <a:cubicBezTo>
                    <a:pt x="11436" y="473543"/>
                    <a:pt x="11436" y="471011"/>
                    <a:pt x="11436" y="467213"/>
                  </a:cubicBezTo>
                  <a:cubicBezTo>
                    <a:pt x="11436" y="459616"/>
                    <a:pt x="10165" y="450753"/>
                    <a:pt x="8894" y="443156"/>
                  </a:cubicBezTo>
                  <a:cubicBezTo>
                    <a:pt x="7624" y="440623"/>
                    <a:pt x="6353" y="438091"/>
                    <a:pt x="5082" y="434293"/>
                  </a:cubicBezTo>
                  <a:cubicBezTo>
                    <a:pt x="2541" y="429228"/>
                    <a:pt x="0" y="422897"/>
                    <a:pt x="0" y="417832"/>
                  </a:cubicBezTo>
                  <a:cubicBezTo>
                    <a:pt x="0" y="410236"/>
                    <a:pt x="2541" y="373517"/>
                    <a:pt x="2541" y="373517"/>
                  </a:cubicBezTo>
                  <a:lnTo>
                    <a:pt x="2541" y="370985"/>
                  </a:lnTo>
                  <a:lnTo>
                    <a:pt x="5082" y="370985"/>
                  </a:lnTo>
                  <a:cubicBezTo>
                    <a:pt x="8894" y="370985"/>
                    <a:pt x="12706" y="370985"/>
                    <a:pt x="15247" y="370985"/>
                  </a:cubicBezTo>
                  <a:cubicBezTo>
                    <a:pt x="25412" y="370985"/>
                    <a:pt x="36848" y="364654"/>
                    <a:pt x="52095" y="357057"/>
                  </a:cubicBezTo>
                  <a:cubicBezTo>
                    <a:pt x="58448" y="353258"/>
                    <a:pt x="66072" y="350726"/>
                    <a:pt x="73696" y="346928"/>
                  </a:cubicBezTo>
                  <a:cubicBezTo>
                    <a:pt x="88943" y="340597"/>
                    <a:pt x="108002" y="336798"/>
                    <a:pt x="133415" y="336798"/>
                  </a:cubicBezTo>
                  <a:cubicBezTo>
                    <a:pt x="135956" y="336798"/>
                    <a:pt x="138497" y="336798"/>
                    <a:pt x="141039" y="336798"/>
                  </a:cubicBezTo>
                  <a:cubicBezTo>
                    <a:pt x="142309" y="336798"/>
                    <a:pt x="144850" y="336798"/>
                    <a:pt x="146121" y="336798"/>
                  </a:cubicBezTo>
                  <a:cubicBezTo>
                    <a:pt x="155015" y="336798"/>
                    <a:pt x="177886" y="319072"/>
                    <a:pt x="185510" y="312741"/>
                  </a:cubicBezTo>
                  <a:lnTo>
                    <a:pt x="185510" y="312741"/>
                  </a:lnTo>
                  <a:lnTo>
                    <a:pt x="186781" y="312741"/>
                  </a:lnTo>
                  <a:cubicBezTo>
                    <a:pt x="186781" y="312741"/>
                    <a:pt x="202028" y="310209"/>
                    <a:pt x="233794" y="302612"/>
                  </a:cubicBezTo>
                  <a:cubicBezTo>
                    <a:pt x="264288" y="295015"/>
                    <a:pt x="294783" y="270958"/>
                    <a:pt x="294783" y="270958"/>
                  </a:cubicBezTo>
                  <a:lnTo>
                    <a:pt x="294783" y="270958"/>
                  </a:lnTo>
                  <a:lnTo>
                    <a:pt x="313842" y="268426"/>
                  </a:lnTo>
                  <a:lnTo>
                    <a:pt x="344337" y="232973"/>
                  </a:lnTo>
                  <a:lnTo>
                    <a:pt x="348149" y="232973"/>
                  </a:lnTo>
                  <a:cubicBezTo>
                    <a:pt x="350690" y="229175"/>
                    <a:pt x="358314" y="213981"/>
                    <a:pt x="364667" y="208916"/>
                  </a:cubicBezTo>
                  <a:cubicBezTo>
                    <a:pt x="368479" y="205118"/>
                    <a:pt x="387538" y="201319"/>
                    <a:pt x="418033" y="194989"/>
                  </a:cubicBezTo>
                  <a:cubicBezTo>
                    <a:pt x="435822" y="191190"/>
                    <a:pt x="453610" y="187392"/>
                    <a:pt x="463775" y="184859"/>
                  </a:cubicBezTo>
                  <a:cubicBezTo>
                    <a:pt x="485376" y="177262"/>
                    <a:pt x="528577" y="140544"/>
                    <a:pt x="529847" y="140544"/>
                  </a:cubicBezTo>
                  <a:lnTo>
                    <a:pt x="531118" y="139277"/>
                  </a:lnTo>
                  <a:lnTo>
                    <a:pt x="552719" y="146874"/>
                  </a:lnTo>
                  <a:lnTo>
                    <a:pt x="588296" y="107624"/>
                  </a:lnTo>
                  <a:lnTo>
                    <a:pt x="594649" y="93696"/>
                  </a:lnTo>
                  <a:lnTo>
                    <a:pt x="602273" y="91163"/>
                  </a:lnTo>
                  <a:cubicBezTo>
                    <a:pt x="604814" y="88631"/>
                    <a:pt x="617520" y="74703"/>
                    <a:pt x="645474" y="55711"/>
                  </a:cubicBezTo>
                  <a:cubicBezTo>
                    <a:pt x="674698" y="36719"/>
                    <a:pt x="707734" y="29122"/>
                    <a:pt x="712816" y="27856"/>
                  </a:cubicBezTo>
                  <a:lnTo>
                    <a:pt x="733146" y="0"/>
                  </a:lnTo>
                  <a:lnTo>
                    <a:pt x="852584" y="56977"/>
                  </a:lnTo>
                  <a:lnTo>
                    <a:pt x="851314" y="59509"/>
                  </a:lnTo>
                  <a:cubicBezTo>
                    <a:pt x="847502" y="64574"/>
                    <a:pt x="834796" y="81034"/>
                    <a:pt x="833525" y="84833"/>
                  </a:cubicBezTo>
                  <a:cubicBezTo>
                    <a:pt x="830984" y="88631"/>
                    <a:pt x="834796" y="100027"/>
                    <a:pt x="837337" y="105091"/>
                  </a:cubicBezTo>
                  <a:cubicBezTo>
                    <a:pt x="838607" y="106357"/>
                    <a:pt x="846231" y="120285"/>
                    <a:pt x="856396" y="130414"/>
                  </a:cubicBezTo>
                  <a:cubicBezTo>
                    <a:pt x="861479" y="136745"/>
                    <a:pt x="867832" y="145608"/>
                    <a:pt x="874185" y="154471"/>
                  </a:cubicBezTo>
                  <a:cubicBezTo>
                    <a:pt x="877997" y="160802"/>
                    <a:pt x="881808" y="167133"/>
                    <a:pt x="885620" y="172198"/>
                  </a:cubicBezTo>
                  <a:cubicBezTo>
                    <a:pt x="895785" y="186125"/>
                    <a:pt x="922468" y="222844"/>
                    <a:pt x="932633" y="238038"/>
                  </a:cubicBezTo>
                  <a:cubicBezTo>
                    <a:pt x="936445" y="244369"/>
                    <a:pt x="941528" y="250700"/>
                    <a:pt x="947881" y="258296"/>
                  </a:cubicBezTo>
                  <a:cubicBezTo>
                    <a:pt x="956775" y="269692"/>
                    <a:pt x="968210" y="283620"/>
                    <a:pt x="973293" y="295015"/>
                  </a:cubicBezTo>
                  <a:cubicBezTo>
                    <a:pt x="978375" y="305144"/>
                    <a:pt x="993623" y="330467"/>
                    <a:pt x="1008870" y="343129"/>
                  </a:cubicBezTo>
                  <a:cubicBezTo>
                    <a:pt x="1022847" y="353258"/>
                    <a:pt x="1039365" y="377315"/>
                    <a:pt x="1050801" y="395042"/>
                  </a:cubicBezTo>
                  <a:cubicBezTo>
                    <a:pt x="1055883" y="401372"/>
                    <a:pt x="1060965" y="408969"/>
                    <a:pt x="1067319" y="417832"/>
                  </a:cubicBezTo>
                  <a:cubicBezTo>
                    <a:pt x="1074942" y="427962"/>
                    <a:pt x="1083837" y="439357"/>
                    <a:pt x="1091460" y="452019"/>
                  </a:cubicBezTo>
                  <a:cubicBezTo>
                    <a:pt x="1100355" y="467213"/>
                    <a:pt x="1118143" y="491270"/>
                    <a:pt x="1134661" y="511528"/>
                  </a:cubicBezTo>
                  <a:cubicBezTo>
                    <a:pt x="1142285" y="521658"/>
                    <a:pt x="1149909" y="531787"/>
                    <a:pt x="1156262" y="540650"/>
                  </a:cubicBezTo>
                  <a:lnTo>
                    <a:pt x="1157532" y="541916"/>
                  </a:lnTo>
                  <a:lnTo>
                    <a:pt x="1151179" y="552045"/>
                  </a:lnTo>
                  <a:lnTo>
                    <a:pt x="1125767" y="574836"/>
                  </a:lnTo>
                  <a:lnTo>
                    <a:pt x="1124496" y="574836"/>
                  </a:lnTo>
                  <a:cubicBezTo>
                    <a:pt x="1120684" y="574836"/>
                    <a:pt x="1109249" y="572304"/>
                    <a:pt x="1107978" y="572304"/>
                  </a:cubicBezTo>
                  <a:cubicBezTo>
                    <a:pt x="1106708" y="572304"/>
                    <a:pt x="1099084" y="576102"/>
                    <a:pt x="1099084" y="577368"/>
                  </a:cubicBezTo>
                  <a:cubicBezTo>
                    <a:pt x="1097813" y="577368"/>
                    <a:pt x="1096543" y="578635"/>
                    <a:pt x="1094002" y="581167"/>
                  </a:cubicBezTo>
                  <a:cubicBezTo>
                    <a:pt x="1090190" y="583699"/>
                    <a:pt x="1083837" y="587498"/>
                    <a:pt x="1081295" y="590030"/>
                  </a:cubicBezTo>
                  <a:cubicBezTo>
                    <a:pt x="1080025" y="591296"/>
                    <a:pt x="1078754" y="592562"/>
                    <a:pt x="1077484" y="595095"/>
                  </a:cubicBezTo>
                  <a:cubicBezTo>
                    <a:pt x="1074942" y="597627"/>
                    <a:pt x="1073672" y="601426"/>
                    <a:pt x="1068589" y="602692"/>
                  </a:cubicBezTo>
                  <a:cubicBezTo>
                    <a:pt x="1063507" y="603958"/>
                    <a:pt x="1046989" y="605224"/>
                    <a:pt x="1040636" y="605224"/>
                  </a:cubicBezTo>
                  <a:cubicBezTo>
                    <a:pt x="1036824" y="605224"/>
                    <a:pt x="1034282" y="606490"/>
                    <a:pt x="1031741" y="606490"/>
                  </a:cubicBezTo>
                  <a:cubicBezTo>
                    <a:pt x="1029200" y="607756"/>
                    <a:pt x="1026659" y="607756"/>
                    <a:pt x="1025388" y="607756"/>
                  </a:cubicBezTo>
                  <a:cubicBezTo>
                    <a:pt x="1020306" y="607756"/>
                    <a:pt x="1015223" y="610289"/>
                    <a:pt x="1007600" y="614087"/>
                  </a:cubicBezTo>
                  <a:cubicBezTo>
                    <a:pt x="1005058" y="615353"/>
                    <a:pt x="1002517" y="617886"/>
                    <a:pt x="999976" y="619152"/>
                  </a:cubicBezTo>
                  <a:cubicBezTo>
                    <a:pt x="994893" y="622950"/>
                    <a:pt x="989811" y="626749"/>
                    <a:pt x="983458" y="628015"/>
                  </a:cubicBezTo>
                  <a:cubicBezTo>
                    <a:pt x="978375" y="629281"/>
                    <a:pt x="966940" y="634346"/>
                    <a:pt x="964398" y="635612"/>
                  </a:cubicBezTo>
                  <a:cubicBezTo>
                    <a:pt x="963128" y="635612"/>
                    <a:pt x="963128" y="638144"/>
                    <a:pt x="964398" y="640676"/>
                  </a:cubicBezTo>
                  <a:cubicBezTo>
                    <a:pt x="965669" y="643209"/>
                    <a:pt x="970752" y="645741"/>
                    <a:pt x="974563" y="645741"/>
                  </a:cubicBezTo>
                  <a:cubicBezTo>
                    <a:pt x="978375" y="645741"/>
                    <a:pt x="994893" y="650806"/>
                    <a:pt x="1002517" y="660935"/>
                  </a:cubicBezTo>
                  <a:cubicBezTo>
                    <a:pt x="1008870" y="668532"/>
                    <a:pt x="1016494" y="684992"/>
                    <a:pt x="1019035" y="696387"/>
                  </a:cubicBezTo>
                  <a:cubicBezTo>
                    <a:pt x="1020306" y="701452"/>
                    <a:pt x="1021576" y="705251"/>
                    <a:pt x="1022847" y="709049"/>
                  </a:cubicBezTo>
                  <a:cubicBezTo>
                    <a:pt x="1024118" y="712848"/>
                    <a:pt x="1025388" y="715380"/>
                    <a:pt x="1025388" y="717912"/>
                  </a:cubicBezTo>
                  <a:cubicBezTo>
                    <a:pt x="1025388" y="719178"/>
                    <a:pt x="1025388" y="719178"/>
                    <a:pt x="1025388" y="720444"/>
                  </a:cubicBezTo>
                  <a:cubicBezTo>
                    <a:pt x="1025388" y="724243"/>
                    <a:pt x="1025388" y="730574"/>
                    <a:pt x="1026659" y="733106"/>
                  </a:cubicBezTo>
                  <a:cubicBezTo>
                    <a:pt x="1027929" y="734372"/>
                    <a:pt x="1027929" y="735638"/>
                    <a:pt x="1029200" y="735638"/>
                  </a:cubicBezTo>
                  <a:cubicBezTo>
                    <a:pt x="1030471" y="736905"/>
                    <a:pt x="1031741" y="739437"/>
                    <a:pt x="1031741" y="740703"/>
                  </a:cubicBezTo>
                  <a:cubicBezTo>
                    <a:pt x="1031741" y="743235"/>
                    <a:pt x="1031741" y="754631"/>
                    <a:pt x="1031741" y="754631"/>
                  </a:cubicBezTo>
                  <a:lnTo>
                    <a:pt x="1031741" y="757163"/>
                  </a:lnTo>
                  <a:lnTo>
                    <a:pt x="1012682" y="753365"/>
                  </a:lnTo>
                  <a:lnTo>
                    <a:pt x="1010141" y="748300"/>
                  </a:lnTo>
                  <a:cubicBezTo>
                    <a:pt x="988540" y="747034"/>
                    <a:pt x="985999" y="747034"/>
                    <a:pt x="984728" y="745768"/>
                  </a:cubicBezTo>
                  <a:cubicBezTo>
                    <a:pt x="982187" y="744502"/>
                    <a:pt x="945339" y="734372"/>
                    <a:pt x="930092" y="731840"/>
                  </a:cubicBezTo>
                  <a:cubicBezTo>
                    <a:pt x="916115" y="730574"/>
                    <a:pt x="888161" y="729308"/>
                    <a:pt x="886891" y="729308"/>
                  </a:cubicBezTo>
                  <a:lnTo>
                    <a:pt x="886891" y="729308"/>
                  </a:lnTo>
                  <a:cubicBezTo>
                    <a:pt x="876726" y="726775"/>
                    <a:pt x="860208" y="722977"/>
                    <a:pt x="857667" y="722977"/>
                  </a:cubicBezTo>
                  <a:cubicBezTo>
                    <a:pt x="857667" y="722977"/>
                    <a:pt x="857667" y="722977"/>
                    <a:pt x="857667" y="722977"/>
                  </a:cubicBezTo>
                  <a:cubicBezTo>
                    <a:pt x="856396" y="722977"/>
                    <a:pt x="852584" y="722977"/>
                    <a:pt x="850043" y="724243"/>
                  </a:cubicBezTo>
                  <a:cubicBezTo>
                    <a:pt x="847502" y="724243"/>
                    <a:pt x="844961" y="725509"/>
                    <a:pt x="841149" y="725509"/>
                  </a:cubicBezTo>
                  <a:cubicBezTo>
                    <a:pt x="834796" y="726775"/>
                    <a:pt x="829713" y="728041"/>
                    <a:pt x="825901" y="730574"/>
                  </a:cubicBezTo>
                  <a:cubicBezTo>
                    <a:pt x="820819" y="733106"/>
                    <a:pt x="809383" y="739437"/>
                    <a:pt x="801760" y="744502"/>
                  </a:cubicBezTo>
                  <a:cubicBezTo>
                    <a:pt x="799218" y="745768"/>
                    <a:pt x="796677" y="747034"/>
                    <a:pt x="794136" y="748300"/>
                  </a:cubicBezTo>
                  <a:cubicBezTo>
                    <a:pt x="787783" y="752098"/>
                    <a:pt x="780159" y="754631"/>
                    <a:pt x="772535" y="760962"/>
                  </a:cubicBezTo>
                  <a:cubicBezTo>
                    <a:pt x="768723" y="764760"/>
                    <a:pt x="763641" y="768559"/>
                    <a:pt x="757288" y="773623"/>
                  </a:cubicBezTo>
                  <a:cubicBezTo>
                    <a:pt x="749664" y="781220"/>
                    <a:pt x="740770" y="788817"/>
                    <a:pt x="731876" y="795148"/>
                  </a:cubicBezTo>
                  <a:cubicBezTo>
                    <a:pt x="728064" y="798946"/>
                    <a:pt x="722981" y="802745"/>
                    <a:pt x="717899" y="806543"/>
                  </a:cubicBezTo>
                  <a:cubicBezTo>
                    <a:pt x="706463" y="815406"/>
                    <a:pt x="696298" y="824269"/>
                    <a:pt x="686133" y="828068"/>
                  </a:cubicBezTo>
                  <a:cubicBezTo>
                    <a:pt x="674698" y="831867"/>
                    <a:pt x="658180" y="835665"/>
                    <a:pt x="653097" y="836931"/>
                  </a:cubicBezTo>
                  <a:lnTo>
                    <a:pt x="653097" y="838197"/>
                  </a:lnTo>
                  <a:lnTo>
                    <a:pt x="656909" y="840730"/>
                  </a:lnTo>
                  <a:lnTo>
                    <a:pt x="656909" y="841996"/>
                  </a:lnTo>
                  <a:cubicBezTo>
                    <a:pt x="656909" y="841996"/>
                    <a:pt x="661992" y="855923"/>
                    <a:pt x="661992" y="860988"/>
                  </a:cubicBezTo>
                  <a:cubicBezTo>
                    <a:pt x="661992" y="862254"/>
                    <a:pt x="663262" y="863520"/>
                    <a:pt x="663262" y="866053"/>
                  </a:cubicBezTo>
                  <a:cubicBezTo>
                    <a:pt x="665803" y="874916"/>
                    <a:pt x="669615" y="890110"/>
                    <a:pt x="669615" y="897707"/>
                  </a:cubicBezTo>
                  <a:cubicBezTo>
                    <a:pt x="669615" y="906570"/>
                    <a:pt x="672156" y="915433"/>
                    <a:pt x="675968" y="923030"/>
                  </a:cubicBezTo>
                  <a:cubicBezTo>
                    <a:pt x="679780" y="930627"/>
                    <a:pt x="693757" y="957216"/>
                    <a:pt x="693757" y="957216"/>
                  </a:cubicBezTo>
                  <a:lnTo>
                    <a:pt x="695028" y="958482"/>
                  </a:lnTo>
                  <a:lnTo>
                    <a:pt x="693757" y="959749"/>
                  </a:lnTo>
                  <a:cubicBezTo>
                    <a:pt x="692486" y="961015"/>
                    <a:pt x="670886" y="977475"/>
                    <a:pt x="659450" y="982539"/>
                  </a:cubicBezTo>
                  <a:cubicBezTo>
                    <a:pt x="650556" y="986338"/>
                    <a:pt x="635309" y="992669"/>
                    <a:pt x="631497" y="993935"/>
                  </a:cubicBezTo>
                  <a:lnTo>
                    <a:pt x="630226" y="1000266"/>
                  </a:lnTo>
                  <a:lnTo>
                    <a:pt x="637850" y="1005330"/>
                  </a:lnTo>
                  <a:lnTo>
                    <a:pt x="642932" y="1034452"/>
                  </a:lnTo>
                  <a:lnTo>
                    <a:pt x="641662" y="1054710"/>
                  </a:lnTo>
                  <a:lnTo>
                    <a:pt x="639121" y="1054710"/>
                  </a:lnTo>
                  <a:cubicBezTo>
                    <a:pt x="636579" y="1054710"/>
                    <a:pt x="628956" y="1055977"/>
                    <a:pt x="626414" y="1058509"/>
                  </a:cubicBezTo>
                  <a:cubicBezTo>
                    <a:pt x="622602" y="1061041"/>
                    <a:pt x="618791" y="1067372"/>
                    <a:pt x="616249" y="1072437"/>
                  </a:cubicBezTo>
                  <a:cubicBezTo>
                    <a:pt x="614979" y="1073703"/>
                    <a:pt x="614979" y="1074969"/>
                    <a:pt x="613708" y="1076235"/>
                  </a:cubicBezTo>
                  <a:cubicBezTo>
                    <a:pt x="611167" y="1078768"/>
                    <a:pt x="608626" y="1083832"/>
                    <a:pt x="606084" y="1088897"/>
                  </a:cubicBezTo>
                  <a:cubicBezTo>
                    <a:pt x="602273" y="1095228"/>
                    <a:pt x="598461" y="1101558"/>
                    <a:pt x="595919" y="1105357"/>
                  </a:cubicBezTo>
                  <a:cubicBezTo>
                    <a:pt x="590837" y="1112954"/>
                    <a:pt x="579402" y="1133212"/>
                    <a:pt x="579402" y="1133212"/>
                  </a:cubicBezTo>
                  <a:lnTo>
                    <a:pt x="578131" y="1135745"/>
                  </a:lnTo>
                  <a:lnTo>
                    <a:pt x="575590" y="1134478"/>
                  </a:lnTo>
                  <a:cubicBezTo>
                    <a:pt x="571778" y="1131946"/>
                    <a:pt x="567966" y="1130680"/>
                    <a:pt x="564154" y="1128148"/>
                  </a:cubicBezTo>
                  <a:cubicBezTo>
                    <a:pt x="562884" y="1128148"/>
                    <a:pt x="561613" y="1126882"/>
                    <a:pt x="560342" y="1126882"/>
                  </a:cubicBezTo>
                  <a:cubicBezTo>
                    <a:pt x="556530" y="1125615"/>
                    <a:pt x="553989" y="1124349"/>
                    <a:pt x="547636" y="1124349"/>
                  </a:cubicBezTo>
                  <a:lnTo>
                    <a:pt x="545095" y="1124349"/>
                  </a:lnTo>
                  <a:cubicBezTo>
                    <a:pt x="541283" y="1124349"/>
                    <a:pt x="537471" y="1124349"/>
                    <a:pt x="533659" y="1124349"/>
                  </a:cubicBezTo>
                  <a:cubicBezTo>
                    <a:pt x="522224" y="1124349"/>
                    <a:pt x="514600" y="1121817"/>
                    <a:pt x="508247" y="1118018"/>
                  </a:cubicBezTo>
                  <a:cubicBezTo>
                    <a:pt x="498082" y="1110422"/>
                    <a:pt x="481564" y="1096494"/>
                    <a:pt x="477752" y="1092695"/>
                  </a:cubicBezTo>
                  <a:cubicBezTo>
                    <a:pt x="473940" y="1093961"/>
                    <a:pt x="462505" y="1095228"/>
                    <a:pt x="452340" y="1097760"/>
                  </a:cubicBezTo>
                  <a:cubicBezTo>
                    <a:pt x="448528" y="1099026"/>
                    <a:pt x="440904" y="1101558"/>
                    <a:pt x="433280" y="1104091"/>
                  </a:cubicBezTo>
                  <a:cubicBezTo>
                    <a:pt x="420574" y="1107889"/>
                    <a:pt x="407868" y="1112954"/>
                    <a:pt x="396433" y="1114220"/>
                  </a:cubicBezTo>
                  <a:cubicBezTo>
                    <a:pt x="378644" y="1116752"/>
                    <a:pt x="357043" y="1123083"/>
                    <a:pt x="354502" y="1124349"/>
                  </a:cubicBezTo>
                  <a:cubicBezTo>
                    <a:pt x="354502" y="1124349"/>
                    <a:pt x="353232" y="1128148"/>
                    <a:pt x="353232" y="1131946"/>
                  </a:cubicBezTo>
                  <a:cubicBezTo>
                    <a:pt x="351961" y="1139543"/>
                    <a:pt x="350690" y="1144608"/>
                    <a:pt x="346879" y="1144608"/>
                  </a:cubicBezTo>
                  <a:cubicBezTo>
                    <a:pt x="344337" y="1144608"/>
                    <a:pt x="329090" y="1147140"/>
                    <a:pt x="313842" y="1153471"/>
                  </a:cubicBezTo>
                  <a:cubicBezTo>
                    <a:pt x="298595" y="1159802"/>
                    <a:pt x="285889" y="1164866"/>
                    <a:pt x="274453" y="1167399"/>
                  </a:cubicBezTo>
                  <a:cubicBezTo>
                    <a:pt x="268100" y="1168665"/>
                    <a:pt x="265559" y="1168665"/>
                    <a:pt x="261747" y="1169931"/>
                  </a:cubicBezTo>
                  <a:cubicBezTo>
                    <a:pt x="259206" y="1169931"/>
                    <a:pt x="257935" y="1169931"/>
                    <a:pt x="254123" y="1171197"/>
                  </a:cubicBezTo>
                  <a:cubicBezTo>
                    <a:pt x="252853" y="1172463"/>
                    <a:pt x="250312" y="1173729"/>
                    <a:pt x="247770" y="1174996"/>
                  </a:cubicBezTo>
                  <a:cubicBezTo>
                    <a:pt x="242688" y="1182593"/>
                    <a:pt x="237605" y="1185125"/>
                    <a:pt x="233794" y="1185125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4" name="Freeform 43">
              <a:extLst>
                <a:ext uri="{FF2B5EF4-FFF2-40B4-BE49-F238E27FC236}">
                  <a16:creationId xmlns:a16="http://schemas.microsoft.com/office/drawing/2014/main" id="{9716E5BF-6426-B18C-984F-14CDFD73AF7E}"/>
                </a:ext>
              </a:extLst>
            </p:cNvPr>
            <p:cNvSpPr/>
            <p:nvPr/>
          </p:nvSpPr>
          <p:spPr>
            <a:xfrm>
              <a:off x="2515453" y="8994883"/>
              <a:ext cx="1231228" cy="983805"/>
            </a:xfrm>
            <a:custGeom>
              <a:avLst/>
              <a:gdLst>
                <a:gd name="connsiteX0" fmla="*/ 1209628 w 1231228"/>
                <a:gd name="connsiteY0" fmla="*/ 897707 h 983805"/>
                <a:gd name="connsiteX1" fmla="*/ 1215981 w 1231228"/>
                <a:gd name="connsiteY1" fmla="*/ 910368 h 983805"/>
                <a:gd name="connsiteX2" fmla="*/ 1208357 w 1231228"/>
                <a:gd name="connsiteY2" fmla="*/ 925562 h 983805"/>
                <a:gd name="connsiteX3" fmla="*/ 1193110 w 1231228"/>
                <a:gd name="connsiteY3" fmla="*/ 957216 h 983805"/>
                <a:gd name="connsiteX4" fmla="*/ 1181674 w 1231228"/>
                <a:gd name="connsiteY4" fmla="*/ 983805 h 983805"/>
                <a:gd name="connsiteX5" fmla="*/ 1170239 w 1231228"/>
                <a:gd name="connsiteY5" fmla="*/ 982539 h 983805"/>
                <a:gd name="connsiteX6" fmla="*/ 1166427 w 1231228"/>
                <a:gd name="connsiteY6" fmla="*/ 968612 h 983805"/>
                <a:gd name="connsiteX7" fmla="*/ 1161344 w 1231228"/>
                <a:gd name="connsiteY7" fmla="*/ 942022 h 983805"/>
                <a:gd name="connsiteX8" fmla="*/ 1138473 w 1231228"/>
                <a:gd name="connsiteY8" fmla="*/ 925562 h 983805"/>
                <a:gd name="connsiteX9" fmla="*/ 1118143 w 1231228"/>
                <a:gd name="connsiteY9" fmla="*/ 912901 h 983805"/>
                <a:gd name="connsiteX10" fmla="*/ 1074942 w 1231228"/>
                <a:gd name="connsiteY10" fmla="*/ 915433 h 983805"/>
                <a:gd name="connsiteX11" fmla="*/ 1053342 w 1231228"/>
                <a:gd name="connsiteY11" fmla="*/ 926828 h 983805"/>
                <a:gd name="connsiteX12" fmla="*/ 1022847 w 1231228"/>
                <a:gd name="connsiteY12" fmla="*/ 933159 h 983805"/>
                <a:gd name="connsiteX13" fmla="*/ 1019035 w 1231228"/>
                <a:gd name="connsiteY13" fmla="*/ 954684 h 983805"/>
                <a:gd name="connsiteX14" fmla="*/ 1012682 w 1231228"/>
                <a:gd name="connsiteY14" fmla="*/ 969878 h 983805"/>
                <a:gd name="connsiteX15" fmla="*/ 1012682 w 1231228"/>
                <a:gd name="connsiteY15" fmla="*/ 976209 h 983805"/>
                <a:gd name="connsiteX16" fmla="*/ 994893 w 1231228"/>
                <a:gd name="connsiteY16" fmla="*/ 969878 h 983805"/>
                <a:gd name="connsiteX17" fmla="*/ 966940 w 1231228"/>
                <a:gd name="connsiteY17" fmla="*/ 962281 h 983805"/>
                <a:gd name="connsiteX18" fmla="*/ 947881 w 1231228"/>
                <a:gd name="connsiteY18" fmla="*/ 952152 h 983805"/>
                <a:gd name="connsiteX19" fmla="*/ 916115 w 1231228"/>
                <a:gd name="connsiteY19" fmla="*/ 952152 h 983805"/>
                <a:gd name="connsiteX20" fmla="*/ 912303 w 1231228"/>
                <a:gd name="connsiteY20" fmla="*/ 945821 h 983805"/>
                <a:gd name="connsiteX21" fmla="*/ 908491 w 1231228"/>
                <a:gd name="connsiteY21" fmla="*/ 945821 h 983805"/>
                <a:gd name="connsiteX22" fmla="*/ 891973 w 1231228"/>
                <a:gd name="connsiteY22" fmla="*/ 942022 h 983805"/>
                <a:gd name="connsiteX23" fmla="*/ 877997 w 1231228"/>
                <a:gd name="connsiteY23" fmla="*/ 931893 h 983805"/>
                <a:gd name="connsiteX24" fmla="*/ 855125 w 1231228"/>
                <a:gd name="connsiteY24" fmla="*/ 916699 h 983805"/>
                <a:gd name="connsiteX25" fmla="*/ 832254 w 1231228"/>
                <a:gd name="connsiteY25" fmla="*/ 925562 h 983805"/>
                <a:gd name="connsiteX26" fmla="*/ 797948 w 1231228"/>
                <a:gd name="connsiteY26" fmla="*/ 925562 h 983805"/>
                <a:gd name="connsiteX27" fmla="*/ 787783 w 1231228"/>
                <a:gd name="connsiteY27" fmla="*/ 929361 h 983805"/>
                <a:gd name="connsiteX28" fmla="*/ 777618 w 1231228"/>
                <a:gd name="connsiteY28" fmla="*/ 925562 h 983805"/>
                <a:gd name="connsiteX29" fmla="*/ 769994 w 1231228"/>
                <a:gd name="connsiteY29" fmla="*/ 919232 h 983805"/>
                <a:gd name="connsiteX30" fmla="*/ 762370 w 1231228"/>
                <a:gd name="connsiteY30" fmla="*/ 919232 h 983805"/>
                <a:gd name="connsiteX31" fmla="*/ 740770 w 1231228"/>
                <a:gd name="connsiteY31" fmla="*/ 898973 h 983805"/>
                <a:gd name="connsiteX32" fmla="*/ 719169 w 1231228"/>
                <a:gd name="connsiteY32" fmla="*/ 896441 h 983805"/>
                <a:gd name="connsiteX33" fmla="*/ 701381 w 1231228"/>
                <a:gd name="connsiteY33" fmla="*/ 896441 h 983805"/>
                <a:gd name="connsiteX34" fmla="*/ 678510 w 1231228"/>
                <a:gd name="connsiteY34" fmla="*/ 895174 h 983805"/>
                <a:gd name="connsiteX35" fmla="*/ 665803 w 1231228"/>
                <a:gd name="connsiteY35" fmla="*/ 881247 h 983805"/>
                <a:gd name="connsiteX36" fmla="*/ 648015 w 1231228"/>
                <a:gd name="connsiteY36" fmla="*/ 883779 h 983805"/>
                <a:gd name="connsiteX37" fmla="*/ 630226 w 1231228"/>
                <a:gd name="connsiteY37" fmla="*/ 900239 h 983805"/>
                <a:gd name="connsiteX38" fmla="*/ 609896 w 1231228"/>
                <a:gd name="connsiteY38" fmla="*/ 917965 h 983805"/>
                <a:gd name="connsiteX39" fmla="*/ 599731 w 1231228"/>
                <a:gd name="connsiteY39" fmla="*/ 929361 h 983805"/>
                <a:gd name="connsiteX40" fmla="*/ 589566 w 1231228"/>
                <a:gd name="connsiteY40" fmla="*/ 940756 h 983805"/>
                <a:gd name="connsiteX41" fmla="*/ 573049 w 1231228"/>
                <a:gd name="connsiteY41" fmla="*/ 953418 h 983805"/>
                <a:gd name="connsiteX42" fmla="*/ 557801 w 1231228"/>
                <a:gd name="connsiteY42" fmla="*/ 954684 h 983805"/>
                <a:gd name="connsiteX43" fmla="*/ 531118 w 1231228"/>
                <a:gd name="connsiteY43" fmla="*/ 954684 h 983805"/>
                <a:gd name="connsiteX44" fmla="*/ 510788 w 1231228"/>
                <a:gd name="connsiteY44" fmla="*/ 961015 h 983805"/>
                <a:gd name="connsiteX45" fmla="*/ 489188 w 1231228"/>
                <a:gd name="connsiteY45" fmla="*/ 964813 h 983805"/>
                <a:gd name="connsiteX46" fmla="*/ 476481 w 1231228"/>
                <a:gd name="connsiteY46" fmla="*/ 971144 h 983805"/>
                <a:gd name="connsiteX47" fmla="*/ 454881 w 1231228"/>
                <a:gd name="connsiteY47" fmla="*/ 971144 h 983805"/>
                <a:gd name="connsiteX48" fmla="*/ 437092 w 1231228"/>
                <a:gd name="connsiteY48" fmla="*/ 966079 h 983805"/>
                <a:gd name="connsiteX49" fmla="*/ 414221 w 1231228"/>
                <a:gd name="connsiteY49" fmla="*/ 952152 h 983805"/>
                <a:gd name="connsiteX50" fmla="*/ 400244 w 1231228"/>
                <a:gd name="connsiteY50" fmla="*/ 936958 h 983805"/>
                <a:gd name="connsiteX51" fmla="*/ 398974 w 1231228"/>
                <a:gd name="connsiteY51" fmla="*/ 928095 h 983805"/>
                <a:gd name="connsiteX52" fmla="*/ 437092 w 1231228"/>
                <a:gd name="connsiteY52" fmla="*/ 906570 h 983805"/>
                <a:gd name="connsiteX53" fmla="*/ 449798 w 1231228"/>
                <a:gd name="connsiteY53" fmla="*/ 910368 h 983805"/>
                <a:gd name="connsiteX54" fmla="*/ 458693 w 1231228"/>
                <a:gd name="connsiteY54" fmla="*/ 909102 h 983805"/>
                <a:gd name="connsiteX55" fmla="*/ 468858 w 1231228"/>
                <a:gd name="connsiteY55" fmla="*/ 914167 h 983805"/>
                <a:gd name="connsiteX56" fmla="*/ 481564 w 1231228"/>
                <a:gd name="connsiteY56" fmla="*/ 905304 h 983805"/>
                <a:gd name="connsiteX57" fmla="*/ 487917 w 1231228"/>
                <a:gd name="connsiteY57" fmla="*/ 890110 h 983805"/>
                <a:gd name="connsiteX58" fmla="*/ 490458 w 1231228"/>
                <a:gd name="connsiteY58" fmla="*/ 881247 h 983805"/>
                <a:gd name="connsiteX59" fmla="*/ 452340 w 1231228"/>
                <a:gd name="connsiteY59" fmla="*/ 835665 h 983805"/>
                <a:gd name="connsiteX60" fmla="*/ 447257 w 1231228"/>
                <a:gd name="connsiteY60" fmla="*/ 835665 h 983805"/>
                <a:gd name="connsiteX61" fmla="*/ 426927 w 1231228"/>
                <a:gd name="connsiteY61" fmla="*/ 853391 h 983805"/>
                <a:gd name="connsiteX62" fmla="*/ 390079 w 1231228"/>
                <a:gd name="connsiteY62" fmla="*/ 874916 h 983805"/>
                <a:gd name="connsiteX63" fmla="*/ 354502 w 1231228"/>
                <a:gd name="connsiteY63" fmla="*/ 887578 h 983805"/>
                <a:gd name="connsiteX64" fmla="*/ 337984 w 1231228"/>
                <a:gd name="connsiteY64" fmla="*/ 878714 h 983805"/>
                <a:gd name="connsiteX65" fmla="*/ 327819 w 1231228"/>
                <a:gd name="connsiteY65" fmla="*/ 887578 h 983805"/>
                <a:gd name="connsiteX66" fmla="*/ 315113 w 1231228"/>
                <a:gd name="connsiteY66" fmla="*/ 902771 h 983805"/>
                <a:gd name="connsiteX67" fmla="*/ 298595 w 1231228"/>
                <a:gd name="connsiteY67" fmla="*/ 915433 h 983805"/>
                <a:gd name="connsiteX68" fmla="*/ 279536 w 1231228"/>
                <a:gd name="connsiteY68" fmla="*/ 925562 h 983805"/>
                <a:gd name="connsiteX69" fmla="*/ 261747 w 1231228"/>
                <a:gd name="connsiteY69" fmla="*/ 917965 h 983805"/>
                <a:gd name="connsiteX70" fmla="*/ 242688 w 1231228"/>
                <a:gd name="connsiteY70" fmla="*/ 911634 h 983805"/>
                <a:gd name="connsiteX71" fmla="*/ 252853 w 1231228"/>
                <a:gd name="connsiteY71" fmla="*/ 895174 h 983805"/>
                <a:gd name="connsiteX72" fmla="*/ 255394 w 1231228"/>
                <a:gd name="connsiteY72" fmla="*/ 873650 h 983805"/>
                <a:gd name="connsiteX73" fmla="*/ 254123 w 1231228"/>
                <a:gd name="connsiteY73" fmla="*/ 825536 h 983805"/>
                <a:gd name="connsiteX74" fmla="*/ 264288 w 1231228"/>
                <a:gd name="connsiteY74" fmla="*/ 819205 h 983805"/>
                <a:gd name="connsiteX75" fmla="*/ 255394 w 1231228"/>
                <a:gd name="connsiteY75" fmla="*/ 806543 h 983805"/>
                <a:gd name="connsiteX76" fmla="*/ 241417 w 1231228"/>
                <a:gd name="connsiteY76" fmla="*/ 787551 h 983805"/>
                <a:gd name="connsiteX77" fmla="*/ 232523 w 1231228"/>
                <a:gd name="connsiteY77" fmla="*/ 772357 h 983805"/>
                <a:gd name="connsiteX78" fmla="*/ 237605 w 1231228"/>
                <a:gd name="connsiteY78" fmla="*/ 760962 h 983805"/>
                <a:gd name="connsiteX79" fmla="*/ 231252 w 1231228"/>
                <a:gd name="connsiteY79" fmla="*/ 750832 h 983805"/>
                <a:gd name="connsiteX80" fmla="*/ 242688 w 1231228"/>
                <a:gd name="connsiteY80" fmla="*/ 744502 h 983805"/>
                <a:gd name="connsiteX81" fmla="*/ 221087 w 1231228"/>
                <a:gd name="connsiteY81" fmla="*/ 722977 h 983805"/>
                <a:gd name="connsiteX82" fmla="*/ 199487 w 1231228"/>
                <a:gd name="connsiteY82" fmla="*/ 706517 h 983805"/>
                <a:gd name="connsiteX83" fmla="*/ 188051 w 1231228"/>
                <a:gd name="connsiteY83" fmla="*/ 686258 h 983805"/>
                <a:gd name="connsiteX84" fmla="*/ 147392 w 1231228"/>
                <a:gd name="connsiteY84" fmla="*/ 659669 h 983805"/>
                <a:gd name="connsiteX85" fmla="*/ 90214 w 1231228"/>
                <a:gd name="connsiteY85" fmla="*/ 626749 h 983805"/>
                <a:gd name="connsiteX86" fmla="*/ 39389 w 1231228"/>
                <a:gd name="connsiteY86" fmla="*/ 603958 h 983805"/>
                <a:gd name="connsiteX87" fmla="*/ 3812 w 1231228"/>
                <a:gd name="connsiteY87" fmla="*/ 596361 h 983805"/>
                <a:gd name="connsiteX88" fmla="*/ 0 w 1231228"/>
                <a:gd name="connsiteY88" fmla="*/ 593829 h 983805"/>
                <a:gd name="connsiteX89" fmla="*/ 16518 w 1231228"/>
                <a:gd name="connsiteY89" fmla="*/ 565973 h 983805"/>
                <a:gd name="connsiteX90" fmla="*/ 34307 w 1231228"/>
                <a:gd name="connsiteY90" fmla="*/ 535585 h 983805"/>
                <a:gd name="connsiteX91" fmla="*/ 48283 w 1231228"/>
                <a:gd name="connsiteY91" fmla="*/ 517859 h 983805"/>
                <a:gd name="connsiteX92" fmla="*/ 63531 w 1231228"/>
                <a:gd name="connsiteY92" fmla="*/ 514061 h 983805"/>
                <a:gd name="connsiteX93" fmla="*/ 64802 w 1231228"/>
                <a:gd name="connsiteY93" fmla="*/ 496334 h 983805"/>
                <a:gd name="connsiteX94" fmla="*/ 59719 w 1231228"/>
                <a:gd name="connsiteY94" fmla="*/ 468479 h 983805"/>
                <a:gd name="connsiteX95" fmla="*/ 52095 w 1231228"/>
                <a:gd name="connsiteY95" fmla="*/ 462148 h 983805"/>
                <a:gd name="connsiteX96" fmla="*/ 53366 w 1231228"/>
                <a:gd name="connsiteY96" fmla="*/ 453285 h 983805"/>
                <a:gd name="connsiteX97" fmla="*/ 82590 w 1231228"/>
                <a:gd name="connsiteY97" fmla="*/ 440623 h 983805"/>
                <a:gd name="connsiteX98" fmla="*/ 116897 w 1231228"/>
                <a:gd name="connsiteY98" fmla="*/ 417832 h 983805"/>
                <a:gd name="connsiteX99" fmla="*/ 99108 w 1231228"/>
                <a:gd name="connsiteY99" fmla="*/ 383646 h 983805"/>
                <a:gd name="connsiteX100" fmla="*/ 92755 w 1231228"/>
                <a:gd name="connsiteY100" fmla="*/ 357057 h 983805"/>
                <a:gd name="connsiteX101" fmla="*/ 86402 w 1231228"/>
                <a:gd name="connsiteY101" fmla="*/ 320338 h 983805"/>
                <a:gd name="connsiteX102" fmla="*/ 81319 w 1231228"/>
                <a:gd name="connsiteY102" fmla="*/ 301346 h 983805"/>
                <a:gd name="connsiteX103" fmla="*/ 76237 w 1231228"/>
                <a:gd name="connsiteY103" fmla="*/ 297547 h 983805"/>
                <a:gd name="connsiteX104" fmla="*/ 78778 w 1231228"/>
                <a:gd name="connsiteY104" fmla="*/ 293749 h 983805"/>
                <a:gd name="connsiteX105" fmla="*/ 111814 w 1231228"/>
                <a:gd name="connsiteY105" fmla="*/ 284886 h 983805"/>
                <a:gd name="connsiteX106" fmla="*/ 156286 w 1231228"/>
                <a:gd name="connsiteY106" fmla="*/ 253232 h 983805"/>
                <a:gd name="connsiteX107" fmla="*/ 196946 w 1231228"/>
                <a:gd name="connsiteY107" fmla="*/ 219046 h 983805"/>
                <a:gd name="connsiteX108" fmla="*/ 226170 w 1231228"/>
                <a:gd name="connsiteY108" fmla="*/ 201319 h 983805"/>
                <a:gd name="connsiteX109" fmla="*/ 250312 w 1231228"/>
                <a:gd name="connsiteY109" fmla="*/ 187392 h 983805"/>
                <a:gd name="connsiteX110" fmla="*/ 266830 w 1231228"/>
                <a:gd name="connsiteY110" fmla="*/ 182327 h 983805"/>
                <a:gd name="connsiteX111" fmla="*/ 284618 w 1231228"/>
                <a:gd name="connsiteY111" fmla="*/ 179795 h 983805"/>
                <a:gd name="connsiteX112" fmla="*/ 313842 w 1231228"/>
                <a:gd name="connsiteY112" fmla="*/ 186125 h 983805"/>
                <a:gd name="connsiteX113" fmla="*/ 357044 w 1231228"/>
                <a:gd name="connsiteY113" fmla="*/ 188658 h 983805"/>
                <a:gd name="connsiteX114" fmla="*/ 411680 w 1231228"/>
                <a:gd name="connsiteY114" fmla="*/ 202585 h 983805"/>
                <a:gd name="connsiteX115" fmla="*/ 437092 w 1231228"/>
                <a:gd name="connsiteY115" fmla="*/ 205118 h 983805"/>
                <a:gd name="connsiteX116" fmla="*/ 440904 w 1231228"/>
                <a:gd name="connsiteY116" fmla="*/ 210182 h 983805"/>
                <a:gd name="connsiteX117" fmla="*/ 456152 w 1231228"/>
                <a:gd name="connsiteY117" fmla="*/ 212715 h 983805"/>
                <a:gd name="connsiteX118" fmla="*/ 456152 w 1231228"/>
                <a:gd name="connsiteY118" fmla="*/ 198787 h 983805"/>
                <a:gd name="connsiteX119" fmla="*/ 451069 w 1231228"/>
                <a:gd name="connsiteY119" fmla="*/ 191190 h 983805"/>
                <a:gd name="connsiteX120" fmla="*/ 449798 w 1231228"/>
                <a:gd name="connsiteY120" fmla="*/ 174730 h 983805"/>
                <a:gd name="connsiteX121" fmla="*/ 443445 w 1231228"/>
                <a:gd name="connsiteY121" fmla="*/ 153205 h 983805"/>
                <a:gd name="connsiteX122" fmla="*/ 428198 w 1231228"/>
                <a:gd name="connsiteY122" fmla="*/ 119019 h 983805"/>
                <a:gd name="connsiteX123" fmla="*/ 402786 w 1231228"/>
                <a:gd name="connsiteY123" fmla="*/ 105091 h 983805"/>
                <a:gd name="connsiteX124" fmla="*/ 390079 w 1231228"/>
                <a:gd name="connsiteY124" fmla="*/ 98760 h 983805"/>
                <a:gd name="connsiteX125" fmla="*/ 391350 w 1231228"/>
                <a:gd name="connsiteY125" fmla="*/ 91163 h 983805"/>
                <a:gd name="connsiteX126" fmla="*/ 410409 w 1231228"/>
                <a:gd name="connsiteY126" fmla="*/ 83566 h 983805"/>
                <a:gd name="connsiteX127" fmla="*/ 434551 w 1231228"/>
                <a:gd name="connsiteY127" fmla="*/ 69639 h 983805"/>
                <a:gd name="connsiteX128" fmla="*/ 453610 w 1231228"/>
                <a:gd name="connsiteY128" fmla="*/ 62042 h 983805"/>
                <a:gd name="connsiteX129" fmla="*/ 470128 w 1231228"/>
                <a:gd name="connsiteY129" fmla="*/ 59509 h 983805"/>
                <a:gd name="connsiteX130" fmla="*/ 496811 w 1231228"/>
                <a:gd name="connsiteY130" fmla="*/ 56977 h 983805"/>
                <a:gd name="connsiteX131" fmla="*/ 508247 w 1231228"/>
                <a:gd name="connsiteY131" fmla="*/ 45582 h 983805"/>
                <a:gd name="connsiteX132" fmla="*/ 526036 w 1231228"/>
                <a:gd name="connsiteY132" fmla="*/ 34186 h 983805"/>
                <a:gd name="connsiteX133" fmla="*/ 537471 w 1231228"/>
                <a:gd name="connsiteY133" fmla="*/ 29122 h 983805"/>
                <a:gd name="connsiteX134" fmla="*/ 553989 w 1231228"/>
                <a:gd name="connsiteY134" fmla="*/ 31654 h 983805"/>
                <a:gd name="connsiteX135" fmla="*/ 578131 w 1231228"/>
                <a:gd name="connsiteY135" fmla="*/ 8863 h 983805"/>
                <a:gd name="connsiteX136" fmla="*/ 583213 w 1231228"/>
                <a:gd name="connsiteY136" fmla="*/ 0 h 983805"/>
                <a:gd name="connsiteX137" fmla="*/ 658180 w 1231228"/>
                <a:gd name="connsiteY137" fmla="*/ 100027 h 983805"/>
                <a:gd name="connsiteX138" fmla="*/ 696298 w 1231228"/>
                <a:gd name="connsiteY138" fmla="*/ 145608 h 983805"/>
                <a:gd name="connsiteX139" fmla="*/ 716628 w 1231228"/>
                <a:gd name="connsiteY139" fmla="*/ 173464 h 983805"/>
                <a:gd name="connsiteX140" fmla="*/ 739499 w 1231228"/>
                <a:gd name="connsiteY140" fmla="*/ 208916 h 983805"/>
                <a:gd name="connsiteX141" fmla="*/ 742040 w 1231228"/>
                <a:gd name="connsiteY141" fmla="*/ 220312 h 983805"/>
                <a:gd name="connsiteX142" fmla="*/ 728064 w 1231228"/>
                <a:gd name="connsiteY142" fmla="*/ 225376 h 983805"/>
                <a:gd name="connsiteX143" fmla="*/ 712816 w 1231228"/>
                <a:gd name="connsiteY143" fmla="*/ 238038 h 983805"/>
                <a:gd name="connsiteX144" fmla="*/ 697569 w 1231228"/>
                <a:gd name="connsiteY144" fmla="*/ 251966 h 983805"/>
                <a:gd name="connsiteX145" fmla="*/ 692486 w 1231228"/>
                <a:gd name="connsiteY145" fmla="*/ 281087 h 983805"/>
                <a:gd name="connsiteX146" fmla="*/ 696298 w 1231228"/>
                <a:gd name="connsiteY146" fmla="*/ 300080 h 983805"/>
                <a:gd name="connsiteX147" fmla="*/ 702651 w 1231228"/>
                <a:gd name="connsiteY147" fmla="*/ 320338 h 983805"/>
                <a:gd name="connsiteX148" fmla="*/ 712816 w 1231228"/>
                <a:gd name="connsiteY148" fmla="*/ 354525 h 983805"/>
                <a:gd name="connsiteX149" fmla="*/ 719169 w 1231228"/>
                <a:gd name="connsiteY149" fmla="*/ 369718 h 983805"/>
                <a:gd name="connsiteX150" fmla="*/ 709005 w 1231228"/>
                <a:gd name="connsiteY150" fmla="*/ 376049 h 983805"/>
                <a:gd name="connsiteX151" fmla="*/ 703922 w 1231228"/>
                <a:gd name="connsiteY151" fmla="*/ 382380 h 983805"/>
                <a:gd name="connsiteX152" fmla="*/ 709005 w 1231228"/>
                <a:gd name="connsiteY152" fmla="*/ 392509 h 983805"/>
                <a:gd name="connsiteX153" fmla="*/ 722981 w 1231228"/>
                <a:gd name="connsiteY153" fmla="*/ 408969 h 983805"/>
                <a:gd name="connsiteX154" fmla="*/ 733146 w 1231228"/>
                <a:gd name="connsiteY154" fmla="*/ 422897 h 983805"/>
                <a:gd name="connsiteX155" fmla="*/ 745852 w 1231228"/>
                <a:gd name="connsiteY155" fmla="*/ 431760 h 983805"/>
                <a:gd name="connsiteX156" fmla="*/ 763641 w 1231228"/>
                <a:gd name="connsiteY156" fmla="*/ 422897 h 983805"/>
                <a:gd name="connsiteX157" fmla="*/ 763641 w 1231228"/>
                <a:gd name="connsiteY157" fmla="*/ 384912 h 983805"/>
                <a:gd name="connsiteX158" fmla="*/ 786512 w 1231228"/>
                <a:gd name="connsiteY158" fmla="*/ 382380 h 983805"/>
                <a:gd name="connsiteX159" fmla="*/ 791595 w 1231228"/>
                <a:gd name="connsiteY159" fmla="*/ 379848 h 983805"/>
                <a:gd name="connsiteX160" fmla="*/ 803030 w 1231228"/>
                <a:gd name="connsiteY160" fmla="*/ 378582 h 983805"/>
                <a:gd name="connsiteX161" fmla="*/ 811924 w 1231228"/>
                <a:gd name="connsiteY161" fmla="*/ 387445 h 983805"/>
                <a:gd name="connsiteX162" fmla="*/ 833525 w 1231228"/>
                <a:gd name="connsiteY162" fmla="*/ 388711 h 983805"/>
                <a:gd name="connsiteX163" fmla="*/ 839878 w 1231228"/>
                <a:gd name="connsiteY163" fmla="*/ 382380 h 983805"/>
                <a:gd name="connsiteX164" fmla="*/ 853855 w 1231228"/>
                <a:gd name="connsiteY164" fmla="*/ 382380 h 983805"/>
                <a:gd name="connsiteX165" fmla="*/ 861479 w 1231228"/>
                <a:gd name="connsiteY165" fmla="*/ 389977 h 983805"/>
                <a:gd name="connsiteX166" fmla="*/ 867832 w 1231228"/>
                <a:gd name="connsiteY166" fmla="*/ 387445 h 983805"/>
                <a:gd name="connsiteX167" fmla="*/ 885620 w 1231228"/>
                <a:gd name="connsiteY167" fmla="*/ 408969 h 983805"/>
                <a:gd name="connsiteX168" fmla="*/ 933904 w 1231228"/>
                <a:gd name="connsiteY168" fmla="*/ 463414 h 983805"/>
                <a:gd name="connsiteX169" fmla="*/ 991082 w 1231228"/>
                <a:gd name="connsiteY169" fmla="*/ 550779 h 983805"/>
                <a:gd name="connsiteX170" fmla="*/ 1036824 w 1231228"/>
                <a:gd name="connsiteY170" fmla="*/ 614087 h 983805"/>
                <a:gd name="connsiteX171" fmla="*/ 1086378 w 1231228"/>
                <a:gd name="connsiteY171" fmla="*/ 672331 h 983805"/>
                <a:gd name="connsiteX172" fmla="*/ 1149909 w 1231228"/>
                <a:gd name="connsiteY172" fmla="*/ 763494 h 983805"/>
                <a:gd name="connsiteX173" fmla="*/ 1210898 w 1231228"/>
                <a:gd name="connsiteY173" fmla="*/ 848327 h 983805"/>
                <a:gd name="connsiteX174" fmla="*/ 1231228 w 1231228"/>
                <a:gd name="connsiteY174" fmla="*/ 873650 h 983805"/>
                <a:gd name="connsiteX175" fmla="*/ 1209628 w 1231228"/>
                <a:gd name="connsiteY175" fmla="*/ 897707 h 983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</a:cxnLst>
              <a:rect l="l" t="t" r="r" b="b"/>
              <a:pathLst>
                <a:path w="1231228" h="983805">
                  <a:moveTo>
                    <a:pt x="1209628" y="897707"/>
                  </a:moveTo>
                  <a:cubicBezTo>
                    <a:pt x="1209628" y="897707"/>
                    <a:pt x="1215981" y="905304"/>
                    <a:pt x="1215981" y="910368"/>
                  </a:cubicBezTo>
                  <a:cubicBezTo>
                    <a:pt x="1215981" y="915433"/>
                    <a:pt x="1210898" y="920498"/>
                    <a:pt x="1208357" y="925562"/>
                  </a:cubicBezTo>
                  <a:cubicBezTo>
                    <a:pt x="1205816" y="929361"/>
                    <a:pt x="1195651" y="948353"/>
                    <a:pt x="1193110" y="957216"/>
                  </a:cubicBezTo>
                  <a:cubicBezTo>
                    <a:pt x="1190568" y="966079"/>
                    <a:pt x="1181674" y="983805"/>
                    <a:pt x="1181674" y="983805"/>
                  </a:cubicBezTo>
                  <a:lnTo>
                    <a:pt x="1170239" y="982539"/>
                  </a:lnTo>
                  <a:cubicBezTo>
                    <a:pt x="1170239" y="982539"/>
                    <a:pt x="1166427" y="974942"/>
                    <a:pt x="1166427" y="968612"/>
                  </a:cubicBezTo>
                  <a:cubicBezTo>
                    <a:pt x="1166427" y="963547"/>
                    <a:pt x="1168968" y="948353"/>
                    <a:pt x="1161344" y="942022"/>
                  </a:cubicBezTo>
                  <a:cubicBezTo>
                    <a:pt x="1153721" y="935691"/>
                    <a:pt x="1143556" y="930627"/>
                    <a:pt x="1138473" y="925562"/>
                  </a:cubicBezTo>
                  <a:cubicBezTo>
                    <a:pt x="1133391" y="919232"/>
                    <a:pt x="1129579" y="915433"/>
                    <a:pt x="1118143" y="912901"/>
                  </a:cubicBezTo>
                  <a:cubicBezTo>
                    <a:pt x="1106708" y="911634"/>
                    <a:pt x="1083837" y="910368"/>
                    <a:pt x="1074942" y="915433"/>
                  </a:cubicBezTo>
                  <a:cubicBezTo>
                    <a:pt x="1067319" y="919232"/>
                    <a:pt x="1057154" y="925562"/>
                    <a:pt x="1053342" y="926828"/>
                  </a:cubicBezTo>
                  <a:cubicBezTo>
                    <a:pt x="1049530" y="928095"/>
                    <a:pt x="1029200" y="928095"/>
                    <a:pt x="1022847" y="933159"/>
                  </a:cubicBezTo>
                  <a:cubicBezTo>
                    <a:pt x="1017765" y="938224"/>
                    <a:pt x="1022847" y="949619"/>
                    <a:pt x="1019035" y="954684"/>
                  </a:cubicBezTo>
                  <a:cubicBezTo>
                    <a:pt x="1015223" y="959749"/>
                    <a:pt x="1012682" y="964813"/>
                    <a:pt x="1012682" y="969878"/>
                  </a:cubicBezTo>
                  <a:cubicBezTo>
                    <a:pt x="1012682" y="971144"/>
                    <a:pt x="1012682" y="973676"/>
                    <a:pt x="1012682" y="976209"/>
                  </a:cubicBezTo>
                  <a:cubicBezTo>
                    <a:pt x="1006329" y="976209"/>
                    <a:pt x="998705" y="972410"/>
                    <a:pt x="994893" y="969878"/>
                  </a:cubicBezTo>
                  <a:cubicBezTo>
                    <a:pt x="989811" y="967345"/>
                    <a:pt x="970752" y="963547"/>
                    <a:pt x="966940" y="962281"/>
                  </a:cubicBezTo>
                  <a:cubicBezTo>
                    <a:pt x="961857" y="961015"/>
                    <a:pt x="954234" y="954684"/>
                    <a:pt x="947881" y="952152"/>
                  </a:cubicBezTo>
                  <a:cubicBezTo>
                    <a:pt x="941528" y="950885"/>
                    <a:pt x="916115" y="952152"/>
                    <a:pt x="916115" y="952152"/>
                  </a:cubicBezTo>
                  <a:lnTo>
                    <a:pt x="912303" y="945821"/>
                  </a:lnTo>
                  <a:lnTo>
                    <a:pt x="908491" y="945821"/>
                  </a:lnTo>
                  <a:lnTo>
                    <a:pt x="891973" y="942022"/>
                  </a:lnTo>
                  <a:cubicBezTo>
                    <a:pt x="891973" y="942022"/>
                    <a:pt x="883079" y="935691"/>
                    <a:pt x="877997" y="931893"/>
                  </a:cubicBezTo>
                  <a:cubicBezTo>
                    <a:pt x="871644" y="928095"/>
                    <a:pt x="862749" y="916699"/>
                    <a:pt x="855125" y="916699"/>
                  </a:cubicBezTo>
                  <a:cubicBezTo>
                    <a:pt x="847502" y="916699"/>
                    <a:pt x="838607" y="925562"/>
                    <a:pt x="832254" y="925562"/>
                  </a:cubicBezTo>
                  <a:cubicBezTo>
                    <a:pt x="824631" y="925562"/>
                    <a:pt x="801760" y="925562"/>
                    <a:pt x="797948" y="925562"/>
                  </a:cubicBezTo>
                  <a:cubicBezTo>
                    <a:pt x="794136" y="925562"/>
                    <a:pt x="790324" y="929361"/>
                    <a:pt x="787783" y="929361"/>
                  </a:cubicBezTo>
                  <a:cubicBezTo>
                    <a:pt x="785242" y="929361"/>
                    <a:pt x="780159" y="926828"/>
                    <a:pt x="777618" y="925562"/>
                  </a:cubicBezTo>
                  <a:cubicBezTo>
                    <a:pt x="775077" y="924296"/>
                    <a:pt x="773806" y="920498"/>
                    <a:pt x="769994" y="919232"/>
                  </a:cubicBezTo>
                  <a:cubicBezTo>
                    <a:pt x="767453" y="919232"/>
                    <a:pt x="764912" y="919232"/>
                    <a:pt x="762370" y="919232"/>
                  </a:cubicBezTo>
                  <a:cubicBezTo>
                    <a:pt x="762370" y="919232"/>
                    <a:pt x="750935" y="900239"/>
                    <a:pt x="740770" y="898973"/>
                  </a:cubicBezTo>
                  <a:cubicBezTo>
                    <a:pt x="731876" y="897707"/>
                    <a:pt x="722981" y="896441"/>
                    <a:pt x="719169" y="896441"/>
                  </a:cubicBezTo>
                  <a:cubicBezTo>
                    <a:pt x="715358" y="896441"/>
                    <a:pt x="709005" y="895174"/>
                    <a:pt x="701381" y="896441"/>
                  </a:cubicBezTo>
                  <a:cubicBezTo>
                    <a:pt x="693757" y="897707"/>
                    <a:pt x="683592" y="897707"/>
                    <a:pt x="678510" y="895174"/>
                  </a:cubicBezTo>
                  <a:cubicBezTo>
                    <a:pt x="673427" y="891376"/>
                    <a:pt x="669615" y="882513"/>
                    <a:pt x="665803" y="881247"/>
                  </a:cubicBezTo>
                  <a:cubicBezTo>
                    <a:pt x="660721" y="879980"/>
                    <a:pt x="653097" y="879980"/>
                    <a:pt x="648015" y="883779"/>
                  </a:cubicBezTo>
                  <a:cubicBezTo>
                    <a:pt x="642932" y="886311"/>
                    <a:pt x="637850" y="896441"/>
                    <a:pt x="630226" y="900239"/>
                  </a:cubicBezTo>
                  <a:cubicBezTo>
                    <a:pt x="623873" y="904037"/>
                    <a:pt x="614979" y="914167"/>
                    <a:pt x="609896" y="917965"/>
                  </a:cubicBezTo>
                  <a:cubicBezTo>
                    <a:pt x="603543" y="921764"/>
                    <a:pt x="601002" y="925562"/>
                    <a:pt x="599731" y="929361"/>
                  </a:cubicBezTo>
                  <a:cubicBezTo>
                    <a:pt x="598461" y="933159"/>
                    <a:pt x="592108" y="936958"/>
                    <a:pt x="589566" y="940756"/>
                  </a:cubicBezTo>
                  <a:cubicBezTo>
                    <a:pt x="587025" y="943288"/>
                    <a:pt x="576860" y="950885"/>
                    <a:pt x="573049" y="953418"/>
                  </a:cubicBezTo>
                  <a:cubicBezTo>
                    <a:pt x="567966" y="955950"/>
                    <a:pt x="565425" y="954684"/>
                    <a:pt x="557801" y="954684"/>
                  </a:cubicBezTo>
                  <a:cubicBezTo>
                    <a:pt x="550177" y="954684"/>
                    <a:pt x="536200" y="953418"/>
                    <a:pt x="531118" y="954684"/>
                  </a:cubicBezTo>
                  <a:cubicBezTo>
                    <a:pt x="526036" y="955950"/>
                    <a:pt x="518412" y="958482"/>
                    <a:pt x="510788" y="961015"/>
                  </a:cubicBezTo>
                  <a:cubicBezTo>
                    <a:pt x="501894" y="963547"/>
                    <a:pt x="494270" y="962281"/>
                    <a:pt x="489188" y="964813"/>
                  </a:cubicBezTo>
                  <a:cubicBezTo>
                    <a:pt x="484105" y="967345"/>
                    <a:pt x="481564" y="969878"/>
                    <a:pt x="476481" y="971144"/>
                  </a:cubicBezTo>
                  <a:cubicBezTo>
                    <a:pt x="471399" y="972410"/>
                    <a:pt x="459963" y="973676"/>
                    <a:pt x="454881" y="971144"/>
                  </a:cubicBezTo>
                  <a:cubicBezTo>
                    <a:pt x="449798" y="968612"/>
                    <a:pt x="444716" y="966079"/>
                    <a:pt x="437092" y="966079"/>
                  </a:cubicBezTo>
                  <a:cubicBezTo>
                    <a:pt x="429469" y="966079"/>
                    <a:pt x="420574" y="955950"/>
                    <a:pt x="414221" y="952152"/>
                  </a:cubicBezTo>
                  <a:cubicBezTo>
                    <a:pt x="407868" y="948353"/>
                    <a:pt x="402786" y="938224"/>
                    <a:pt x="400244" y="936958"/>
                  </a:cubicBezTo>
                  <a:cubicBezTo>
                    <a:pt x="397703" y="935691"/>
                    <a:pt x="396433" y="930627"/>
                    <a:pt x="398974" y="928095"/>
                  </a:cubicBezTo>
                  <a:cubicBezTo>
                    <a:pt x="401515" y="925562"/>
                    <a:pt x="437092" y="906570"/>
                    <a:pt x="437092" y="906570"/>
                  </a:cubicBezTo>
                  <a:cubicBezTo>
                    <a:pt x="438363" y="906570"/>
                    <a:pt x="448528" y="910368"/>
                    <a:pt x="449798" y="910368"/>
                  </a:cubicBezTo>
                  <a:cubicBezTo>
                    <a:pt x="451069" y="910368"/>
                    <a:pt x="457422" y="907836"/>
                    <a:pt x="458693" y="909102"/>
                  </a:cubicBezTo>
                  <a:cubicBezTo>
                    <a:pt x="459963" y="910368"/>
                    <a:pt x="461234" y="914167"/>
                    <a:pt x="468858" y="914167"/>
                  </a:cubicBezTo>
                  <a:cubicBezTo>
                    <a:pt x="475211" y="914167"/>
                    <a:pt x="479023" y="912901"/>
                    <a:pt x="481564" y="905304"/>
                  </a:cubicBezTo>
                  <a:cubicBezTo>
                    <a:pt x="485376" y="898973"/>
                    <a:pt x="485376" y="892642"/>
                    <a:pt x="487917" y="890110"/>
                  </a:cubicBezTo>
                  <a:cubicBezTo>
                    <a:pt x="489188" y="887578"/>
                    <a:pt x="491729" y="882513"/>
                    <a:pt x="490458" y="881247"/>
                  </a:cubicBezTo>
                  <a:cubicBezTo>
                    <a:pt x="489188" y="879980"/>
                    <a:pt x="452340" y="835665"/>
                    <a:pt x="452340" y="835665"/>
                  </a:cubicBezTo>
                  <a:lnTo>
                    <a:pt x="447257" y="835665"/>
                  </a:lnTo>
                  <a:cubicBezTo>
                    <a:pt x="447257" y="835665"/>
                    <a:pt x="433281" y="849593"/>
                    <a:pt x="426927" y="853391"/>
                  </a:cubicBezTo>
                  <a:cubicBezTo>
                    <a:pt x="420574" y="857190"/>
                    <a:pt x="402786" y="871117"/>
                    <a:pt x="390079" y="874916"/>
                  </a:cubicBezTo>
                  <a:cubicBezTo>
                    <a:pt x="377373" y="878714"/>
                    <a:pt x="363397" y="887578"/>
                    <a:pt x="354502" y="887578"/>
                  </a:cubicBezTo>
                  <a:cubicBezTo>
                    <a:pt x="346879" y="887578"/>
                    <a:pt x="344337" y="878714"/>
                    <a:pt x="337984" y="878714"/>
                  </a:cubicBezTo>
                  <a:cubicBezTo>
                    <a:pt x="331631" y="878714"/>
                    <a:pt x="330361" y="885045"/>
                    <a:pt x="327819" y="887578"/>
                  </a:cubicBezTo>
                  <a:cubicBezTo>
                    <a:pt x="326549" y="890110"/>
                    <a:pt x="318925" y="897707"/>
                    <a:pt x="315113" y="902771"/>
                  </a:cubicBezTo>
                  <a:cubicBezTo>
                    <a:pt x="310031" y="907836"/>
                    <a:pt x="304948" y="912901"/>
                    <a:pt x="298595" y="915433"/>
                  </a:cubicBezTo>
                  <a:cubicBezTo>
                    <a:pt x="292242" y="917965"/>
                    <a:pt x="283348" y="926828"/>
                    <a:pt x="279536" y="925562"/>
                  </a:cubicBezTo>
                  <a:cubicBezTo>
                    <a:pt x="275724" y="925562"/>
                    <a:pt x="270642" y="919232"/>
                    <a:pt x="261747" y="917965"/>
                  </a:cubicBezTo>
                  <a:cubicBezTo>
                    <a:pt x="252853" y="916699"/>
                    <a:pt x="242688" y="915433"/>
                    <a:pt x="242688" y="911634"/>
                  </a:cubicBezTo>
                  <a:cubicBezTo>
                    <a:pt x="242688" y="907836"/>
                    <a:pt x="251582" y="900239"/>
                    <a:pt x="252853" y="895174"/>
                  </a:cubicBezTo>
                  <a:cubicBezTo>
                    <a:pt x="254123" y="890110"/>
                    <a:pt x="256665" y="881247"/>
                    <a:pt x="255394" y="873650"/>
                  </a:cubicBezTo>
                  <a:cubicBezTo>
                    <a:pt x="254123" y="866053"/>
                    <a:pt x="254123" y="825536"/>
                    <a:pt x="254123" y="825536"/>
                  </a:cubicBezTo>
                  <a:lnTo>
                    <a:pt x="264288" y="819205"/>
                  </a:lnTo>
                  <a:cubicBezTo>
                    <a:pt x="264288" y="819205"/>
                    <a:pt x="260477" y="810342"/>
                    <a:pt x="255394" y="806543"/>
                  </a:cubicBezTo>
                  <a:cubicBezTo>
                    <a:pt x="250312" y="802745"/>
                    <a:pt x="245229" y="791349"/>
                    <a:pt x="241417" y="787551"/>
                  </a:cubicBezTo>
                  <a:cubicBezTo>
                    <a:pt x="237605" y="785019"/>
                    <a:pt x="229982" y="776156"/>
                    <a:pt x="232523" y="772357"/>
                  </a:cubicBezTo>
                  <a:cubicBezTo>
                    <a:pt x="235064" y="769825"/>
                    <a:pt x="240147" y="763494"/>
                    <a:pt x="237605" y="760962"/>
                  </a:cubicBezTo>
                  <a:cubicBezTo>
                    <a:pt x="235064" y="758429"/>
                    <a:pt x="228711" y="752098"/>
                    <a:pt x="231252" y="750832"/>
                  </a:cubicBezTo>
                  <a:cubicBezTo>
                    <a:pt x="233794" y="748300"/>
                    <a:pt x="242688" y="745768"/>
                    <a:pt x="242688" y="744502"/>
                  </a:cubicBezTo>
                  <a:cubicBezTo>
                    <a:pt x="242688" y="743235"/>
                    <a:pt x="229982" y="726775"/>
                    <a:pt x="221087" y="722977"/>
                  </a:cubicBezTo>
                  <a:cubicBezTo>
                    <a:pt x="212193" y="719178"/>
                    <a:pt x="202028" y="711581"/>
                    <a:pt x="199487" y="706517"/>
                  </a:cubicBezTo>
                  <a:cubicBezTo>
                    <a:pt x="196946" y="700186"/>
                    <a:pt x="195675" y="691323"/>
                    <a:pt x="188051" y="686258"/>
                  </a:cubicBezTo>
                  <a:cubicBezTo>
                    <a:pt x="180428" y="681194"/>
                    <a:pt x="158827" y="664733"/>
                    <a:pt x="147392" y="659669"/>
                  </a:cubicBezTo>
                  <a:cubicBezTo>
                    <a:pt x="137227" y="654604"/>
                    <a:pt x="101649" y="633080"/>
                    <a:pt x="90214" y="626749"/>
                  </a:cubicBezTo>
                  <a:cubicBezTo>
                    <a:pt x="80049" y="620418"/>
                    <a:pt x="63531" y="606490"/>
                    <a:pt x="39389" y="603958"/>
                  </a:cubicBezTo>
                  <a:cubicBezTo>
                    <a:pt x="16518" y="601426"/>
                    <a:pt x="8894" y="598893"/>
                    <a:pt x="3812" y="596361"/>
                  </a:cubicBezTo>
                  <a:cubicBezTo>
                    <a:pt x="2541" y="595095"/>
                    <a:pt x="1271" y="595095"/>
                    <a:pt x="0" y="593829"/>
                  </a:cubicBezTo>
                  <a:cubicBezTo>
                    <a:pt x="0" y="593829"/>
                    <a:pt x="11435" y="572304"/>
                    <a:pt x="16518" y="565973"/>
                  </a:cubicBezTo>
                  <a:cubicBezTo>
                    <a:pt x="21600" y="558376"/>
                    <a:pt x="30495" y="543182"/>
                    <a:pt x="34307" y="535585"/>
                  </a:cubicBezTo>
                  <a:cubicBezTo>
                    <a:pt x="39389" y="529255"/>
                    <a:pt x="43201" y="520391"/>
                    <a:pt x="48283" y="517859"/>
                  </a:cubicBezTo>
                  <a:cubicBezTo>
                    <a:pt x="53366" y="514061"/>
                    <a:pt x="63531" y="514061"/>
                    <a:pt x="63531" y="514061"/>
                  </a:cubicBezTo>
                  <a:lnTo>
                    <a:pt x="64802" y="496334"/>
                  </a:lnTo>
                  <a:lnTo>
                    <a:pt x="59719" y="468479"/>
                  </a:lnTo>
                  <a:lnTo>
                    <a:pt x="52095" y="462148"/>
                  </a:lnTo>
                  <a:lnTo>
                    <a:pt x="53366" y="453285"/>
                  </a:lnTo>
                  <a:cubicBezTo>
                    <a:pt x="53366" y="453285"/>
                    <a:pt x="71155" y="445688"/>
                    <a:pt x="82590" y="440623"/>
                  </a:cubicBezTo>
                  <a:cubicBezTo>
                    <a:pt x="94026" y="435559"/>
                    <a:pt x="116897" y="417832"/>
                    <a:pt x="116897" y="417832"/>
                  </a:cubicBezTo>
                  <a:cubicBezTo>
                    <a:pt x="116897" y="417832"/>
                    <a:pt x="102920" y="391243"/>
                    <a:pt x="99108" y="383646"/>
                  </a:cubicBezTo>
                  <a:cubicBezTo>
                    <a:pt x="95296" y="376049"/>
                    <a:pt x="92755" y="365920"/>
                    <a:pt x="92755" y="357057"/>
                  </a:cubicBezTo>
                  <a:cubicBezTo>
                    <a:pt x="92755" y="348194"/>
                    <a:pt x="86402" y="325403"/>
                    <a:pt x="86402" y="320338"/>
                  </a:cubicBezTo>
                  <a:cubicBezTo>
                    <a:pt x="85131" y="315274"/>
                    <a:pt x="81319" y="301346"/>
                    <a:pt x="81319" y="301346"/>
                  </a:cubicBezTo>
                  <a:lnTo>
                    <a:pt x="76237" y="297547"/>
                  </a:lnTo>
                  <a:lnTo>
                    <a:pt x="78778" y="293749"/>
                  </a:lnTo>
                  <a:cubicBezTo>
                    <a:pt x="78778" y="293749"/>
                    <a:pt x="100379" y="288684"/>
                    <a:pt x="111814" y="284886"/>
                  </a:cubicBezTo>
                  <a:cubicBezTo>
                    <a:pt x="124521" y="281087"/>
                    <a:pt x="141039" y="264627"/>
                    <a:pt x="156286" y="253232"/>
                  </a:cubicBezTo>
                  <a:cubicBezTo>
                    <a:pt x="170263" y="241836"/>
                    <a:pt x="185510" y="227909"/>
                    <a:pt x="196946" y="219046"/>
                  </a:cubicBezTo>
                  <a:cubicBezTo>
                    <a:pt x="208381" y="210182"/>
                    <a:pt x="217276" y="206384"/>
                    <a:pt x="226170" y="201319"/>
                  </a:cubicBezTo>
                  <a:cubicBezTo>
                    <a:pt x="235064" y="196255"/>
                    <a:pt x="245229" y="189924"/>
                    <a:pt x="250312" y="187392"/>
                  </a:cubicBezTo>
                  <a:cubicBezTo>
                    <a:pt x="255394" y="184859"/>
                    <a:pt x="260477" y="182327"/>
                    <a:pt x="266830" y="182327"/>
                  </a:cubicBezTo>
                  <a:cubicBezTo>
                    <a:pt x="273183" y="182327"/>
                    <a:pt x="280807" y="179795"/>
                    <a:pt x="284618" y="179795"/>
                  </a:cubicBezTo>
                  <a:cubicBezTo>
                    <a:pt x="287160" y="179795"/>
                    <a:pt x="313842" y="186125"/>
                    <a:pt x="313842" y="186125"/>
                  </a:cubicBezTo>
                  <a:cubicBezTo>
                    <a:pt x="313842" y="186125"/>
                    <a:pt x="341796" y="187392"/>
                    <a:pt x="357044" y="188658"/>
                  </a:cubicBezTo>
                  <a:cubicBezTo>
                    <a:pt x="371020" y="189924"/>
                    <a:pt x="411680" y="201319"/>
                    <a:pt x="411680" y="202585"/>
                  </a:cubicBezTo>
                  <a:cubicBezTo>
                    <a:pt x="412951" y="203852"/>
                    <a:pt x="437092" y="205118"/>
                    <a:pt x="437092" y="205118"/>
                  </a:cubicBezTo>
                  <a:lnTo>
                    <a:pt x="440904" y="210182"/>
                  </a:lnTo>
                  <a:lnTo>
                    <a:pt x="456152" y="212715"/>
                  </a:lnTo>
                  <a:cubicBezTo>
                    <a:pt x="456152" y="212715"/>
                    <a:pt x="456152" y="200053"/>
                    <a:pt x="456152" y="198787"/>
                  </a:cubicBezTo>
                  <a:cubicBezTo>
                    <a:pt x="456152" y="196255"/>
                    <a:pt x="453610" y="194989"/>
                    <a:pt x="451069" y="191190"/>
                  </a:cubicBezTo>
                  <a:cubicBezTo>
                    <a:pt x="449798" y="188658"/>
                    <a:pt x="449798" y="178528"/>
                    <a:pt x="449798" y="174730"/>
                  </a:cubicBezTo>
                  <a:cubicBezTo>
                    <a:pt x="449798" y="169665"/>
                    <a:pt x="445987" y="163335"/>
                    <a:pt x="443445" y="153205"/>
                  </a:cubicBezTo>
                  <a:cubicBezTo>
                    <a:pt x="442175" y="143076"/>
                    <a:pt x="434551" y="127882"/>
                    <a:pt x="428198" y="119019"/>
                  </a:cubicBezTo>
                  <a:cubicBezTo>
                    <a:pt x="421845" y="110156"/>
                    <a:pt x="406598" y="105091"/>
                    <a:pt x="402786" y="105091"/>
                  </a:cubicBezTo>
                  <a:cubicBezTo>
                    <a:pt x="398974" y="105091"/>
                    <a:pt x="392621" y="102559"/>
                    <a:pt x="390079" y="98760"/>
                  </a:cubicBezTo>
                  <a:cubicBezTo>
                    <a:pt x="388809" y="96228"/>
                    <a:pt x="388809" y="92430"/>
                    <a:pt x="391350" y="91163"/>
                  </a:cubicBezTo>
                  <a:cubicBezTo>
                    <a:pt x="393891" y="89897"/>
                    <a:pt x="402786" y="86099"/>
                    <a:pt x="410409" y="83566"/>
                  </a:cubicBezTo>
                  <a:cubicBezTo>
                    <a:pt x="418033" y="81034"/>
                    <a:pt x="426927" y="73437"/>
                    <a:pt x="434551" y="69639"/>
                  </a:cubicBezTo>
                  <a:cubicBezTo>
                    <a:pt x="442175" y="65840"/>
                    <a:pt x="448528" y="63308"/>
                    <a:pt x="453610" y="62042"/>
                  </a:cubicBezTo>
                  <a:cubicBezTo>
                    <a:pt x="458693" y="62042"/>
                    <a:pt x="463775" y="59509"/>
                    <a:pt x="470128" y="59509"/>
                  </a:cubicBezTo>
                  <a:cubicBezTo>
                    <a:pt x="476481" y="59509"/>
                    <a:pt x="491729" y="58243"/>
                    <a:pt x="496811" y="56977"/>
                  </a:cubicBezTo>
                  <a:cubicBezTo>
                    <a:pt x="501894" y="55711"/>
                    <a:pt x="503165" y="49380"/>
                    <a:pt x="508247" y="45582"/>
                  </a:cubicBezTo>
                  <a:cubicBezTo>
                    <a:pt x="512059" y="41783"/>
                    <a:pt x="523494" y="35452"/>
                    <a:pt x="526036" y="34186"/>
                  </a:cubicBezTo>
                  <a:cubicBezTo>
                    <a:pt x="527306" y="32920"/>
                    <a:pt x="534930" y="29122"/>
                    <a:pt x="537471" y="29122"/>
                  </a:cubicBezTo>
                  <a:cubicBezTo>
                    <a:pt x="538742" y="29122"/>
                    <a:pt x="553989" y="31654"/>
                    <a:pt x="553989" y="31654"/>
                  </a:cubicBezTo>
                  <a:lnTo>
                    <a:pt x="578131" y="8863"/>
                  </a:lnTo>
                  <a:lnTo>
                    <a:pt x="583213" y="0"/>
                  </a:lnTo>
                  <a:cubicBezTo>
                    <a:pt x="601002" y="25323"/>
                    <a:pt x="651827" y="91163"/>
                    <a:pt x="658180" y="100027"/>
                  </a:cubicBezTo>
                  <a:cubicBezTo>
                    <a:pt x="664533" y="108890"/>
                    <a:pt x="688675" y="138011"/>
                    <a:pt x="696298" y="145608"/>
                  </a:cubicBezTo>
                  <a:cubicBezTo>
                    <a:pt x="703922" y="153205"/>
                    <a:pt x="712816" y="167133"/>
                    <a:pt x="716628" y="173464"/>
                  </a:cubicBezTo>
                  <a:cubicBezTo>
                    <a:pt x="721711" y="181061"/>
                    <a:pt x="736958" y="205118"/>
                    <a:pt x="739499" y="208916"/>
                  </a:cubicBezTo>
                  <a:cubicBezTo>
                    <a:pt x="742040" y="212715"/>
                    <a:pt x="744582" y="217779"/>
                    <a:pt x="742040" y="220312"/>
                  </a:cubicBezTo>
                  <a:cubicBezTo>
                    <a:pt x="740770" y="222844"/>
                    <a:pt x="731876" y="224110"/>
                    <a:pt x="728064" y="225376"/>
                  </a:cubicBezTo>
                  <a:cubicBezTo>
                    <a:pt x="724252" y="226642"/>
                    <a:pt x="717899" y="235506"/>
                    <a:pt x="712816" y="238038"/>
                  </a:cubicBezTo>
                  <a:cubicBezTo>
                    <a:pt x="709005" y="240570"/>
                    <a:pt x="701381" y="250700"/>
                    <a:pt x="697569" y="251966"/>
                  </a:cubicBezTo>
                  <a:cubicBezTo>
                    <a:pt x="695028" y="254498"/>
                    <a:pt x="692486" y="273490"/>
                    <a:pt x="692486" y="281087"/>
                  </a:cubicBezTo>
                  <a:cubicBezTo>
                    <a:pt x="692486" y="288684"/>
                    <a:pt x="695028" y="296281"/>
                    <a:pt x="696298" y="300080"/>
                  </a:cubicBezTo>
                  <a:cubicBezTo>
                    <a:pt x="698840" y="303878"/>
                    <a:pt x="701381" y="314007"/>
                    <a:pt x="702651" y="320338"/>
                  </a:cubicBezTo>
                  <a:cubicBezTo>
                    <a:pt x="702651" y="326669"/>
                    <a:pt x="707734" y="344395"/>
                    <a:pt x="712816" y="354525"/>
                  </a:cubicBezTo>
                  <a:cubicBezTo>
                    <a:pt x="716628" y="364654"/>
                    <a:pt x="719169" y="365920"/>
                    <a:pt x="719169" y="369718"/>
                  </a:cubicBezTo>
                  <a:cubicBezTo>
                    <a:pt x="719169" y="373517"/>
                    <a:pt x="710275" y="376049"/>
                    <a:pt x="709005" y="376049"/>
                  </a:cubicBezTo>
                  <a:cubicBezTo>
                    <a:pt x="707734" y="376049"/>
                    <a:pt x="705193" y="379848"/>
                    <a:pt x="703922" y="382380"/>
                  </a:cubicBezTo>
                  <a:cubicBezTo>
                    <a:pt x="703922" y="384912"/>
                    <a:pt x="706463" y="389977"/>
                    <a:pt x="709005" y="392509"/>
                  </a:cubicBezTo>
                  <a:cubicBezTo>
                    <a:pt x="711546" y="395042"/>
                    <a:pt x="721711" y="403905"/>
                    <a:pt x="722981" y="408969"/>
                  </a:cubicBezTo>
                  <a:cubicBezTo>
                    <a:pt x="724252" y="412768"/>
                    <a:pt x="729334" y="420365"/>
                    <a:pt x="733146" y="422897"/>
                  </a:cubicBezTo>
                  <a:cubicBezTo>
                    <a:pt x="735687" y="425429"/>
                    <a:pt x="735687" y="430494"/>
                    <a:pt x="745852" y="431760"/>
                  </a:cubicBezTo>
                  <a:cubicBezTo>
                    <a:pt x="754747" y="433026"/>
                    <a:pt x="761100" y="425429"/>
                    <a:pt x="763641" y="422897"/>
                  </a:cubicBezTo>
                  <a:cubicBezTo>
                    <a:pt x="766182" y="420365"/>
                    <a:pt x="763641" y="384912"/>
                    <a:pt x="763641" y="384912"/>
                  </a:cubicBezTo>
                  <a:lnTo>
                    <a:pt x="786512" y="382380"/>
                  </a:lnTo>
                  <a:lnTo>
                    <a:pt x="791595" y="379848"/>
                  </a:lnTo>
                  <a:lnTo>
                    <a:pt x="803030" y="378582"/>
                  </a:lnTo>
                  <a:lnTo>
                    <a:pt x="811924" y="387445"/>
                  </a:lnTo>
                  <a:lnTo>
                    <a:pt x="833525" y="388711"/>
                  </a:lnTo>
                  <a:lnTo>
                    <a:pt x="839878" y="382380"/>
                  </a:lnTo>
                  <a:lnTo>
                    <a:pt x="853855" y="382380"/>
                  </a:lnTo>
                  <a:lnTo>
                    <a:pt x="861479" y="389977"/>
                  </a:lnTo>
                  <a:lnTo>
                    <a:pt x="867832" y="387445"/>
                  </a:lnTo>
                  <a:cubicBezTo>
                    <a:pt x="867832" y="387445"/>
                    <a:pt x="874185" y="395042"/>
                    <a:pt x="885620" y="408969"/>
                  </a:cubicBezTo>
                  <a:cubicBezTo>
                    <a:pt x="895785" y="422897"/>
                    <a:pt x="913574" y="441889"/>
                    <a:pt x="933904" y="463414"/>
                  </a:cubicBezTo>
                  <a:cubicBezTo>
                    <a:pt x="954234" y="484939"/>
                    <a:pt x="975834" y="520391"/>
                    <a:pt x="991082" y="550779"/>
                  </a:cubicBezTo>
                  <a:cubicBezTo>
                    <a:pt x="998705" y="565973"/>
                    <a:pt x="1017765" y="591296"/>
                    <a:pt x="1036824" y="614087"/>
                  </a:cubicBezTo>
                  <a:cubicBezTo>
                    <a:pt x="1057154" y="639410"/>
                    <a:pt x="1077484" y="662201"/>
                    <a:pt x="1086378" y="672331"/>
                  </a:cubicBezTo>
                  <a:cubicBezTo>
                    <a:pt x="1105437" y="690057"/>
                    <a:pt x="1127038" y="733106"/>
                    <a:pt x="1149909" y="763494"/>
                  </a:cubicBezTo>
                  <a:cubicBezTo>
                    <a:pt x="1171509" y="793882"/>
                    <a:pt x="1204545" y="838197"/>
                    <a:pt x="1210898" y="848327"/>
                  </a:cubicBezTo>
                  <a:cubicBezTo>
                    <a:pt x="1215981" y="854657"/>
                    <a:pt x="1223605" y="866053"/>
                    <a:pt x="1231228" y="873650"/>
                  </a:cubicBezTo>
                  <a:lnTo>
                    <a:pt x="1209628" y="897707"/>
                  </a:lnTo>
                  <a:close/>
                </a:path>
              </a:pathLst>
            </a:custGeom>
            <a:solidFill>
              <a:srgbClr val="F9B35B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5" name="Freeform 44">
              <a:extLst>
                <a:ext uri="{FF2B5EF4-FFF2-40B4-BE49-F238E27FC236}">
                  <a16:creationId xmlns:a16="http://schemas.microsoft.com/office/drawing/2014/main" id="{0D5FF19D-D007-E88C-EE71-37667FA0D6B8}"/>
                </a:ext>
              </a:extLst>
            </p:cNvPr>
            <p:cNvSpPr/>
            <p:nvPr/>
          </p:nvSpPr>
          <p:spPr>
            <a:xfrm>
              <a:off x="2517995" y="8993617"/>
              <a:ext cx="1242663" cy="993934"/>
            </a:xfrm>
            <a:custGeom>
              <a:avLst/>
              <a:gdLst>
                <a:gd name="connsiteX0" fmla="*/ 1170239 w 1242663"/>
                <a:gd name="connsiteY0" fmla="*/ 981273 h 993934"/>
                <a:gd name="connsiteX1" fmla="*/ 1179133 w 1242663"/>
                <a:gd name="connsiteY1" fmla="*/ 982539 h 993934"/>
                <a:gd name="connsiteX2" fmla="*/ 1189298 w 1242663"/>
                <a:gd name="connsiteY2" fmla="*/ 957216 h 993934"/>
                <a:gd name="connsiteX3" fmla="*/ 1202004 w 1242663"/>
                <a:gd name="connsiteY3" fmla="*/ 930627 h 993934"/>
                <a:gd name="connsiteX4" fmla="*/ 1204545 w 1242663"/>
                <a:gd name="connsiteY4" fmla="*/ 925562 h 993934"/>
                <a:gd name="connsiteX5" fmla="*/ 1207086 w 1242663"/>
                <a:gd name="connsiteY5" fmla="*/ 920498 h 993934"/>
                <a:gd name="connsiteX6" fmla="*/ 1210898 w 1242663"/>
                <a:gd name="connsiteY6" fmla="*/ 911634 h 993934"/>
                <a:gd name="connsiteX7" fmla="*/ 1205816 w 1242663"/>
                <a:gd name="connsiteY7" fmla="*/ 900239 h 993934"/>
                <a:gd name="connsiteX8" fmla="*/ 1204545 w 1242663"/>
                <a:gd name="connsiteY8" fmla="*/ 898973 h 993934"/>
                <a:gd name="connsiteX9" fmla="*/ 1222334 w 1242663"/>
                <a:gd name="connsiteY9" fmla="*/ 871117 h 993934"/>
                <a:gd name="connsiteX10" fmla="*/ 1203275 w 1242663"/>
                <a:gd name="connsiteY10" fmla="*/ 847060 h 993934"/>
                <a:gd name="connsiteX11" fmla="*/ 1166427 w 1242663"/>
                <a:gd name="connsiteY11" fmla="*/ 796414 h 993934"/>
                <a:gd name="connsiteX12" fmla="*/ 1142285 w 1242663"/>
                <a:gd name="connsiteY12" fmla="*/ 762228 h 993934"/>
                <a:gd name="connsiteX13" fmla="*/ 1116873 w 1242663"/>
                <a:gd name="connsiteY13" fmla="*/ 724243 h 993934"/>
                <a:gd name="connsiteX14" fmla="*/ 1078754 w 1242663"/>
                <a:gd name="connsiteY14" fmla="*/ 671064 h 993934"/>
                <a:gd name="connsiteX15" fmla="*/ 1027930 w 1242663"/>
                <a:gd name="connsiteY15" fmla="*/ 612821 h 993934"/>
                <a:gd name="connsiteX16" fmla="*/ 982187 w 1242663"/>
                <a:gd name="connsiteY16" fmla="*/ 548247 h 993934"/>
                <a:gd name="connsiteX17" fmla="*/ 925009 w 1242663"/>
                <a:gd name="connsiteY17" fmla="*/ 462148 h 993934"/>
                <a:gd name="connsiteX18" fmla="*/ 876726 w 1242663"/>
                <a:gd name="connsiteY18" fmla="*/ 407703 h 993934"/>
                <a:gd name="connsiteX19" fmla="*/ 860208 w 1242663"/>
                <a:gd name="connsiteY19" fmla="*/ 387445 h 993934"/>
                <a:gd name="connsiteX20" fmla="*/ 853855 w 1242663"/>
                <a:gd name="connsiteY20" fmla="*/ 389977 h 993934"/>
                <a:gd name="connsiteX21" fmla="*/ 846231 w 1242663"/>
                <a:gd name="connsiteY21" fmla="*/ 382380 h 993934"/>
                <a:gd name="connsiteX22" fmla="*/ 834796 w 1242663"/>
                <a:gd name="connsiteY22" fmla="*/ 382380 h 993934"/>
                <a:gd name="connsiteX23" fmla="*/ 828442 w 1242663"/>
                <a:gd name="connsiteY23" fmla="*/ 388711 h 993934"/>
                <a:gd name="connsiteX24" fmla="*/ 804301 w 1242663"/>
                <a:gd name="connsiteY24" fmla="*/ 387445 h 993934"/>
                <a:gd name="connsiteX25" fmla="*/ 796677 w 1242663"/>
                <a:gd name="connsiteY25" fmla="*/ 378582 h 993934"/>
                <a:gd name="connsiteX26" fmla="*/ 786512 w 1242663"/>
                <a:gd name="connsiteY26" fmla="*/ 379848 h 993934"/>
                <a:gd name="connsiteX27" fmla="*/ 780159 w 1242663"/>
                <a:gd name="connsiteY27" fmla="*/ 383646 h 993934"/>
                <a:gd name="connsiteX28" fmla="*/ 759829 w 1242663"/>
                <a:gd name="connsiteY28" fmla="*/ 386178 h 993934"/>
                <a:gd name="connsiteX29" fmla="*/ 758559 w 1242663"/>
                <a:gd name="connsiteY29" fmla="*/ 422897 h 993934"/>
                <a:gd name="connsiteX30" fmla="*/ 758559 w 1242663"/>
                <a:gd name="connsiteY30" fmla="*/ 422897 h 993934"/>
                <a:gd name="connsiteX31" fmla="*/ 739499 w 1242663"/>
                <a:gd name="connsiteY31" fmla="*/ 433026 h 993934"/>
                <a:gd name="connsiteX32" fmla="*/ 726793 w 1242663"/>
                <a:gd name="connsiteY32" fmla="*/ 425429 h 993934"/>
                <a:gd name="connsiteX33" fmla="*/ 725523 w 1242663"/>
                <a:gd name="connsiteY33" fmla="*/ 422897 h 993934"/>
                <a:gd name="connsiteX34" fmla="*/ 715358 w 1242663"/>
                <a:gd name="connsiteY34" fmla="*/ 407703 h 993934"/>
                <a:gd name="connsiteX35" fmla="*/ 702651 w 1242663"/>
                <a:gd name="connsiteY35" fmla="*/ 392509 h 993934"/>
                <a:gd name="connsiteX36" fmla="*/ 696298 w 1242663"/>
                <a:gd name="connsiteY36" fmla="*/ 381114 h 993934"/>
                <a:gd name="connsiteX37" fmla="*/ 702651 w 1242663"/>
                <a:gd name="connsiteY37" fmla="*/ 372251 h 993934"/>
                <a:gd name="connsiteX38" fmla="*/ 710275 w 1242663"/>
                <a:gd name="connsiteY38" fmla="*/ 368452 h 993934"/>
                <a:gd name="connsiteX39" fmla="*/ 707734 w 1242663"/>
                <a:gd name="connsiteY39" fmla="*/ 362121 h 993934"/>
                <a:gd name="connsiteX40" fmla="*/ 703922 w 1242663"/>
                <a:gd name="connsiteY40" fmla="*/ 354525 h 993934"/>
                <a:gd name="connsiteX41" fmla="*/ 693757 w 1242663"/>
                <a:gd name="connsiteY41" fmla="*/ 319072 h 993934"/>
                <a:gd name="connsiteX42" fmla="*/ 687404 w 1242663"/>
                <a:gd name="connsiteY42" fmla="*/ 300080 h 993934"/>
                <a:gd name="connsiteX43" fmla="*/ 682321 w 1242663"/>
                <a:gd name="connsiteY43" fmla="*/ 279821 h 993934"/>
                <a:gd name="connsiteX44" fmla="*/ 688675 w 1242663"/>
                <a:gd name="connsiteY44" fmla="*/ 248167 h 993934"/>
                <a:gd name="connsiteX45" fmla="*/ 696298 w 1242663"/>
                <a:gd name="connsiteY45" fmla="*/ 241836 h 993934"/>
                <a:gd name="connsiteX46" fmla="*/ 703922 w 1242663"/>
                <a:gd name="connsiteY46" fmla="*/ 234239 h 993934"/>
                <a:gd name="connsiteX47" fmla="*/ 709005 w 1242663"/>
                <a:gd name="connsiteY47" fmla="*/ 229175 h 993934"/>
                <a:gd name="connsiteX48" fmla="*/ 719169 w 1242663"/>
                <a:gd name="connsiteY48" fmla="*/ 220312 h 993934"/>
                <a:gd name="connsiteX49" fmla="*/ 721711 w 1242663"/>
                <a:gd name="connsiteY49" fmla="*/ 220312 h 993934"/>
                <a:gd name="connsiteX50" fmla="*/ 730605 w 1242663"/>
                <a:gd name="connsiteY50" fmla="*/ 217779 h 993934"/>
                <a:gd name="connsiteX51" fmla="*/ 728064 w 1242663"/>
                <a:gd name="connsiteY51" fmla="*/ 208916 h 993934"/>
                <a:gd name="connsiteX52" fmla="*/ 714087 w 1242663"/>
                <a:gd name="connsiteY52" fmla="*/ 187391 h 993934"/>
                <a:gd name="connsiteX53" fmla="*/ 705193 w 1242663"/>
                <a:gd name="connsiteY53" fmla="*/ 173464 h 993934"/>
                <a:gd name="connsiteX54" fmla="*/ 702651 w 1242663"/>
                <a:gd name="connsiteY54" fmla="*/ 169665 h 993934"/>
                <a:gd name="connsiteX55" fmla="*/ 684863 w 1242663"/>
                <a:gd name="connsiteY55" fmla="*/ 145608 h 993934"/>
                <a:gd name="connsiteX56" fmla="*/ 645474 w 1242663"/>
                <a:gd name="connsiteY56" fmla="*/ 98760 h 993934"/>
                <a:gd name="connsiteX57" fmla="*/ 613708 w 1242663"/>
                <a:gd name="connsiteY57" fmla="*/ 55711 h 993934"/>
                <a:gd name="connsiteX58" fmla="*/ 573049 w 1242663"/>
                <a:gd name="connsiteY58" fmla="*/ 1266 h 993934"/>
                <a:gd name="connsiteX59" fmla="*/ 569237 w 1242663"/>
                <a:gd name="connsiteY59" fmla="*/ 7597 h 993934"/>
                <a:gd name="connsiteX60" fmla="*/ 543824 w 1242663"/>
                <a:gd name="connsiteY60" fmla="*/ 30388 h 993934"/>
                <a:gd name="connsiteX61" fmla="*/ 542554 w 1242663"/>
                <a:gd name="connsiteY61" fmla="*/ 30388 h 993934"/>
                <a:gd name="connsiteX62" fmla="*/ 526036 w 1242663"/>
                <a:gd name="connsiteY62" fmla="*/ 27855 h 993934"/>
                <a:gd name="connsiteX63" fmla="*/ 517141 w 1242663"/>
                <a:gd name="connsiteY63" fmla="*/ 32920 h 993934"/>
                <a:gd name="connsiteX64" fmla="*/ 512059 w 1242663"/>
                <a:gd name="connsiteY64" fmla="*/ 36719 h 993934"/>
                <a:gd name="connsiteX65" fmla="*/ 499353 w 1242663"/>
                <a:gd name="connsiteY65" fmla="*/ 45582 h 993934"/>
                <a:gd name="connsiteX66" fmla="*/ 495541 w 1242663"/>
                <a:gd name="connsiteY66" fmla="*/ 50646 h 993934"/>
                <a:gd name="connsiteX67" fmla="*/ 486646 w 1242663"/>
                <a:gd name="connsiteY67" fmla="*/ 58243 h 993934"/>
                <a:gd name="connsiteX68" fmla="*/ 458693 w 1242663"/>
                <a:gd name="connsiteY68" fmla="*/ 60776 h 993934"/>
                <a:gd name="connsiteX69" fmla="*/ 449799 w 1242663"/>
                <a:gd name="connsiteY69" fmla="*/ 62042 h 993934"/>
                <a:gd name="connsiteX70" fmla="*/ 443446 w 1242663"/>
                <a:gd name="connsiteY70" fmla="*/ 63308 h 993934"/>
                <a:gd name="connsiteX71" fmla="*/ 425657 w 1242663"/>
                <a:gd name="connsiteY71" fmla="*/ 69639 h 993934"/>
                <a:gd name="connsiteX72" fmla="*/ 418033 w 1242663"/>
                <a:gd name="connsiteY72" fmla="*/ 74703 h 993934"/>
                <a:gd name="connsiteX73" fmla="*/ 401515 w 1242663"/>
                <a:gd name="connsiteY73" fmla="*/ 83566 h 993934"/>
                <a:gd name="connsiteX74" fmla="*/ 382456 w 1242663"/>
                <a:gd name="connsiteY74" fmla="*/ 91163 h 993934"/>
                <a:gd name="connsiteX75" fmla="*/ 382456 w 1242663"/>
                <a:gd name="connsiteY75" fmla="*/ 96228 h 993934"/>
                <a:gd name="connsiteX76" fmla="*/ 392621 w 1242663"/>
                <a:gd name="connsiteY76" fmla="*/ 101293 h 993934"/>
                <a:gd name="connsiteX77" fmla="*/ 420574 w 1242663"/>
                <a:gd name="connsiteY77" fmla="*/ 116487 h 993934"/>
                <a:gd name="connsiteX78" fmla="*/ 437092 w 1242663"/>
                <a:gd name="connsiteY78" fmla="*/ 151939 h 993934"/>
                <a:gd name="connsiteX79" fmla="*/ 440904 w 1242663"/>
                <a:gd name="connsiteY79" fmla="*/ 164601 h 993934"/>
                <a:gd name="connsiteX80" fmla="*/ 443446 w 1242663"/>
                <a:gd name="connsiteY80" fmla="*/ 173464 h 993934"/>
                <a:gd name="connsiteX81" fmla="*/ 443446 w 1242663"/>
                <a:gd name="connsiteY81" fmla="*/ 175996 h 993934"/>
                <a:gd name="connsiteX82" fmla="*/ 444716 w 1242663"/>
                <a:gd name="connsiteY82" fmla="*/ 188658 h 993934"/>
                <a:gd name="connsiteX83" fmla="*/ 447257 w 1242663"/>
                <a:gd name="connsiteY83" fmla="*/ 191190 h 993934"/>
                <a:gd name="connsiteX84" fmla="*/ 449799 w 1242663"/>
                <a:gd name="connsiteY84" fmla="*/ 196255 h 993934"/>
                <a:gd name="connsiteX85" fmla="*/ 449799 w 1242663"/>
                <a:gd name="connsiteY85" fmla="*/ 210182 h 993934"/>
                <a:gd name="connsiteX86" fmla="*/ 449799 w 1242663"/>
                <a:gd name="connsiteY86" fmla="*/ 212715 h 993934"/>
                <a:gd name="connsiteX87" fmla="*/ 430739 w 1242663"/>
                <a:gd name="connsiteY87" fmla="*/ 208916 h 993934"/>
                <a:gd name="connsiteX88" fmla="*/ 428198 w 1242663"/>
                <a:gd name="connsiteY88" fmla="*/ 203852 h 993934"/>
                <a:gd name="connsiteX89" fmla="*/ 402786 w 1242663"/>
                <a:gd name="connsiteY89" fmla="*/ 201319 h 993934"/>
                <a:gd name="connsiteX90" fmla="*/ 348149 w 1242663"/>
                <a:gd name="connsiteY90" fmla="*/ 187391 h 993934"/>
                <a:gd name="connsiteX91" fmla="*/ 304948 w 1242663"/>
                <a:gd name="connsiteY91" fmla="*/ 184859 h 993934"/>
                <a:gd name="connsiteX92" fmla="*/ 304948 w 1242663"/>
                <a:gd name="connsiteY92" fmla="*/ 184859 h 993934"/>
                <a:gd name="connsiteX93" fmla="*/ 275724 w 1242663"/>
                <a:gd name="connsiteY93" fmla="*/ 178528 h 993934"/>
                <a:gd name="connsiteX94" fmla="*/ 275724 w 1242663"/>
                <a:gd name="connsiteY94" fmla="*/ 178528 h 993934"/>
                <a:gd name="connsiteX95" fmla="*/ 268100 w 1242663"/>
                <a:gd name="connsiteY95" fmla="*/ 179795 h 993934"/>
                <a:gd name="connsiteX96" fmla="*/ 259206 w 1242663"/>
                <a:gd name="connsiteY96" fmla="*/ 181061 h 993934"/>
                <a:gd name="connsiteX97" fmla="*/ 243958 w 1242663"/>
                <a:gd name="connsiteY97" fmla="*/ 186125 h 993934"/>
                <a:gd name="connsiteX98" fmla="*/ 219817 w 1242663"/>
                <a:gd name="connsiteY98" fmla="*/ 200053 h 993934"/>
                <a:gd name="connsiteX99" fmla="*/ 212193 w 1242663"/>
                <a:gd name="connsiteY99" fmla="*/ 203852 h 993934"/>
                <a:gd name="connsiteX100" fmla="*/ 190593 w 1242663"/>
                <a:gd name="connsiteY100" fmla="*/ 216513 h 993934"/>
                <a:gd name="connsiteX101" fmla="*/ 175345 w 1242663"/>
                <a:gd name="connsiteY101" fmla="*/ 229175 h 993934"/>
                <a:gd name="connsiteX102" fmla="*/ 149933 w 1242663"/>
                <a:gd name="connsiteY102" fmla="*/ 250699 h 993934"/>
                <a:gd name="connsiteX103" fmla="*/ 135956 w 1242663"/>
                <a:gd name="connsiteY103" fmla="*/ 262095 h 993934"/>
                <a:gd name="connsiteX104" fmla="*/ 104191 w 1242663"/>
                <a:gd name="connsiteY104" fmla="*/ 283620 h 993934"/>
                <a:gd name="connsiteX105" fmla="*/ 71155 w 1242663"/>
                <a:gd name="connsiteY105" fmla="*/ 292483 h 993934"/>
                <a:gd name="connsiteX106" fmla="*/ 71155 w 1242663"/>
                <a:gd name="connsiteY106" fmla="*/ 293749 h 993934"/>
                <a:gd name="connsiteX107" fmla="*/ 74967 w 1242663"/>
                <a:gd name="connsiteY107" fmla="*/ 296281 h 993934"/>
                <a:gd name="connsiteX108" fmla="*/ 74967 w 1242663"/>
                <a:gd name="connsiteY108" fmla="*/ 297547 h 993934"/>
                <a:gd name="connsiteX109" fmla="*/ 81320 w 1242663"/>
                <a:gd name="connsiteY109" fmla="*/ 316540 h 993934"/>
                <a:gd name="connsiteX110" fmla="*/ 82590 w 1242663"/>
                <a:gd name="connsiteY110" fmla="*/ 321604 h 993934"/>
                <a:gd name="connsiteX111" fmla="*/ 88943 w 1242663"/>
                <a:gd name="connsiteY111" fmla="*/ 353258 h 993934"/>
                <a:gd name="connsiteX112" fmla="*/ 95296 w 1242663"/>
                <a:gd name="connsiteY112" fmla="*/ 378582 h 993934"/>
                <a:gd name="connsiteX113" fmla="*/ 113085 w 1242663"/>
                <a:gd name="connsiteY113" fmla="*/ 412768 h 993934"/>
                <a:gd name="connsiteX114" fmla="*/ 114356 w 1242663"/>
                <a:gd name="connsiteY114" fmla="*/ 414034 h 993934"/>
                <a:gd name="connsiteX115" fmla="*/ 113085 w 1242663"/>
                <a:gd name="connsiteY115" fmla="*/ 415300 h 993934"/>
                <a:gd name="connsiteX116" fmla="*/ 78778 w 1242663"/>
                <a:gd name="connsiteY116" fmla="*/ 438091 h 993934"/>
                <a:gd name="connsiteX117" fmla="*/ 50825 w 1242663"/>
                <a:gd name="connsiteY117" fmla="*/ 449486 h 993934"/>
                <a:gd name="connsiteX118" fmla="*/ 49554 w 1242663"/>
                <a:gd name="connsiteY118" fmla="*/ 455817 h 993934"/>
                <a:gd name="connsiteX119" fmla="*/ 57178 w 1242663"/>
                <a:gd name="connsiteY119" fmla="*/ 460882 h 993934"/>
                <a:gd name="connsiteX120" fmla="*/ 62260 w 1242663"/>
                <a:gd name="connsiteY120" fmla="*/ 490004 h 993934"/>
                <a:gd name="connsiteX121" fmla="*/ 60990 w 1242663"/>
                <a:gd name="connsiteY121" fmla="*/ 510262 h 993934"/>
                <a:gd name="connsiteX122" fmla="*/ 58448 w 1242663"/>
                <a:gd name="connsiteY122" fmla="*/ 510262 h 993934"/>
                <a:gd name="connsiteX123" fmla="*/ 45742 w 1242663"/>
                <a:gd name="connsiteY123" fmla="*/ 514061 h 993934"/>
                <a:gd name="connsiteX124" fmla="*/ 35577 w 1242663"/>
                <a:gd name="connsiteY124" fmla="*/ 527988 h 993934"/>
                <a:gd name="connsiteX125" fmla="*/ 33036 w 1242663"/>
                <a:gd name="connsiteY125" fmla="*/ 531787 h 993934"/>
                <a:gd name="connsiteX126" fmla="*/ 25412 w 1242663"/>
                <a:gd name="connsiteY126" fmla="*/ 544448 h 993934"/>
                <a:gd name="connsiteX127" fmla="*/ 15247 w 1242663"/>
                <a:gd name="connsiteY127" fmla="*/ 560908 h 993934"/>
                <a:gd name="connsiteX128" fmla="*/ 0 w 1242663"/>
                <a:gd name="connsiteY128" fmla="*/ 587498 h 993934"/>
                <a:gd name="connsiteX129" fmla="*/ 2541 w 1242663"/>
                <a:gd name="connsiteY129" fmla="*/ 588764 h 993934"/>
                <a:gd name="connsiteX130" fmla="*/ 38119 w 1242663"/>
                <a:gd name="connsiteY130" fmla="*/ 596361 h 993934"/>
                <a:gd name="connsiteX131" fmla="*/ 82590 w 1242663"/>
                <a:gd name="connsiteY131" fmla="*/ 614087 h 993934"/>
                <a:gd name="connsiteX132" fmla="*/ 90214 w 1242663"/>
                <a:gd name="connsiteY132" fmla="*/ 617886 h 993934"/>
                <a:gd name="connsiteX133" fmla="*/ 109273 w 1242663"/>
                <a:gd name="connsiteY133" fmla="*/ 629281 h 993934"/>
                <a:gd name="connsiteX134" fmla="*/ 146121 w 1242663"/>
                <a:gd name="connsiteY134" fmla="*/ 650806 h 993934"/>
                <a:gd name="connsiteX135" fmla="*/ 181698 w 1242663"/>
                <a:gd name="connsiteY135" fmla="*/ 674863 h 993934"/>
                <a:gd name="connsiteX136" fmla="*/ 186781 w 1242663"/>
                <a:gd name="connsiteY136" fmla="*/ 678661 h 993934"/>
                <a:gd name="connsiteX137" fmla="*/ 196946 w 1242663"/>
                <a:gd name="connsiteY137" fmla="*/ 696387 h 993934"/>
                <a:gd name="connsiteX138" fmla="*/ 198216 w 1242663"/>
                <a:gd name="connsiteY138" fmla="*/ 700186 h 993934"/>
                <a:gd name="connsiteX139" fmla="*/ 218546 w 1242663"/>
                <a:gd name="connsiteY139" fmla="*/ 715380 h 993934"/>
                <a:gd name="connsiteX140" fmla="*/ 242688 w 1242663"/>
                <a:gd name="connsiteY140" fmla="*/ 739437 h 993934"/>
                <a:gd name="connsiteX141" fmla="*/ 235064 w 1242663"/>
                <a:gd name="connsiteY141" fmla="*/ 744501 h 993934"/>
                <a:gd name="connsiteX142" fmla="*/ 229982 w 1242663"/>
                <a:gd name="connsiteY142" fmla="*/ 747034 h 993934"/>
                <a:gd name="connsiteX143" fmla="*/ 233794 w 1242663"/>
                <a:gd name="connsiteY143" fmla="*/ 750832 h 993934"/>
                <a:gd name="connsiteX144" fmla="*/ 236335 w 1242663"/>
                <a:gd name="connsiteY144" fmla="*/ 754631 h 993934"/>
                <a:gd name="connsiteX145" fmla="*/ 229982 w 1242663"/>
                <a:gd name="connsiteY145" fmla="*/ 769825 h 993934"/>
                <a:gd name="connsiteX146" fmla="*/ 238876 w 1242663"/>
                <a:gd name="connsiteY146" fmla="*/ 781220 h 993934"/>
                <a:gd name="connsiteX147" fmla="*/ 246500 w 1242663"/>
                <a:gd name="connsiteY147" fmla="*/ 791349 h 993934"/>
                <a:gd name="connsiteX148" fmla="*/ 252853 w 1242663"/>
                <a:gd name="connsiteY148" fmla="*/ 800213 h 993934"/>
                <a:gd name="connsiteX149" fmla="*/ 261747 w 1242663"/>
                <a:gd name="connsiteY149" fmla="*/ 814140 h 993934"/>
                <a:gd name="connsiteX150" fmla="*/ 263018 w 1242663"/>
                <a:gd name="connsiteY150" fmla="*/ 815406 h 993934"/>
                <a:gd name="connsiteX151" fmla="*/ 252853 w 1242663"/>
                <a:gd name="connsiteY151" fmla="*/ 823003 h 993934"/>
                <a:gd name="connsiteX152" fmla="*/ 254123 w 1242663"/>
                <a:gd name="connsiteY152" fmla="*/ 869851 h 993934"/>
                <a:gd name="connsiteX153" fmla="*/ 251582 w 1242663"/>
                <a:gd name="connsiteY153" fmla="*/ 892642 h 993934"/>
                <a:gd name="connsiteX154" fmla="*/ 246500 w 1242663"/>
                <a:gd name="connsiteY154" fmla="*/ 901505 h 993934"/>
                <a:gd name="connsiteX155" fmla="*/ 242688 w 1242663"/>
                <a:gd name="connsiteY155" fmla="*/ 907836 h 993934"/>
                <a:gd name="connsiteX156" fmla="*/ 254123 w 1242663"/>
                <a:gd name="connsiteY156" fmla="*/ 910368 h 993934"/>
                <a:gd name="connsiteX157" fmla="*/ 259206 w 1242663"/>
                <a:gd name="connsiteY157" fmla="*/ 911634 h 993934"/>
                <a:gd name="connsiteX158" fmla="*/ 271912 w 1242663"/>
                <a:gd name="connsiteY158" fmla="*/ 917965 h 993934"/>
                <a:gd name="connsiteX159" fmla="*/ 276995 w 1242663"/>
                <a:gd name="connsiteY159" fmla="*/ 920498 h 993934"/>
                <a:gd name="connsiteX160" fmla="*/ 285889 w 1242663"/>
                <a:gd name="connsiteY160" fmla="*/ 915433 h 993934"/>
                <a:gd name="connsiteX161" fmla="*/ 294783 w 1242663"/>
                <a:gd name="connsiteY161" fmla="*/ 910368 h 993934"/>
                <a:gd name="connsiteX162" fmla="*/ 310031 w 1242663"/>
                <a:gd name="connsiteY162" fmla="*/ 898973 h 993934"/>
                <a:gd name="connsiteX163" fmla="*/ 322737 w 1242663"/>
                <a:gd name="connsiteY163" fmla="*/ 885045 h 993934"/>
                <a:gd name="connsiteX164" fmla="*/ 324007 w 1242663"/>
                <a:gd name="connsiteY164" fmla="*/ 883779 h 993934"/>
                <a:gd name="connsiteX165" fmla="*/ 335443 w 1242663"/>
                <a:gd name="connsiteY165" fmla="*/ 876182 h 993934"/>
                <a:gd name="connsiteX166" fmla="*/ 344337 w 1242663"/>
                <a:gd name="connsiteY166" fmla="*/ 881247 h 993934"/>
                <a:gd name="connsiteX167" fmla="*/ 351961 w 1242663"/>
                <a:gd name="connsiteY167" fmla="*/ 885045 h 993934"/>
                <a:gd name="connsiteX168" fmla="*/ 369750 w 1242663"/>
                <a:gd name="connsiteY168" fmla="*/ 878714 h 993934"/>
                <a:gd name="connsiteX169" fmla="*/ 386268 w 1242663"/>
                <a:gd name="connsiteY169" fmla="*/ 872384 h 993934"/>
                <a:gd name="connsiteX170" fmla="*/ 416763 w 1242663"/>
                <a:gd name="connsiteY170" fmla="*/ 855923 h 993934"/>
                <a:gd name="connsiteX171" fmla="*/ 423116 w 1242663"/>
                <a:gd name="connsiteY171" fmla="*/ 852125 h 993934"/>
                <a:gd name="connsiteX172" fmla="*/ 443446 w 1242663"/>
                <a:gd name="connsiteY172" fmla="*/ 834399 h 993934"/>
                <a:gd name="connsiteX173" fmla="*/ 444716 w 1242663"/>
                <a:gd name="connsiteY173" fmla="*/ 833133 h 993934"/>
                <a:gd name="connsiteX174" fmla="*/ 452340 w 1242663"/>
                <a:gd name="connsiteY174" fmla="*/ 833133 h 993934"/>
                <a:gd name="connsiteX175" fmla="*/ 453610 w 1242663"/>
                <a:gd name="connsiteY175" fmla="*/ 834399 h 993934"/>
                <a:gd name="connsiteX176" fmla="*/ 493000 w 1242663"/>
                <a:gd name="connsiteY176" fmla="*/ 881247 h 993934"/>
                <a:gd name="connsiteX177" fmla="*/ 490458 w 1242663"/>
                <a:gd name="connsiteY177" fmla="*/ 893908 h 993934"/>
                <a:gd name="connsiteX178" fmla="*/ 489188 w 1242663"/>
                <a:gd name="connsiteY178" fmla="*/ 898973 h 993934"/>
                <a:gd name="connsiteX179" fmla="*/ 485376 w 1242663"/>
                <a:gd name="connsiteY179" fmla="*/ 907836 h 993934"/>
                <a:gd name="connsiteX180" fmla="*/ 470128 w 1242663"/>
                <a:gd name="connsiteY180" fmla="*/ 917965 h 993934"/>
                <a:gd name="connsiteX181" fmla="*/ 458693 w 1242663"/>
                <a:gd name="connsiteY181" fmla="*/ 912901 h 993934"/>
                <a:gd name="connsiteX182" fmla="*/ 458693 w 1242663"/>
                <a:gd name="connsiteY182" fmla="*/ 912901 h 993934"/>
                <a:gd name="connsiteX183" fmla="*/ 454881 w 1242663"/>
                <a:gd name="connsiteY183" fmla="*/ 914167 h 993934"/>
                <a:gd name="connsiteX184" fmla="*/ 451069 w 1242663"/>
                <a:gd name="connsiteY184" fmla="*/ 915433 h 993934"/>
                <a:gd name="connsiteX185" fmla="*/ 442175 w 1242663"/>
                <a:gd name="connsiteY185" fmla="*/ 912901 h 993934"/>
                <a:gd name="connsiteX186" fmla="*/ 438363 w 1242663"/>
                <a:gd name="connsiteY186" fmla="*/ 911634 h 993934"/>
                <a:gd name="connsiteX187" fmla="*/ 401515 w 1242663"/>
                <a:gd name="connsiteY187" fmla="*/ 931893 h 993934"/>
                <a:gd name="connsiteX188" fmla="*/ 400244 w 1242663"/>
                <a:gd name="connsiteY188" fmla="*/ 935692 h 993934"/>
                <a:gd name="connsiteX189" fmla="*/ 401515 w 1242663"/>
                <a:gd name="connsiteY189" fmla="*/ 936958 h 993934"/>
                <a:gd name="connsiteX190" fmla="*/ 407868 w 1242663"/>
                <a:gd name="connsiteY190" fmla="*/ 943288 h 993934"/>
                <a:gd name="connsiteX191" fmla="*/ 416763 w 1242663"/>
                <a:gd name="connsiteY191" fmla="*/ 952152 h 993934"/>
                <a:gd name="connsiteX192" fmla="*/ 424386 w 1242663"/>
                <a:gd name="connsiteY192" fmla="*/ 957216 h 993934"/>
                <a:gd name="connsiteX193" fmla="*/ 439634 w 1242663"/>
                <a:gd name="connsiteY193" fmla="*/ 964813 h 993934"/>
                <a:gd name="connsiteX194" fmla="*/ 454881 w 1242663"/>
                <a:gd name="connsiteY194" fmla="*/ 968612 h 993934"/>
                <a:gd name="connsiteX195" fmla="*/ 458693 w 1242663"/>
                <a:gd name="connsiteY195" fmla="*/ 969878 h 993934"/>
                <a:gd name="connsiteX196" fmla="*/ 466317 w 1242663"/>
                <a:gd name="connsiteY196" fmla="*/ 971144 h 993934"/>
                <a:gd name="connsiteX197" fmla="*/ 479023 w 1242663"/>
                <a:gd name="connsiteY197" fmla="*/ 969878 h 993934"/>
                <a:gd name="connsiteX198" fmla="*/ 487917 w 1242663"/>
                <a:gd name="connsiteY198" fmla="*/ 966079 h 993934"/>
                <a:gd name="connsiteX199" fmla="*/ 491729 w 1242663"/>
                <a:gd name="connsiteY199" fmla="*/ 963547 h 993934"/>
                <a:gd name="connsiteX200" fmla="*/ 503165 w 1242663"/>
                <a:gd name="connsiteY200" fmla="*/ 961015 h 993934"/>
                <a:gd name="connsiteX201" fmla="*/ 513330 w 1242663"/>
                <a:gd name="connsiteY201" fmla="*/ 959748 h 993934"/>
                <a:gd name="connsiteX202" fmla="*/ 520953 w 1242663"/>
                <a:gd name="connsiteY202" fmla="*/ 957216 h 993934"/>
                <a:gd name="connsiteX203" fmla="*/ 533659 w 1242663"/>
                <a:gd name="connsiteY203" fmla="*/ 953418 h 993934"/>
                <a:gd name="connsiteX204" fmla="*/ 542554 w 1242663"/>
                <a:gd name="connsiteY204" fmla="*/ 952152 h 993934"/>
                <a:gd name="connsiteX205" fmla="*/ 553989 w 1242663"/>
                <a:gd name="connsiteY205" fmla="*/ 952152 h 993934"/>
                <a:gd name="connsiteX206" fmla="*/ 562884 w 1242663"/>
                <a:gd name="connsiteY206" fmla="*/ 952152 h 993934"/>
                <a:gd name="connsiteX207" fmla="*/ 567966 w 1242663"/>
                <a:gd name="connsiteY207" fmla="*/ 952152 h 993934"/>
                <a:gd name="connsiteX208" fmla="*/ 576860 w 1242663"/>
                <a:gd name="connsiteY208" fmla="*/ 950885 h 993934"/>
                <a:gd name="connsiteX209" fmla="*/ 593378 w 1242663"/>
                <a:gd name="connsiteY209" fmla="*/ 939490 h 993934"/>
                <a:gd name="connsiteX210" fmla="*/ 595920 w 1242663"/>
                <a:gd name="connsiteY210" fmla="*/ 936958 h 993934"/>
                <a:gd name="connsiteX211" fmla="*/ 602273 w 1242663"/>
                <a:gd name="connsiteY211" fmla="*/ 929361 h 993934"/>
                <a:gd name="connsiteX212" fmla="*/ 613708 w 1242663"/>
                <a:gd name="connsiteY212" fmla="*/ 916699 h 993934"/>
                <a:gd name="connsiteX213" fmla="*/ 623873 w 1242663"/>
                <a:gd name="connsiteY213" fmla="*/ 907836 h 993934"/>
                <a:gd name="connsiteX214" fmla="*/ 635309 w 1242663"/>
                <a:gd name="connsiteY214" fmla="*/ 897707 h 993934"/>
                <a:gd name="connsiteX215" fmla="*/ 645474 w 1242663"/>
                <a:gd name="connsiteY215" fmla="*/ 887577 h 993934"/>
                <a:gd name="connsiteX216" fmla="*/ 653097 w 1242663"/>
                <a:gd name="connsiteY216" fmla="*/ 879980 h 993934"/>
                <a:gd name="connsiteX217" fmla="*/ 672157 w 1242663"/>
                <a:gd name="connsiteY217" fmla="*/ 877448 h 993934"/>
                <a:gd name="connsiteX218" fmla="*/ 681051 w 1242663"/>
                <a:gd name="connsiteY218" fmla="*/ 886311 h 993934"/>
                <a:gd name="connsiteX219" fmla="*/ 686133 w 1242663"/>
                <a:gd name="connsiteY219" fmla="*/ 892642 h 993934"/>
                <a:gd name="connsiteX220" fmla="*/ 696298 w 1242663"/>
                <a:gd name="connsiteY220" fmla="*/ 895174 h 993934"/>
                <a:gd name="connsiteX221" fmla="*/ 706463 w 1242663"/>
                <a:gd name="connsiteY221" fmla="*/ 893908 h 993934"/>
                <a:gd name="connsiteX222" fmla="*/ 724252 w 1242663"/>
                <a:gd name="connsiteY222" fmla="*/ 893908 h 993934"/>
                <a:gd name="connsiteX223" fmla="*/ 728064 w 1242663"/>
                <a:gd name="connsiteY223" fmla="*/ 893908 h 993934"/>
                <a:gd name="connsiteX224" fmla="*/ 745852 w 1242663"/>
                <a:gd name="connsiteY224" fmla="*/ 896441 h 993934"/>
                <a:gd name="connsiteX225" fmla="*/ 767453 w 1242663"/>
                <a:gd name="connsiteY225" fmla="*/ 916699 h 993934"/>
                <a:gd name="connsiteX226" fmla="*/ 768723 w 1242663"/>
                <a:gd name="connsiteY226" fmla="*/ 916699 h 993934"/>
                <a:gd name="connsiteX227" fmla="*/ 775077 w 1242663"/>
                <a:gd name="connsiteY227" fmla="*/ 916699 h 993934"/>
                <a:gd name="connsiteX228" fmla="*/ 781430 w 1242663"/>
                <a:gd name="connsiteY228" fmla="*/ 920498 h 993934"/>
                <a:gd name="connsiteX229" fmla="*/ 783971 w 1242663"/>
                <a:gd name="connsiteY229" fmla="*/ 921764 h 993934"/>
                <a:gd name="connsiteX230" fmla="*/ 786512 w 1242663"/>
                <a:gd name="connsiteY230" fmla="*/ 923030 h 993934"/>
                <a:gd name="connsiteX231" fmla="*/ 794136 w 1242663"/>
                <a:gd name="connsiteY231" fmla="*/ 925562 h 993934"/>
                <a:gd name="connsiteX232" fmla="*/ 796677 w 1242663"/>
                <a:gd name="connsiteY232" fmla="*/ 924296 h 993934"/>
                <a:gd name="connsiteX233" fmla="*/ 803030 w 1242663"/>
                <a:gd name="connsiteY233" fmla="*/ 921764 h 993934"/>
                <a:gd name="connsiteX234" fmla="*/ 814466 w 1242663"/>
                <a:gd name="connsiteY234" fmla="*/ 921764 h 993934"/>
                <a:gd name="connsiteX235" fmla="*/ 837337 w 1242663"/>
                <a:gd name="connsiteY235" fmla="*/ 921764 h 993934"/>
                <a:gd name="connsiteX236" fmla="*/ 847502 w 1242663"/>
                <a:gd name="connsiteY236" fmla="*/ 917965 h 993934"/>
                <a:gd name="connsiteX237" fmla="*/ 860208 w 1242663"/>
                <a:gd name="connsiteY237" fmla="*/ 912901 h 993934"/>
                <a:gd name="connsiteX238" fmla="*/ 879267 w 1242663"/>
                <a:gd name="connsiteY238" fmla="*/ 924296 h 993934"/>
                <a:gd name="connsiteX239" fmla="*/ 884350 w 1242663"/>
                <a:gd name="connsiteY239" fmla="*/ 928094 h 993934"/>
                <a:gd name="connsiteX240" fmla="*/ 898326 w 1242663"/>
                <a:gd name="connsiteY240" fmla="*/ 938224 h 993934"/>
                <a:gd name="connsiteX241" fmla="*/ 913574 w 1242663"/>
                <a:gd name="connsiteY241" fmla="*/ 940756 h 993934"/>
                <a:gd name="connsiteX242" fmla="*/ 918656 w 1242663"/>
                <a:gd name="connsiteY242" fmla="*/ 940756 h 993934"/>
                <a:gd name="connsiteX243" fmla="*/ 922468 w 1242663"/>
                <a:gd name="connsiteY243" fmla="*/ 947087 h 993934"/>
                <a:gd name="connsiteX244" fmla="*/ 940257 w 1242663"/>
                <a:gd name="connsiteY244" fmla="*/ 947087 h 993934"/>
                <a:gd name="connsiteX245" fmla="*/ 952963 w 1242663"/>
                <a:gd name="connsiteY245" fmla="*/ 948353 h 993934"/>
                <a:gd name="connsiteX246" fmla="*/ 964399 w 1242663"/>
                <a:gd name="connsiteY246" fmla="*/ 953418 h 993934"/>
                <a:gd name="connsiteX247" fmla="*/ 972022 w 1242663"/>
                <a:gd name="connsiteY247" fmla="*/ 957216 h 993934"/>
                <a:gd name="connsiteX248" fmla="*/ 975834 w 1242663"/>
                <a:gd name="connsiteY248" fmla="*/ 958482 h 993934"/>
                <a:gd name="connsiteX249" fmla="*/ 1001246 w 1242663"/>
                <a:gd name="connsiteY249" fmla="*/ 966079 h 993934"/>
                <a:gd name="connsiteX250" fmla="*/ 1015223 w 1242663"/>
                <a:gd name="connsiteY250" fmla="*/ 972410 h 993934"/>
                <a:gd name="connsiteX251" fmla="*/ 1015223 w 1242663"/>
                <a:gd name="connsiteY251" fmla="*/ 969878 h 993934"/>
                <a:gd name="connsiteX252" fmla="*/ 1021576 w 1242663"/>
                <a:gd name="connsiteY252" fmla="*/ 952152 h 993934"/>
                <a:gd name="connsiteX253" fmla="*/ 1022847 w 1242663"/>
                <a:gd name="connsiteY253" fmla="*/ 944555 h 993934"/>
                <a:gd name="connsiteX254" fmla="*/ 1026659 w 1242663"/>
                <a:gd name="connsiteY254" fmla="*/ 930627 h 993934"/>
                <a:gd name="connsiteX255" fmla="*/ 1050801 w 1242663"/>
                <a:gd name="connsiteY255" fmla="*/ 924296 h 993934"/>
                <a:gd name="connsiteX256" fmla="*/ 1057154 w 1242663"/>
                <a:gd name="connsiteY256" fmla="*/ 923030 h 993934"/>
                <a:gd name="connsiteX257" fmla="*/ 1068589 w 1242663"/>
                <a:gd name="connsiteY257" fmla="*/ 916699 h 993934"/>
                <a:gd name="connsiteX258" fmla="*/ 1080025 w 1242663"/>
                <a:gd name="connsiteY258" fmla="*/ 910368 h 993934"/>
                <a:gd name="connsiteX259" fmla="*/ 1105437 w 1242663"/>
                <a:gd name="connsiteY259" fmla="*/ 906570 h 993934"/>
                <a:gd name="connsiteX260" fmla="*/ 1124496 w 1242663"/>
                <a:gd name="connsiteY260" fmla="*/ 907836 h 993934"/>
                <a:gd name="connsiteX261" fmla="*/ 1144826 w 1242663"/>
                <a:gd name="connsiteY261" fmla="*/ 920498 h 993934"/>
                <a:gd name="connsiteX262" fmla="*/ 1146097 w 1242663"/>
                <a:gd name="connsiteY262" fmla="*/ 921764 h 993934"/>
                <a:gd name="connsiteX263" fmla="*/ 1158803 w 1242663"/>
                <a:gd name="connsiteY263" fmla="*/ 931893 h 993934"/>
                <a:gd name="connsiteX264" fmla="*/ 1168968 w 1242663"/>
                <a:gd name="connsiteY264" fmla="*/ 938224 h 993934"/>
                <a:gd name="connsiteX265" fmla="*/ 1175321 w 1242663"/>
                <a:gd name="connsiteY265" fmla="*/ 963547 h 993934"/>
                <a:gd name="connsiteX266" fmla="*/ 1175321 w 1242663"/>
                <a:gd name="connsiteY266" fmla="*/ 966079 h 993934"/>
                <a:gd name="connsiteX267" fmla="*/ 1170239 w 1242663"/>
                <a:gd name="connsiteY267" fmla="*/ 981273 h 993934"/>
                <a:gd name="connsiteX268" fmla="*/ 1181674 w 1242663"/>
                <a:gd name="connsiteY268" fmla="*/ 987604 h 993934"/>
                <a:gd name="connsiteX269" fmla="*/ 1167697 w 1242663"/>
                <a:gd name="connsiteY269" fmla="*/ 985072 h 993934"/>
                <a:gd name="connsiteX270" fmla="*/ 1167697 w 1242663"/>
                <a:gd name="connsiteY270" fmla="*/ 983806 h 993934"/>
                <a:gd name="connsiteX271" fmla="*/ 1163886 w 1242663"/>
                <a:gd name="connsiteY271" fmla="*/ 969878 h 993934"/>
                <a:gd name="connsiteX272" fmla="*/ 1163886 w 1242663"/>
                <a:gd name="connsiteY272" fmla="*/ 966079 h 993934"/>
                <a:gd name="connsiteX273" fmla="*/ 1160074 w 1242663"/>
                <a:gd name="connsiteY273" fmla="*/ 944555 h 993934"/>
                <a:gd name="connsiteX274" fmla="*/ 1151179 w 1242663"/>
                <a:gd name="connsiteY274" fmla="*/ 938224 h 993934"/>
                <a:gd name="connsiteX275" fmla="*/ 1138473 w 1242663"/>
                <a:gd name="connsiteY275" fmla="*/ 928094 h 993934"/>
                <a:gd name="connsiteX276" fmla="*/ 1137203 w 1242663"/>
                <a:gd name="connsiteY276" fmla="*/ 926828 h 993934"/>
                <a:gd name="connsiteX277" fmla="*/ 1119414 w 1242663"/>
                <a:gd name="connsiteY277" fmla="*/ 915433 h 993934"/>
                <a:gd name="connsiteX278" fmla="*/ 1100355 w 1242663"/>
                <a:gd name="connsiteY278" fmla="*/ 914167 h 993934"/>
                <a:gd name="connsiteX279" fmla="*/ 1077484 w 1242663"/>
                <a:gd name="connsiteY279" fmla="*/ 916699 h 993934"/>
                <a:gd name="connsiteX280" fmla="*/ 1066048 w 1242663"/>
                <a:gd name="connsiteY280" fmla="*/ 923030 h 993934"/>
                <a:gd name="connsiteX281" fmla="*/ 1054612 w 1242663"/>
                <a:gd name="connsiteY281" fmla="*/ 929361 h 993934"/>
                <a:gd name="connsiteX282" fmla="*/ 1046989 w 1242663"/>
                <a:gd name="connsiteY282" fmla="*/ 930627 h 993934"/>
                <a:gd name="connsiteX283" fmla="*/ 1025388 w 1242663"/>
                <a:gd name="connsiteY283" fmla="*/ 935692 h 993934"/>
                <a:gd name="connsiteX284" fmla="*/ 1022847 w 1242663"/>
                <a:gd name="connsiteY284" fmla="*/ 945821 h 993934"/>
                <a:gd name="connsiteX285" fmla="*/ 1021576 w 1242663"/>
                <a:gd name="connsiteY285" fmla="*/ 955950 h 993934"/>
                <a:gd name="connsiteX286" fmla="*/ 1015223 w 1242663"/>
                <a:gd name="connsiteY286" fmla="*/ 969878 h 993934"/>
                <a:gd name="connsiteX287" fmla="*/ 1015223 w 1242663"/>
                <a:gd name="connsiteY287" fmla="*/ 974942 h 993934"/>
                <a:gd name="connsiteX288" fmla="*/ 1015223 w 1242663"/>
                <a:gd name="connsiteY288" fmla="*/ 977475 h 993934"/>
                <a:gd name="connsiteX289" fmla="*/ 1012682 w 1242663"/>
                <a:gd name="connsiteY289" fmla="*/ 977475 h 993934"/>
                <a:gd name="connsiteX290" fmla="*/ 993623 w 1242663"/>
                <a:gd name="connsiteY290" fmla="*/ 971144 h 993934"/>
                <a:gd name="connsiteX291" fmla="*/ 969481 w 1242663"/>
                <a:gd name="connsiteY291" fmla="*/ 964813 h 993934"/>
                <a:gd name="connsiteX292" fmla="*/ 965669 w 1242663"/>
                <a:gd name="connsiteY292" fmla="*/ 963547 h 993934"/>
                <a:gd name="connsiteX293" fmla="*/ 956775 w 1242663"/>
                <a:gd name="connsiteY293" fmla="*/ 958482 h 993934"/>
                <a:gd name="connsiteX294" fmla="*/ 946610 w 1242663"/>
                <a:gd name="connsiteY294" fmla="*/ 953418 h 993934"/>
                <a:gd name="connsiteX295" fmla="*/ 935174 w 1242663"/>
                <a:gd name="connsiteY295" fmla="*/ 952152 h 993934"/>
                <a:gd name="connsiteX296" fmla="*/ 916115 w 1242663"/>
                <a:gd name="connsiteY296" fmla="*/ 952152 h 993934"/>
                <a:gd name="connsiteX297" fmla="*/ 914844 w 1242663"/>
                <a:gd name="connsiteY297" fmla="*/ 952152 h 993934"/>
                <a:gd name="connsiteX298" fmla="*/ 911033 w 1242663"/>
                <a:gd name="connsiteY298" fmla="*/ 945821 h 993934"/>
                <a:gd name="connsiteX299" fmla="*/ 908491 w 1242663"/>
                <a:gd name="connsiteY299" fmla="*/ 945821 h 993934"/>
                <a:gd name="connsiteX300" fmla="*/ 891973 w 1242663"/>
                <a:gd name="connsiteY300" fmla="*/ 942022 h 993934"/>
                <a:gd name="connsiteX301" fmla="*/ 877997 w 1242663"/>
                <a:gd name="connsiteY301" fmla="*/ 931893 h 993934"/>
                <a:gd name="connsiteX302" fmla="*/ 872914 w 1242663"/>
                <a:gd name="connsiteY302" fmla="*/ 928094 h 993934"/>
                <a:gd name="connsiteX303" fmla="*/ 856396 w 1242663"/>
                <a:gd name="connsiteY303" fmla="*/ 917965 h 993934"/>
                <a:gd name="connsiteX304" fmla="*/ 844961 w 1242663"/>
                <a:gd name="connsiteY304" fmla="*/ 921764 h 993934"/>
                <a:gd name="connsiteX305" fmla="*/ 832254 w 1242663"/>
                <a:gd name="connsiteY305" fmla="*/ 926828 h 993934"/>
                <a:gd name="connsiteX306" fmla="*/ 809383 w 1242663"/>
                <a:gd name="connsiteY306" fmla="*/ 926828 h 993934"/>
                <a:gd name="connsiteX307" fmla="*/ 797948 w 1242663"/>
                <a:gd name="connsiteY307" fmla="*/ 926828 h 993934"/>
                <a:gd name="connsiteX308" fmla="*/ 794136 w 1242663"/>
                <a:gd name="connsiteY308" fmla="*/ 928094 h 993934"/>
                <a:gd name="connsiteX309" fmla="*/ 789053 w 1242663"/>
                <a:gd name="connsiteY309" fmla="*/ 930627 h 993934"/>
                <a:gd name="connsiteX310" fmla="*/ 787783 w 1242663"/>
                <a:gd name="connsiteY310" fmla="*/ 930627 h 993934"/>
                <a:gd name="connsiteX311" fmla="*/ 780159 w 1242663"/>
                <a:gd name="connsiteY311" fmla="*/ 928094 h 993934"/>
                <a:gd name="connsiteX312" fmla="*/ 777618 w 1242663"/>
                <a:gd name="connsiteY312" fmla="*/ 926828 h 993934"/>
                <a:gd name="connsiteX313" fmla="*/ 773806 w 1242663"/>
                <a:gd name="connsiteY313" fmla="*/ 924296 h 993934"/>
                <a:gd name="connsiteX314" fmla="*/ 769994 w 1242663"/>
                <a:gd name="connsiteY314" fmla="*/ 921764 h 993934"/>
                <a:gd name="connsiteX315" fmla="*/ 764912 w 1242663"/>
                <a:gd name="connsiteY315" fmla="*/ 921764 h 993934"/>
                <a:gd name="connsiteX316" fmla="*/ 761100 w 1242663"/>
                <a:gd name="connsiteY316" fmla="*/ 921764 h 993934"/>
                <a:gd name="connsiteX317" fmla="*/ 759829 w 1242663"/>
                <a:gd name="connsiteY317" fmla="*/ 920498 h 993934"/>
                <a:gd name="connsiteX318" fmla="*/ 740770 w 1242663"/>
                <a:gd name="connsiteY318" fmla="*/ 901505 h 993934"/>
                <a:gd name="connsiteX319" fmla="*/ 722981 w 1242663"/>
                <a:gd name="connsiteY319" fmla="*/ 898973 h 993934"/>
                <a:gd name="connsiteX320" fmla="*/ 719169 w 1242663"/>
                <a:gd name="connsiteY320" fmla="*/ 898973 h 993934"/>
                <a:gd name="connsiteX321" fmla="*/ 702651 w 1242663"/>
                <a:gd name="connsiteY321" fmla="*/ 898973 h 993934"/>
                <a:gd name="connsiteX322" fmla="*/ 691216 w 1242663"/>
                <a:gd name="connsiteY322" fmla="*/ 900239 h 993934"/>
                <a:gd name="connsiteX323" fmla="*/ 677239 w 1242663"/>
                <a:gd name="connsiteY323" fmla="*/ 896441 h 993934"/>
                <a:gd name="connsiteX324" fmla="*/ 670886 w 1242663"/>
                <a:gd name="connsiteY324" fmla="*/ 890110 h 993934"/>
                <a:gd name="connsiteX325" fmla="*/ 664533 w 1242663"/>
                <a:gd name="connsiteY325" fmla="*/ 883779 h 993934"/>
                <a:gd name="connsiteX326" fmla="*/ 649286 w 1242663"/>
                <a:gd name="connsiteY326" fmla="*/ 885045 h 993934"/>
                <a:gd name="connsiteX327" fmla="*/ 642932 w 1242663"/>
                <a:gd name="connsiteY327" fmla="*/ 891376 h 993934"/>
                <a:gd name="connsiteX328" fmla="*/ 631497 w 1242663"/>
                <a:gd name="connsiteY328" fmla="*/ 901505 h 993934"/>
                <a:gd name="connsiteX329" fmla="*/ 621332 w 1242663"/>
                <a:gd name="connsiteY329" fmla="*/ 910368 h 993934"/>
                <a:gd name="connsiteX330" fmla="*/ 611167 w 1242663"/>
                <a:gd name="connsiteY330" fmla="*/ 919231 h 993934"/>
                <a:gd name="connsiteX331" fmla="*/ 602273 w 1242663"/>
                <a:gd name="connsiteY331" fmla="*/ 929361 h 993934"/>
                <a:gd name="connsiteX332" fmla="*/ 594649 w 1242663"/>
                <a:gd name="connsiteY332" fmla="*/ 939490 h 993934"/>
                <a:gd name="connsiteX333" fmla="*/ 592108 w 1242663"/>
                <a:gd name="connsiteY333" fmla="*/ 942022 h 993934"/>
                <a:gd name="connsiteX334" fmla="*/ 574319 w 1242663"/>
                <a:gd name="connsiteY334" fmla="*/ 954684 h 993934"/>
                <a:gd name="connsiteX335" fmla="*/ 562884 w 1242663"/>
                <a:gd name="connsiteY335" fmla="*/ 955950 h 993934"/>
                <a:gd name="connsiteX336" fmla="*/ 557801 w 1242663"/>
                <a:gd name="connsiteY336" fmla="*/ 955950 h 993934"/>
                <a:gd name="connsiteX337" fmla="*/ 548907 w 1242663"/>
                <a:gd name="connsiteY337" fmla="*/ 955950 h 993934"/>
                <a:gd name="connsiteX338" fmla="*/ 538742 w 1242663"/>
                <a:gd name="connsiteY338" fmla="*/ 955950 h 993934"/>
                <a:gd name="connsiteX339" fmla="*/ 531118 w 1242663"/>
                <a:gd name="connsiteY339" fmla="*/ 955950 h 993934"/>
                <a:gd name="connsiteX340" fmla="*/ 518412 w 1242663"/>
                <a:gd name="connsiteY340" fmla="*/ 959748 h 993934"/>
                <a:gd name="connsiteX341" fmla="*/ 510788 w 1242663"/>
                <a:gd name="connsiteY341" fmla="*/ 962281 h 993934"/>
                <a:gd name="connsiteX342" fmla="*/ 499353 w 1242663"/>
                <a:gd name="connsiteY342" fmla="*/ 963547 h 993934"/>
                <a:gd name="connsiteX343" fmla="*/ 490458 w 1242663"/>
                <a:gd name="connsiteY343" fmla="*/ 964813 h 993934"/>
                <a:gd name="connsiteX344" fmla="*/ 486646 w 1242663"/>
                <a:gd name="connsiteY344" fmla="*/ 967345 h 993934"/>
                <a:gd name="connsiteX345" fmla="*/ 476481 w 1242663"/>
                <a:gd name="connsiteY345" fmla="*/ 972410 h 993934"/>
                <a:gd name="connsiteX346" fmla="*/ 463775 w 1242663"/>
                <a:gd name="connsiteY346" fmla="*/ 973676 h 993934"/>
                <a:gd name="connsiteX347" fmla="*/ 454881 w 1242663"/>
                <a:gd name="connsiteY347" fmla="*/ 972410 h 993934"/>
                <a:gd name="connsiteX348" fmla="*/ 451069 w 1242663"/>
                <a:gd name="connsiteY348" fmla="*/ 971144 h 993934"/>
                <a:gd name="connsiteX349" fmla="*/ 438363 w 1242663"/>
                <a:gd name="connsiteY349" fmla="*/ 967345 h 993934"/>
                <a:gd name="connsiteX350" fmla="*/ 420574 w 1242663"/>
                <a:gd name="connsiteY350" fmla="*/ 958482 h 993934"/>
                <a:gd name="connsiteX351" fmla="*/ 414221 w 1242663"/>
                <a:gd name="connsiteY351" fmla="*/ 953418 h 993934"/>
                <a:gd name="connsiteX352" fmla="*/ 404056 w 1242663"/>
                <a:gd name="connsiteY352" fmla="*/ 943288 h 993934"/>
                <a:gd name="connsiteX353" fmla="*/ 400244 w 1242663"/>
                <a:gd name="connsiteY353" fmla="*/ 939490 h 993934"/>
                <a:gd name="connsiteX354" fmla="*/ 396433 w 1242663"/>
                <a:gd name="connsiteY354" fmla="*/ 934425 h 993934"/>
                <a:gd name="connsiteX355" fmla="*/ 398974 w 1242663"/>
                <a:gd name="connsiteY355" fmla="*/ 926828 h 993934"/>
                <a:gd name="connsiteX356" fmla="*/ 439634 w 1242663"/>
                <a:gd name="connsiteY356" fmla="*/ 904038 h 993934"/>
                <a:gd name="connsiteX357" fmla="*/ 444716 w 1242663"/>
                <a:gd name="connsiteY357" fmla="*/ 905304 h 993934"/>
                <a:gd name="connsiteX358" fmla="*/ 452340 w 1242663"/>
                <a:gd name="connsiteY358" fmla="*/ 907836 h 993934"/>
                <a:gd name="connsiteX359" fmla="*/ 454881 w 1242663"/>
                <a:gd name="connsiteY359" fmla="*/ 907836 h 993934"/>
                <a:gd name="connsiteX360" fmla="*/ 462505 w 1242663"/>
                <a:gd name="connsiteY360" fmla="*/ 907836 h 993934"/>
                <a:gd name="connsiteX361" fmla="*/ 463775 w 1242663"/>
                <a:gd name="connsiteY361" fmla="*/ 909102 h 993934"/>
                <a:gd name="connsiteX362" fmla="*/ 471399 w 1242663"/>
                <a:gd name="connsiteY362" fmla="*/ 912901 h 993934"/>
                <a:gd name="connsiteX363" fmla="*/ 482835 w 1242663"/>
                <a:gd name="connsiteY363" fmla="*/ 906570 h 993934"/>
                <a:gd name="connsiteX364" fmla="*/ 486646 w 1242663"/>
                <a:gd name="connsiteY364" fmla="*/ 897707 h 993934"/>
                <a:gd name="connsiteX365" fmla="*/ 489188 w 1242663"/>
                <a:gd name="connsiteY365" fmla="*/ 891376 h 993934"/>
                <a:gd name="connsiteX366" fmla="*/ 491729 w 1242663"/>
                <a:gd name="connsiteY366" fmla="*/ 885045 h 993934"/>
                <a:gd name="connsiteX367" fmla="*/ 453610 w 1242663"/>
                <a:gd name="connsiteY367" fmla="*/ 839463 h 993934"/>
                <a:gd name="connsiteX368" fmla="*/ 451069 w 1242663"/>
                <a:gd name="connsiteY368" fmla="*/ 839463 h 993934"/>
                <a:gd name="connsiteX369" fmla="*/ 430739 w 1242663"/>
                <a:gd name="connsiteY369" fmla="*/ 857190 h 993934"/>
                <a:gd name="connsiteX370" fmla="*/ 424386 w 1242663"/>
                <a:gd name="connsiteY370" fmla="*/ 860988 h 993934"/>
                <a:gd name="connsiteX371" fmla="*/ 392621 w 1242663"/>
                <a:gd name="connsiteY371" fmla="*/ 878714 h 993934"/>
                <a:gd name="connsiteX372" fmla="*/ 376103 w 1242663"/>
                <a:gd name="connsiteY372" fmla="*/ 885045 h 993934"/>
                <a:gd name="connsiteX373" fmla="*/ 357044 w 1242663"/>
                <a:gd name="connsiteY373" fmla="*/ 891376 h 993934"/>
                <a:gd name="connsiteX374" fmla="*/ 346879 w 1242663"/>
                <a:gd name="connsiteY374" fmla="*/ 886311 h 993934"/>
                <a:gd name="connsiteX375" fmla="*/ 340525 w 1242663"/>
                <a:gd name="connsiteY375" fmla="*/ 882513 h 993934"/>
                <a:gd name="connsiteX376" fmla="*/ 334172 w 1242663"/>
                <a:gd name="connsiteY376" fmla="*/ 887577 h 993934"/>
                <a:gd name="connsiteX377" fmla="*/ 332902 w 1242663"/>
                <a:gd name="connsiteY377" fmla="*/ 890110 h 993934"/>
                <a:gd name="connsiteX378" fmla="*/ 320196 w 1242663"/>
                <a:gd name="connsiteY378" fmla="*/ 905304 h 993934"/>
                <a:gd name="connsiteX379" fmla="*/ 302407 w 1242663"/>
                <a:gd name="connsiteY379" fmla="*/ 917965 h 993934"/>
                <a:gd name="connsiteX380" fmla="*/ 294783 w 1242663"/>
                <a:gd name="connsiteY380" fmla="*/ 923030 h 993934"/>
                <a:gd name="connsiteX381" fmla="*/ 283348 w 1242663"/>
                <a:gd name="connsiteY381" fmla="*/ 928094 h 993934"/>
                <a:gd name="connsiteX382" fmla="*/ 282077 w 1242663"/>
                <a:gd name="connsiteY382" fmla="*/ 928094 h 993934"/>
                <a:gd name="connsiteX383" fmla="*/ 275724 w 1242663"/>
                <a:gd name="connsiteY383" fmla="*/ 925562 h 993934"/>
                <a:gd name="connsiteX384" fmla="*/ 264288 w 1242663"/>
                <a:gd name="connsiteY384" fmla="*/ 920498 h 993934"/>
                <a:gd name="connsiteX385" fmla="*/ 259206 w 1242663"/>
                <a:gd name="connsiteY385" fmla="*/ 919231 h 993934"/>
                <a:gd name="connsiteX386" fmla="*/ 243958 w 1242663"/>
                <a:gd name="connsiteY386" fmla="*/ 911634 h 993934"/>
                <a:gd name="connsiteX387" fmla="*/ 249041 w 1242663"/>
                <a:gd name="connsiteY387" fmla="*/ 902771 h 993934"/>
                <a:gd name="connsiteX388" fmla="*/ 254123 w 1242663"/>
                <a:gd name="connsiteY388" fmla="*/ 895174 h 993934"/>
                <a:gd name="connsiteX389" fmla="*/ 256665 w 1242663"/>
                <a:gd name="connsiteY389" fmla="*/ 874916 h 993934"/>
                <a:gd name="connsiteX390" fmla="*/ 255394 w 1242663"/>
                <a:gd name="connsiteY390" fmla="*/ 826802 h 993934"/>
                <a:gd name="connsiteX391" fmla="*/ 255394 w 1242663"/>
                <a:gd name="connsiteY391" fmla="*/ 825536 h 993934"/>
                <a:gd name="connsiteX392" fmla="*/ 264288 w 1242663"/>
                <a:gd name="connsiteY392" fmla="*/ 819205 h 993934"/>
                <a:gd name="connsiteX393" fmla="*/ 256665 w 1242663"/>
                <a:gd name="connsiteY393" fmla="*/ 809076 h 993934"/>
                <a:gd name="connsiteX394" fmla="*/ 249041 w 1242663"/>
                <a:gd name="connsiteY394" fmla="*/ 798946 h 993934"/>
                <a:gd name="connsiteX395" fmla="*/ 242688 w 1242663"/>
                <a:gd name="connsiteY395" fmla="*/ 790083 h 993934"/>
                <a:gd name="connsiteX396" fmla="*/ 232523 w 1242663"/>
                <a:gd name="connsiteY396" fmla="*/ 776155 h 993934"/>
                <a:gd name="connsiteX397" fmla="*/ 233794 w 1242663"/>
                <a:gd name="connsiteY397" fmla="*/ 772357 h 993934"/>
                <a:gd name="connsiteX398" fmla="*/ 238876 w 1242663"/>
                <a:gd name="connsiteY398" fmla="*/ 763494 h 993934"/>
                <a:gd name="connsiteX399" fmla="*/ 236335 w 1242663"/>
                <a:gd name="connsiteY399" fmla="*/ 760962 h 993934"/>
                <a:gd name="connsiteX400" fmla="*/ 231252 w 1242663"/>
                <a:gd name="connsiteY400" fmla="*/ 753365 h 993934"/>
                <a:gd name="connsiteX401" fmla="*/ 232523 w 1242663"/>
                <a:gd name="connsiteY401" fmla="*/ 750832 h 993934"/>
                <a:gd name="connsiteX402" fmla="*/ 238876 w 1242663"/>
                <a:gd name="connsiteY402" fmla="*/ 748300 h 993934"/>
                <a:gd name="connsiteX403" fmla="*/ 242688 w 1242663"/>
                <a:gd name="connsiteY403" fmla="*/ 747034 h 993934"/>
                <a:gd name="connsiteX404" fmla="*/ 222358 w 1242663"/>
                <a:gd name="connsiteY404" fmla="*/ 728041 h 993934"/>
                <a:gd name="connsiteX405" fmla="*/ 199487 w 1242663"/>
                <a:gd name="connsiteY405" fmla="*/ 710315 h 993934"/>
                <a:gd name="connsiteX406" fmla="*/ 198216 w 1242663"/>
                <a:gd name="connsiteY406" fmla="*/ 706517 h 993934"/>
                <a:gd name="connsiteX407" fmla="*/ 189322 w 1242663"/>
                <a:gd name="connsiteY407" fmla="*/ 691323 h 993934"/>
                <a:gd name="connsiteX408" fmla="*/ 184240 w 1242663"/>
                <a:gd name="connsiteY408" fmla="*/ 687524 h 993934"/>
                <a:gd name="connsiteX409" fmla="*/ 149933 w 1242663"/>
                <a:gd name="connsiteY409" fmla="*/ 664733 h 993934"/>
                <a:gd name="connsiteX410" fmla="*/ 111814 w 1242663"/>
                <a:gd name="connsiteY410" fmla="*/ 643209 h 993934"/>
                <a:gd name="connsiteX411" fmla="*/ 92755 w 1242663"/>
                <a:gd name="connsiteY411" fmla="*/ 631813 h 993934"/>
                <a:gd name="connsiteX412" fmla="*/ 85131 w 1242663"/>
                <a:gd name="connsiteY412" fmla="*/ 626749 h 993934"/>
                <a:gd name="connsiteX413" fmla="*/ 43201 w 1242663"/>
                <a:gd name="connsiteY413" fmla="*/ 609022 h 993934"/>
                <a:gd name="connsiteX414" fmla="*/ 6353 w 1242663"/>
                <a:gd name="connsiteY414" fmla="*/ 601425 h 993934"/>
                <a:gd name="connsiteX415" fmla="*/ 2541 w 1242663"/>
                <a:gd name="connsiteY415" fmla="*/ 598893 h 993934"/>
                <a:gd name="connsiteX416" fmla="*/ 0 w 1242663"/>
                <a:gd name="connsiteY416" fmla="*/ 597627 h 993934"/>
                <a:gd name="connsiteX417" fmla="*/ 1271 w 1242663"/>
                <a:gd name="connsiteY417" fmla="*/ 595095 h 993934"/>
                <a:gd name="connsiteX418" fmla="*/ 17789 w 1242663"/>
                <a:gd name="connsiteY418" fmla="*/ 565973 h 993934"/>
                <a:gd name="connsiteX419" fmla="*/ 27954 w 1242663"/>
                <a:gd name="connsiteY419" fmla="*/ 549513 h 993934"/>
                <a:gd name="connsiteX420" fmla="*/ 35577 w 1242663"/>
                <a:gd name="connsiteY420" fmla="*/ 535585 h 993934"/>
                <a:gd name="connsiteX421" fmla="*/ 38119 w 1242663"/>
                <a:gd name="connsiteY421" fmla="*/ 531787 h 993934"/>
                <a:gd name="connsiteX422" fmla="*/ 49554 w 1242663"/>
                <a:gd name="connsiteY422" fmla="*/ 516593 h 993934"/>
                <a:gd name="connsiteX423" fmla="*/ 63531 w 1242663"/>
                <a:gd name="connsiteY423" fmla="*/ 512794 h 993934"/>
                <a:gd name="connsiteX424" fmla="*/ 64802 w 1242663"/>
                <a:gd name="connsiteY424" fmla="*/ 497600 h 993934"/>
                <a:gd name="connsiteX425" fmla="*/ 60990 w 1242663"/>
                <a:gd name="connsiteY425" fmla="*/ 471011 h 993934"/>
                <a:gd name="connsiteX426" fmla="*/ 53366 w 1242663"/>
                <a:gd name="connsiteY426" fmla="*/ 464680 h 993934"/>
                <a:gd name="connsiteX427" fmla="*/ 55907 w 1242663"/>
                <a:gd name="connsiteY427" fmla="*/ 452019 h 993934"/>
                <a:gd name="connsiteX428" fmla="*/ 57178 w 1242663"/>
                <a:gd name="connsiteY428" fmla="*/ 452019 h 993934"/>
                <a:gd name="connsiteX429" fmla="*/ 86402 w 1242663"/>
                <a:gd name="connsiteY429" fmla="*/ 439357 h 993934"/>
                <a:gd name="connsiteX430" fmla="*/ 118167 w 1242663"/>
                <a:gd name="connsiteY430" fmla="*/ 417832 h 993934"/>
                <a:gd name="connsiteX431" fmla="*/ 101649 w 1242663"/>
                <a:gd name="connsiteY431" fmla="*/ 386178 h 993934"/>
                <a:gd name="connsiteX432" fmla="*/ 94026 w 1242663"/>
                <a:gd name="connsiteY432" fmla="*/ 358323 h 993934"/>
                <a:gd name="connsiteX433" fmla="*/ 88943 w 1242663"/>
                <a:gd name="connsiteY433" fmla="*/ 327935 h 993934"/>
                <a:gd name="connsiteX434" fmla="*/ 87673 w 1242663"/>
                <a:gd name="connsiteY434" fmla="*/ 322871 h 993934"/>
                <a:gd name="connsiteX435" fmla="*/ 82590 w 1242663"/>
                <a:gd name="connsiteY435" fmla="*/ 305144 h 993934"/>
                <a:gd name="connsiteX436" fmla="*/ 77508 w 1242663"/>
                <a:gd name="connsiteY436" fmla="*/ 301346 h 993934"/>
                <a:gd name="connsiteX437" fmla="*/ 81320 w 1242663"/>
                <a:gd name="connsiteY437" fmla="*/ 295015 h 993934"/>
                <a:gd name="connsiteX438" fmla="*/ 82590 w 1242663"/>
                <a:gd name="connsiteY438" fmla="*/ 295015 h 993934"/>
                <a:gd name="connsiteX439" fmla="*/ 115626 w 1242663"/>
                <a:gd name="connsiteY439" fmla="*/ 286152 h 993934"/>
                <a:gd name="connsiteX440" fmla="*/ 146121 w 1242663"/>
                <a:gd name="connsiteY440" fmla="*/ 265893 h 993934"/>
                <a:gd name="connsiteX441" fmla="*/ 160098 w 1242663"/>
                <a:gd name="connsiteY441" fmla="*/ 254498 h 993934"/>
                <a:gd name="connsiteX442" fmla="*/ 185510 w 1242663"/>
                <a:gd name="connsiteY442" fmla="*/ 232973 h 993934"/>
                <a:gd name="connsiteX443" fmla="*/ 200758 w 1242663"/>
                <a:gd name="connsiteY443" fmla="*/ 220312 h 993934"/>
                <a:gd name="connsiteX444" fmla="*/ 222358 w 1242663"/>
                <a:gd name="connsiteY444" fmla="*/ 206384 h 993934"/>
                <a:gd name="connsiteX445" fmla="*/ 229982 w 1242663"/>
                <a:gd name="connsiteY445" fmla="*/ 202585 h 993934"/>
                <a:gd name="connsiteX446" fmla="*/ 254123 w 1242663"/>
                <a:gd name="connsiteY446" fmla="*/ 188658 h 993934"/>
                <a:gd name="connsiteX447" fmla="*/ 271912 w 1242663"/>
                <a:gd name="connsiteY447" fmla="*/ 182327 h 993934"/>
                <a:gd name="connsiteX448" fmla="*/ 279536 w 1242663"/>
                <a:gd name="connsiteY448" fmla="*/ 181061 h 993934"/>
                <a:gd name="connsiteX449" fmla="*/ 289701 w 1242663"/>
                <a:gd name="connsiteY449" fmla="*/ 179795 h 993934"/>
                <a:gd name="connsiteX450" fmla="*/ 318925 w 1242663"/>
                <a:gd name="connsiteY450" fmla="*/ 186125 h 993934"/>
                <a:gd name="connsiteX451" fmla="*/ 362126 w 1242663"/>
                <a:gd name="connsiteY451" fmla="*/ 188658 h 993934"/>
                <a:gd name="connsiteX452" fmla="*/ 418033 w 1242663"/>
                <a:gd name="connsiteY452" fmla="*/ 202585 h 993934"/>
                <a:gd name="connsiteX453" fmla="*/ 418033 w 1242663"/>
                <a:gd name="connsiteY453" fmla="*/ 202585 h 993934"/>
                <a:gd name="connsiteX454" fmla="*/ 443446 w 1242663"/>
                <a:gd name="connsiteY454" fmla="*/ 205118 h 993934"/>
                <a:gd name="connsiteX455" fmla="*/ 444716 w 1242663"/>
                <a:gd name="connsiteY455" fmla="*/ 205118 h 993934"/>
                <a:gd name="connsiteX456" fmla="*/ 448528 w 1242663"/>
                <a:gd name="connsiteY456" fmla="*/ 211449 h 993934"/>
                <a:gd name="connsiteX457" fmla="*/ 459963 w 1242663"/>
                <a:gd name="connsiteY457" fmla="*/ 213981 h 993934"/>
                <a:gd name="connsiteX458" fmla="*/ 459963 w 1242663"/>
                <a:gd name="connsiteY458" fmla="*/ 202585 h 993934"/>
                <a:gd name="connsiteX459" fmla="*/ 458693 w 1242663"/>
                <a:gd name="connsiteY459" fmla="*/ 200053 h 993934"/>
                <a:gd name="connsiteX460" fmla="*/ 456152 w 1242663"/>
                <a:gd name="connsiteY460" fmla="*/ 196255 h 993934"/>
                <a:gd name="connsiteX461" fmla="*/ 453610 w 1242663"/>
                <a:gd name="connsiteY461" fmla="*/ 181061 h 993934"/>
                <a:gd name="connsiteX462" fmla="*/ 453610 w 1242663"/>
                <a:gd name="connsiteY462" fmla="*/ 178528 h 993934"/>
                <a:gd name="connsiteX463" fmla="*/ 451069 w 1242663"/>
                <a:gd name="connsiteY463" fmla="*/ 170931 h 993934"/>
                <a:gd name="connsiteX464" fmla="*/ 447257 w 1242663"/>
                <a:gd name="connsiteY464" fmla="*/ 157004 h 993934"/>
                <a:gd name="connsiteX465" fmla="*/ 432010 w 1242663"/>
                <a:gd name="connsiteY465" fmla="*/ 124084 h 993934"/>
                <a:gd name="connsiteX466" fmla="*/ 407868 w 1242663"/>
                <a:gd name="connsiteY466" fmla="*/ 111422 h 993934"/>
                <a:gd name="connsiteX467" fmla="*/ 393891 w 1242663"/>
                <a:gd name="connsiteY467" fmla="*/ 103825 h 993934"/>
                <a:gd name="connsiteX468" fmla="*/ 395162 w 1242663"/>
                <a:gd name="connsiteY468" fmla="*/ 92430 h 993934"/>
                <a:gd name="connsiteX469" fmla="*/ 415492 w 1242663"/>
                <a:gd name="connsiteY469" fmla="*/ 84833 h 993934"/>
                <a:gd name="connsiteX470" fmla="*/ 430739 w 1242663"/>
                <a:gd name="connsiteY470" fmla="*/ 75970 h 993934"/>
                <a:gd name="connsiteX471" fmla="*/ 439634 w 1242663"/>
                <a:gd name="connsiteY471" fmla="*/ 70905 h 993934"/>
                <a:gd name="connsiteX472" fmla="*/ 459963 w 1242663"/>
                <a:gd name="connsiteY472" fmla="*/ 63308 h 993934"/>
                <a:gd name="connsiteX473" fmla="*/ 466317 w 1242663"/>
                <a:gd name="connsiteY473" fmla="*/ 62042 h 993934"/>
                <a:gd name="connsiteX474" fmla="*/ 476481 w 1242663"/>
                <a:gd name="connsiteY474" fmla="*/ 60776 h 993934"/>
                <a:gd name="connsiteX475" fmla="*/ 503165 w 1242663"/>
                <a:gd name="connsiteY475" fmla="*/ 58243 h 993934"/>
                <a:gd name="connsiteX476" fmla="*/ 509518 w 1242663"/>
                <a:gd name="connsiteY476" fmla="*/ 53179 h 993934"/>
                <a:gd name="connsiteX477" fmla="*/ 514600 w 1242663"/>
                <a:gd name="connsiteY477" fmla="*/ 48114 h 993934"/>
                <a:gd name="connsiteX478" fmla="*/ 527306 w 1242663"/>
                <a:gd name="connsiteY478" fmla="*/ 39251 h 993934"/>
                <a:gd name="connsiteX479" fmla="*/ 531118 w 1242663"/>
                <a:gd name="connsiteY479" fmla="*/ 36719 h 993934"/>
                <a:gd name="connsiteX480" fmla="*/ 543824 w 1242663"/>
                <a:gd name="connsiteY480" fmla="*/ 30388 h 993934"/>
                <a:gd name="connsiteX481" fmla="*/ 559072 w 1242663"/>
                <a:gd name="connsiteY481" fmla="*/ 32920 h 993934"/>
                <a:gd name="connsiteX482" fmla="*/ 581943 w 1242663"/>
                <a:gd name="connsiteY482" fmla="*/ 11395 h 993934"/>
                <a:gd name="connsiteX483" fmla="*/ 588296 w 1242663"/>
                <a:gd name="connsiteY483" fmla="*/ 0 h 993934"/>
                <a:gd name="connsiteX484" fmla="*/ 590837 w 1242663"/>
                <a:gd name="connsiteY484" fmla="*/ 2532 h 993934"/>
                <a:gd name="connsiteX485" fmla="*/ 634038 w 1242663"/>
                <a:gd name="connsiteY485" fmla="*/ 60776 h 993934"/>
                <a:gd name="connsiteX486" fmla="*/ 665804 w 1242663"/>
                <a:gd name="connsiteY486" fmla="*/ 103825 h 993934"/>
                <a:gd name="connsiteX487" fmla="*/ 703922 w 1242663"/>
                <a:gd name="connsiteY487" fmla="*/ 149407 h 993934"/>
                <a:gd name="connsiteX488" fmla="*/ 722981 w 1242663"/>
                <a:gd name="connsiteY488" fmla="*/ 174730 h 993934"/>
                <a:gd name="connsiteX489" fmla="*/ 725523 w 1242663"/>
                <a:gd name="connsiteY489" fmla="*/ 178528 h 993934"/>
                <a:gd name="connsiteX490" fmla="*/ 734417 w 1242663"/>
                <a:gd name="connsiteY490" fmla="*/ 192456 h 993934"/>
                <a:gd name="connsiteX491" fmla="*/ 748394 w 1242663"/>
                <a:gd name="connsiteY491" fmla="*/ 213981 h 993934"/>
                <a:gd name="connsiteX492" fmla="*/ 750935 w 1242663"/>
                <a:gd name="connsiteY492" fmla="*/ 227909 h 993934"/>
                <a:gd name="connsiteX493" fmla="*/ 738229 w 1242663"/>
                <a:gd name="connsiteY493" fmla="*/ 232973 h 993934"/>
                <a:gd name="connsiteX494" fmla="*/ 735688 w 1242663"/>
                <a:gd name="connsiteY494" fmla="*/ 232973 h 993934"/>
                <a:gd name="connsiteX495" fmla="*/ 728064 w 1242663"/>
                <a:gd name="connsiteY495" fmla="*/ 239304 h 993934"/>
                <a:gd name="connsiteX496" fmla="*/ 721711 w 1242663"/>
                <a:gd name="connsiteY496" fmla="*/ 244369 h 993934"/>
                <a:gd name="connsiteX497" fmla="*/ 714087 w 1242663"/>
                <a:gd name="connsiteY497" fmla="*/ 251966 h 993934"/>
                <a:gd name="connsiteX498" fmla="*/ 706463 w 1242663"/>
                <a:gd name="connsiteY498" fmla="*/ 259563 h 993934"/>
                <a:gd name="connsiteX499" fmla="*/ 702651 w 1242663"/>
                <a:gd name="connsiteY499" fmla="*/ 287418 h 993934"/>
                <a:gd name="connsiteX500" fmla="*/ 706463 w 1242663"/>
                <a:gd name="connsiteY500" fmla="*/ 306410 h 993934"/>
                <a:gd name="connsiteX501" fmla="*/ 712816 w 1242663"/>
                <a:gd name="connsiteY501" fmla="*/ 327935 h 993934"/>
                <a:gd name="connsiteX502" fmla="*/ 721711 w 1242663"/>
                <a:gd name="connsiteY502" fmla="*/ 360855 h 993934"/>
                <a:gd name="connsiteX503" fmla="*/ 725523 w 1242663"/>
                <a:gd name="connsiteY503" fmla="*/ 368452 h 993934"/>
                <a:gd name="connsiteX504" fmla="*/ 728064 w 1242663"/>
                <a:gd name="connsiteY504" fmla="*/ 377315 h 993934"/>
                <a:gd name="connsiteX505" fmla="*/ 715358 w 1242663"/>
                <a:gd name="connsiteY505" fmla="*/ 386178 h 993934"/>
                <a:gd name="connsiteX506" fmla="*/ 712816 w 1242663"/>
                <a:gd name="connsiteY506" fmla="*/ 389977 h 993934"/>
                <a:gd name="connsiteX507" fmla="*/ 717899 w 1242663"/>
                <a:gd name="connsiteY507" fmla="*/ 397574 h 993934"/>
                <a:gd name="connsiteX508" fmla="*/ 731876 w 1242663"/>
                <a:gd name="connsiteY508" fmla="*/ 415300 h 993934"/>
                <a:gd name="connsiteX509" fmla="*/ 740770 w 1242663"/>
                <a:gd name="connsiteY509" fmla="*/ 427962 h 993934"/>
                <a:gd name="connsiteX510" fmla="*/ 743311 w 1242663"/>
                <a:gd name="connsiteY510" fmla="*/ 431760 h 993934"/>
                <a:gd name="connsiteX511" fmla="*/ 752205 w 1242663"/>
                <a:gd name="connsiteY511" fmla="*/ 436825 h 993934"/>
                <a:gd name="connsiteX512" fmla="*/ 767453 w 1242663"/>
                <a:gd name="connsiteY512" fmla="*/ 427962 h 993934"/>
                <a:gd name="connsiteX513" fmla="*/ 767453 w 1242663"/>
                <a:gd name="connsiteY513" fmla="*/ 427962 h 993934"/>
                <a:gd name="connsiteX514" fmla="*/ 767453 w 1242663"/>
                <a:gd name="connsiteY514" fmla="*/ 391243 h 993934"/>
                <a:gd name="connsiteX515" fmla="*/ 767453 w 1242663"/>
                <a:gd name="connsiteY515" fmla="*/ 388711 h 993934"/>
                <a:gd name="connsiteX516" fmla="*/ 791595 w 1242663"/>
                <a:gd name="connsiteY516" fmla="*/ 386178 h 993934"/>
                <a:gd name="connsiteX517" fmla="*/ 797948 w 1242663"/>
                <a:gd name="connsiteY517" fmla="*/ 383646 h 993934"/>
                <a:gd name="connsiteX518" fmla="*/ 810654 w 1242663"/>
                <a:gd name="connsiteY518" fmla="*/ 382380 h 993934"/>
                <a:gd name="connsiteX519" fmla="*/ 819548 w 1242663"/>
                <a:gd name="connsiteY519" fmla="*/ 391243 h 993934"/>
                <a:gd name="connsiteX520" fmla="*/ 839878 w 1242663"/>
                <a:gd name="connsiteY520" fmla="*/ 392509 h 993934"/>
                <a:gd name="connsiteX521" fmla="*/ 846231 w 1242663"/>
                <a:gd name="connsiteY521" fmla="*/ 386178 h 993934"/>
                <a:gd name="connsiteX522" fmla="*/ 861479 w 1242663"/>
                <a:gd name="connsiteY522" fmla="*/ 386178 h 993934"/>
                <a:gd name="connsiteX523" fmla="*/ 869102 w 1242663"/>
                <a:gd name="connsiteY523" fmla="*/ 393775 h 993934"/>
                <a:gd name="connsiteX524" fmla="*/ 875455 w 1242663"/>
                <a:gd name="connsiteY524" fmla="*/ 391243 h 993934"/>
                <a:gd name="connsiteX525" fmla="*/ 876726 w 1242663"/>
                <a:gd name="connsiteY525" fmla="*/ 392509 h 993934"/>
                <a:gd name="connsiteX526" fmla="*/ 894515 w 1242663"/>
                <a:gd name="connsiteY526" fmla="*/ 414034 h 993934"/>
                <a:gd name="connsiteX527" fmla="*/ 942798 w 1242663"/>
                <a:gd name="connsiteY527" fmla="*/ 468479 h 993934"/>
                <a:gd name="connsiteX528" fmla="*/ 1001246 w 1242663"/>
                <a:gd name="connsiteY528" fmla="*/ 555844 h 993934"/>
                <a:gd name="connsiteX529" fmla="*/ 1045718 w 1242663"/>
                <a:gd name="connsiteY529" fmla="*/ 619152 h 993934"/>
                <a:gd name="connsiteX530" fmla="*/ 1095272 w 1242663"/>
                <a:gd name="connsiteY530" fmla="*/ 677395 h 993934"/>
                <a:gd name="connsiteX531" fmla="*/ 1134661 w 1242663"/>
                <a:gd name="connsiteY531" fmla="*/ 731840 h 993934"/>
                <a:gd name="connsiteX532" fmla="*/ 1160074 w 1242663"/>
                <a:gd name="connsiteY532" fmla="*/ 769825 h 993934"/>
                <a:gd name="connsiteX533" fmla="*/ 1184215 w 1242663"/>
                <a:gd name="connsiteY533" fmla="*/ 804011 h 993934"/>
                <a:gd name="connsiteX534" fmla="*/ 1221063 w 1242663"/>
                <a:gd name="connsiteY534" fmla="*/ 854657 h 993934"/>
                <a:gd name="connsiteX535" fmla="*/ 1241393 w 1242663"/>
                <a:gd name="connsiteY535" fmla="*/ 878714 h 993934"/>
                <a:gd name="connsiteX536" fmla="*/ 1242664 w 1242663"/>
                <a:gd name="connsiteY536" fmla="*/ 879980 h 993934"/>
                <a:gd name="connsiteX537" fmla="*/ 1224875 w 1242663"/>
                <a:gd name="connsiteY537" fmla="*/ 907836 h 993934"/>
                <a:gd name="connsiteX538" fmla="*/ 1229958 w 1242663"/>
                <a:gd name="connsiteY538" fmla="*/ 920498 h 993934"/>
                <a:gd name="connsiteX539" fmla="*/ 1224875 w 1242663"/>
                <a:gd name="connsiteY539" fmla="*/ 931893 h 993934"/>
                <a:gd name="connsiteX540" fmla="*/ 1222334 w 1242663"/>
                <a:gd name="connsiteY540" fmla="*/ 935692 h 993934"/>
                <a:gd name="connsiteX541" fmla="*/ 1219793 w 1242663"/>
                <a:gd name="connsiteY541" fmla="*/ 940756 h 993934"/>
                <a:gd name="connsiteX542" fmla="*/ 1207086 w 1242663"/>
                <a:gd name="connsiteY542" fmla="*/ 966079 h 993934"/>
                <a:gd name="connsiteX543" fmla="*/ 1195651 w 1242663"/>
                <a:gd name="connsiteY543" fmla="*/ 993935 h 993934"/>
                <a:gd name="connsiteX544" fmla="*/ 1181674 w 1242663"/>
                <a:gd name="connsiteY544" fmla="*/ 987604 h 9939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</a:cxnLst>
              <a:rect l="l" t="t" r="r" b="b"/>
              <a:pathLst>
                <a:path w="1242663" h="993934">
                  <a:moveTo>
                    <a:pt x="1170239" y="981273"/>
                  </a:moveTo>
                  <a:lnTo>
                    <a:pt x="1179133" y="982539"/>
                  </a:lnTo>
                  <a:cubicBezTo>
                    <a:pt x="1181674" y="977475"/>
                    <a:pt x="1186757" y="964813"/>
                    <a:pt x="1189298" y="957216"/>
                  </a:cubicBezTo>
                  <a:cubicBezTo>
                    <a:pt x="1190568" y="949619"/>
                    <a:pt x="1198192" y="938224"/>
                    <a:pt x="1202004" y="930627"/>
                  </a:cubicBezTo>
                  <a:cubicBezTo>
                    <a:pt x="1203275" y="928094"/>
                    <a:pt x="1204545" y="926828"/>
                    <a:pt x="1204545" y="925562"/>
                  </a:cubicBezTo>
                  <a:cubicBezTo>
                    <a:pt x="1205816" y="924296"/>
                    <a:pt x="1205816" y="923030"/>
                    <a:pt x="1207086" y="920498"/>
                  </a:cubicBezTo>
                  <a:cubicBezTo>
                    <a:pt x="1209628" y="917965"/>
                    <a:pt x="1210898" y="914167"/>
                    <a:pt x="1210898" y="911634"/>
                  </a:cubicBezTo>
                  <a:cubicBezTo>
                    <a:pt x="1210898" y="907836"/>
                    <a:pt x="1207086" y="902771"/>
                    <a:pt x="1205816" y="900239"/>
                  </a:cubicBezTo>
                  <a:lnTo>
                    <a:pt x="1204545" y="898973"/>
                  </a:lnTo>
                  <a:lnTo>
                    <a:pt x="1222334" y="871117"/>
                  </a:lnTo>
                  <a:cubicBezTo>
                    <a:pt x="1215981" y="863520"/>
                    <a:pt x="1207086" y="853391"/>
                    <a:pt x="1203275" y="847060"/>
                  </a:cubicBezTo>
                  <a:cubicBezTo>
                    <a:pt x="1198192" y="840730"/>
                    <a:pt x="1182945" y="819205"/>
                    <a:pt x="1166427" y="796414"/>
                  </a:cubicBezTo>
                  <a:lnTo>
                    <a:pt x="1142285" y="762228"/>
                  </a:lnTo>
                  <a:cubicBezTo>
                    <a:pt x="1133391" y="750832"/>
                    <a:pt x="1125767" y="736905"/>
                    <a:pt x="1116873" y="724243"/>
                  </a:cubicBezTo>
                  <a:cubicBezTo>
                    <a:pt x="1102896" y="702718"/>
                    <a:pt x="1090190" y="682460"/>
                    <a:pt x="1078754" y="671064"/>
                  </a:cubicBezTo>
                  <a:cubicBezTo>
                    <a:pt x="1068589" y="660935"/>
                    <a:pt x="1048259" y="638144"/>
                    <a:pt x="1027930" y="612821"/>
                  </a:cubicBezTo>
                  <a:cubicBezTo>
                    <a:pt x="1006329" y="584966"/>
                    <a:pt x="989811" y="562175"/>
                    <a:pt x="982187" y="548247"/>
                  </a:cubicBezTo>
                  <a:cubicBezTo>
                    <a:pt x="973293" y="530521"/>
                    <a:pt x="949151" y="486205"/>
                    <a:pt x="925009" y="462148"/>
                  </a:cubicBezTo>
                  <a:cubicBezTo>
                    <a:pt x="907221" y="443156"/>
                    <a:pt x="889432" y="422897"/>
                    <a:pt x="876726" y="407703"/>
                  </a:cubicBezTo>
                  <a:cubicBezTo>
                    <a:pt x="869102" y="397574"/>
                    <a:pt x="862749" y="389977"/>
                    <a:pt x="860208" y="387445"/>
                  </a:cubicBezTo>
                  <a:lnTo>
                    <a:pt x="853855" y="389977"/>
                  </a:lnTo>
                  <a:lnTo>
                    <a:pt x="846231" y="382380"/>
                  </a:lnTo>
                  <a:lnTo>
                    <a:pt x="834796" y="382380"/>
                  </a:lnTo>
                  <a:lnTo>
                    <a:pt x="828442" y="388711"/>
                  </a:lnTo>
                  <a:lnTo>
                    <a:pt x="804301" y="387445"/>
                  </a:lnTo>
                  <a:lnTo>
                    <a:pt x="796677" y="378582"/>
                  </a:lnTo>
                  <a:lnTo>
                    <a:pt x="786512" y="379848"/>
                  </a:lnTo>
                  <a:lnTo>
                    <a:pt x="780159" y="383646"/>
                  </a:lnTo>
                  <a:lnTo>
                    <a:pt x="759829" y="386178"/>
                  </a:lnTo>
                  <a:cubicBezTo>
                    <a:pt x="761100" y="408969"/>
                    <a:pt x="761100" y="421631"/>
                    <a:pt x="758559" y="422897"/>
                  </a:cubicBezTo>
                  <a:lnTo>
                    <a:pt x="758559" y="422897"/>
                  </a:lnTo>
                  <a:cubicBezTo>
                    <a:pt x="756017" y="425429"/>
                    <a:pt x="749664" y="433026"/>
                    <a:pt x="739499" y="433026"/>
                  </a:cubicBezTo>
                  <a:cubicBezTo>
                    <a:pt x="731876" y="431760"/>
                    <a:pt x="729334" y="427962"/>
                    <a:pt x="726793" y="425429"/>
                  </a:cubicBezTo>
                  <a:cubicBezTo>
                    <a:pt x="726793" y="424163"/>
                    <a:pt x="725523" y="424163"/>
                    <a:pt x="725523" y="422897"/>
                  </a:cubicBezTo>
                  <a:cubicBezTo>
                    <a:pt x="721711" y="420365"/>
                    <a:pt x="716628" y="412768"/>
                    <a:pt x="715358" y="407703"/>
                  </a:cubicBezTo>
                  <a:cubicBezTo>
                    <a:pt x="714087" y="405171"/>
                    <a:pt x="707734" y="396308"/>
                    <a:pt x="702651" y="392509"/>
                  </a:cubicBezTo>
                  <a:cubicBezTo>
                    <a:pt x="700110" y="389977"/>
                    <a:pt x="696298" y="384912"/>
                    <a:pt x="696298" y="381114"/>
                  </a:cubicBezTo>
                  <a:cubicBezTo>
                    <a:pt x="696298" y="377315"/>
                    <a:pt x="700110" y="373517"/>
                    <a:pt x="702651" y="372251"/>
                  </a:cubicBezTo>
                  <a:cubicBezTo>
                    <a:pt x="705193" y="372251"/>
                    <a:pt x="710275" y="369718"/>
                    <a:pt x="710275" y="368452"/>
                  </a:cubicBezTo>
                  <a:cubicBezTo>
                    <a:pt x="710275" y="367186"/>
                    <a:pt x="710275" y="365920"/>
                    <a:pt x="707734" y="362121"/>
                  </a:cubicBezTo>
                  <a:cubicBezTo>
                    <a:pt x="706463" y="359589"/>
                    <a:pt x="705193" y="358323"/>
                    <a:pt x="703922" y="354525"/>
                  </a:cubicBezTo>
                  <a:cubicBezTo>
                    <a:pt x="700110" y="345661"/>
                    <a:pt x="695028" y="326669"/>
                    <a:pt x="693757" y="319072"/>
                  </a:cubicBezTo>
                  <a:cubicBezTo>
                    <a:pt x="693757" y="314007"/>
                    <a:pt x="689945" y="303878"/>
                    <a:pt x="687404" y="300080"/>
                  </a:cubicBezTo>
                  <a:cubicBezTo>
                    <a:pt x="684863" y="296281"/>
                    <a:pt x="682321" y="288684"/>
                    <a:pt x="682321" y="279821"/>
                  </a:cubicBezTo>
                  <a:cubicBezTo>
                    <a:pt x="682321" y="279821"/>
                    <a:pt x="683592" y="251966"/>
                    <a:pt x="688675" y="248167"/>
                  </a:cubicBezTo>
                  <a:cubicBezTo>
                    <a:pt x="689945" y="246901"/>
                    <a:pt x="692486" y="244369"/>
                    <a:pt x="696298" y="241836"/>
                  </a:cubicBezTo>
                  <a:cubicBezTo>
                    <a:pt x="698840" y="239304"/>
                    <a:pt x="702651" y="235506"/>
                    <a:pt x="703922" y="234239"/>
                  </a:cubicBezTo>
                  <a:cubicBezTo>
                    <a:pt x="705193" y="232973"/>
                    <a:pt x="707734" y="231707"/>
                    <a:pt x="709005" y="229175"/>
                  </a:cubicBezTo>
                  <a:cubicBezTo>
                    <a:pt x="712816" y="225376"/>
                    <a:pt x="716628" y="221578"/>
                    <a:pt x="719169" y="220312"/>
                  </a:cubicBezTo>
                  <a:cubicBezTo>
                    <a:pt x="720440" y="220312"/>
                    <a:pt x="721711" y="220312"/>
                    <a:pt x="721711" y="220312"/>
                  </a:cubicBezTo>
                  <a:cubicBezTo>
                    <a:pt x="724252" y="220312"/>
                    <a:pt x="730605" y="219045"/>
                    <a:pt x="730605" y="217779"/>
                  </a:cubicBezTo>
                  <a:cubicBezTo>
                    <a:pt x="731876" y="216513"/>
                    <a:pt x="729334" y="211449"/>
                    <a:pt x="728064" y="208916"/>
                  </a:cubicBezTo>
                  <a:cubicBezTo>
                    <a:pt x="726793" y="206384"/>
                    <a:pt x="720440" y="196255"/>
                    <a:pt x="714087" y="187391"/>
                  </a:cubicBezTo>
                  <a:cubicBezTo>
                    <a:pt x="710275" y="181061"/>
                    <a:pt x="706463" y="175996"/>
                    <a:pt x="705193" y="173464"/>
                  </a:cubicBezTo>
                  <a:lnTo>
                    <a:pt x="702651" y="169665"/>
                  </a:lnTo>
                  <a:cubicBezTo>
                    <a:pt x="697569" y="162068"/>
                    <a:pt x="691216" y="151939"/>
                    <a:pt x="684863" y="145608"/>
                  </a:cubicBezTo>
                  <a:cubicBezTo>
                    <a:pt x="675968" y="138011"/>
                    <a:pt x="651827" y="107624"/>
                    <a:pt x="645474" y="98760"/>
                  </a:cubicBezTo>
                  <a:cubicBezTo>
                    <a:pt x="642932" y="94962"/>
                    <a:pt x="628956" y="75970"/>
                    <a:pt x="613708" y="55711"/>
                  </a:cubicBezTo>
                  <a:cubicBezTo>
                    <a:pt x="598461" y="36719"/>
                    <a:pt x="583213" y="13928"/>
                    <a:pt x="573049" y="1266"/>
                  </a:cubicBezTo>
                  <a:lnTo>
                    <a:pt x="569237" y="7597"/>
                  </a:lnTo>
                  <a:lnTo>
                    <a:pt x="543824" y="30388"/>
                  </a:lnTo>
                  <a:lnTo>
                    <a:pt x="542554" y="30388"/>
                  </a:lnTo>
                  <a:cubicBezTo>
                    <a:pt x="538742" y="30388"/>
                    <a:pt x="527306" y="27855"/>
                    <a:pt x="526036" y="27855"/>
                  </a:cubicBezTo>
                  <a:cubicBezTo>
                    <a:pt x="524765" y="27855"/>
                    <a:pt x="517141" y="31654"/>
                    <a:pt x="517141" y="32920"/>
                  </a:cubicBezTo>
                  <a:cubicBezTo>
                    <a:pt x="515871" y="32920"/>
                    <a:pt x="514600" y="34186"/>
                    <a:pt x="512059" y="36719"/>
                  </a:cubicBezTo>
                  <a:cubicBezTo>
                    <a:pt x="508247" y="39251"/>
                    <a:pt x="501894" y="43049"/>
                    <a:pt x="499353" y="45582"/>
                  </a:cubicBezTo>
                  <a:cubicBezTo>
                    <a:pt x="498082" y="46848"/>
                    <a:pt x="496811" y="48114"/>
                    <a:pt x="495541" y="50646"/>
                  </a:cubicBezTo>
                  <a:cubicBezTo>
                    <a:pt x="493000" y="53179"/>
                    <a:pt x="491729" y="56977"/>
                    <a:pt x="486646" y="58243"/>
                  </a:cubicBezTo>
                  <a:cubicBezTo>
                    <a:pt x="481564" y="59509"/>
                    <a:pt x="465046" y="60776"/>
                    <a:pt x="458693" y="60776"/>
                  </a:cubicBezTo>
                  <a:cubicBezTo>
                    <a:pt x="454881" y="60776"/>
                    <a:pt x="452340" y="62042"/>
                    <a:pt x="449799" y="62042"/>
                  </a:cubicBezTo>
                  <a:cubicBezTo>
                    <a:pt x="447257" y="63308"/>
                    <a:pt x="444716" y="63308"/>
                    <a:pt x="443446" y="63308"/>
                  </a:cubicBezTo>
                  <a:cubicBezTo>
                    <a:pt x="438363" y="63308"/>
                    <a:pt x="433281" y="65840"/>
                    <a:pt x="425657" y="69639"/>
                  </a:cubicBezTo>
                  <a:cubicBezTo>
                    <a:pt x="423116" y="70905"/>
                    <a:pt x="420574" y="73437"/>
                    <a:pt x="418033" y="74703"/>
                  </a:cubicBezTo>
                  <a:cubicBezTo>
                    <a:pt x="412951" y="78502"/>
                    <a:pt x="407868" y="82300"/>
                    <a:pt x="401515" y="83566"/>
                  </a:cubicBezTo>
                  <a:cubicBezTo>
                    <a:pt x="396433" y="84833"/>
                    <a:pt x="384997" y="89897"/>
                    <a:pt x="382456" y="91163"/>
                  </a:cubicBezTo>
                  <a:cubicBezTo>
                    <a:pt x="381185" y="91163"/>
                    <a:pt x="381185" y="93696"/>
                    <a:pt x="382456" y="96228"/>
                  </a:cubicBezTo>
                  <a:cubicBezTo>
                    <a:pt x="383726" y="98760"/>
                    <a:pt x="388809" y="101293"/>
                    <a:pt x="392621" y="101293"/>
                  </a:cubicBezTo>
                  <a:cubicBezTo>
                    <a:pt x="396433" y="101293"/>
                    <a:pt x="412951" y="106357"/>
                    <a:pt x="420574" y="116487"/>
                  </a:cubicBezTo>
                  <a:cubicBezTo>
                    <a:pt x="426927" y="124084"/>
                    <a:pt x="434551" y="140544"/>
                    <a:pt x="437092" y="151939"/>
                  </a:cubicBezTo>
                  <a:cubicBezTo>
                    <a:pt x="438363" y="157004"/>
                    <a:pt x="439634" y="160802"/>
                    <a:pt x="440904" y="164601"/>
                  </a:cubicBezTo>
                  <a:cubicBezTo>
                    <a:pt x="442175" y="168399"/>
                    <a:pt x="443446" y="170931"/>
                    <a:pt x="443446" y="173464"/>
                  </a:cubicBezTo>
                  <a:cubicBezTo>
                    <a:pt x="443446" y="174730"/>
                    <a:pt x="443446" y="174730"/>
                    <a:pt x="443446" y="175996"/>
                  </a:cubicBezTo>
                  <a:cubicBezTo>
                    <a:pt x="443446" y="179795"/>
                    <a:pt x="443446" y="186125"/>
                    <a:pt x="444716" y="188658"/>
                  </a:cubicBezTo>
                  <a:cubicBezTo>
                    <a:pt x="445987" y="189924"/>
                    <a:pt x="445987" y="191190"/>
                    <a:pt x="447257" y="191190"/>
                  </a:cubicBezTo>
                  <a:cubicBezTo>
                    <a:pt x="448528" y="192456"/>
                    <a:pt x="449799" y="194989"/>
                    <a:pt x="449799" y="196255"/>
                  </a:cubicBezTo>
                  <a:cubicBezTo>
                    <a:pt x="449799" y="198787"/>
                    <a:pt x="449799" y="210182"/>
                    <a:pt x="449799" y="210182"/>
                  </a:cubicBezTo>
                  <a:lnTo>
                    <a:pt x="449799" y="212715"/>
                  </a:lnTo>
                  <a:lnTo>
                    <a:pt x="430739" y="208916"/>
                  </a:lnTo>
                  <a:lnTo>
                    <a:pt x="428198" y="203852"/>
                  </a:lnTo>
                  <a:cubicBezTo>
                    <a:pt x="406598" y="202585"/>
                    <a:pt x="404056" y="201319"/>
                    <a:pt x="402786" y="201319"/>
                  </a:cubicBezTo>
                  <a:cubicBezTo>
                    <a:pt x="400244" y="200053"/>
                    <a:pt x="363397" y="189924"/>
                    <a:pt x="348149" y="187391"/>
                  </a:cubicBezTo>
                  <a:cubicBezTo>
                    <a:pt x="334172" y="186125"/>
                    <a:pt x="306219" y="184859"/>
                    <a:pt x="304948" y="184859"/>
                  </a:cubicBezTo>
                  <a:lnTo>
                    <a:pt x="304948" y="184859"/>
                  </a:lnTo>
                  <a:cubicBezTo>
                    <a:pt x="294783" y="182327"/>
                    <a:pt x="278265" y="178528"/>
                    <a:pt x="275724" y="178528"/>
                  </a:cubicBezTo>
                  <a:cubicBezTo>
                    <a:pt x="275724" y="178528"/>
                    <a:pt x="275724" y="178528"/>
                    <a:pt x="275724" y="178528"/>
                  </a:cubicBezTo>
                  <a:cubicBezTo>
                    <a:pt x="274453" y="178528"/>
                    <a:pt x="270642" y="178528"/>
                    <a:pt x="268100" y="179795"/>
                  </a:cubicBezTo>
                  <a:cubicBezTo>
                    <a:pt x="265559" y="179795"/>
                    <a:pt x="261747" y="181061"/>
                    <a:pt x="259206" y="181061"/>
                  </a:cubicBezTo>
                  <a:cubicBezTo>
                    <a:pt x="252853" y="181061"/>
                    <a:pt x="247770" y="183593"/>
                    <a:pt x="243958" y="186125"/>
                  </a:cubicBezTo>
                  <a:cubicBezTo>
                    <a:pt x="238876" y="188658"/>
                    <a:pt x="227441" y="194989"/>
                    <a:pt x="219817" y="200053"/>
                  </a:cubicBezTo>
                  <a:cubicBezTo>
                    <a:pt x="217276" y="201319"/>
                    <a:pt x="214734" y="202585"/>
                    <a:pt x="212193" y="203852"/>
                  </a:cubicBezTo>
                  <a:cubicBezTo>
                    <a:pt x="205840" y="207650"/>
                    <a:pt x="198216" y="210182"/>
                    <a:pt x="190593" y="216513"/>
                  </a:cubicBezTo>
                  <a:cubicBezTo>
                    <a:pt x="186781" y="220312"/>
                    <a:pt x="181698" y="224110"/>
                    <a:pt x="175345" y="229175"/>
                  </a:cubicBezTo>
                  <a:cubicBezTo>
                    <a:pt x="167721" y="236772"/>
                    <a:pt x="158827" y="244369"/>
                    <a:pt x="149933" y="250699"/>
                  </a:cubicBezTo>
                  <a:cubicBezTo>
                    <a:pt x="146121" y="254498"/>
                    <a:pt x="141039" y="258296"/>
                    <a:pt x="135956" y="262095"/>
                  </a:cubicBezTo>
                  <a:cubicBezTo>
                    <a:pt x="124521" y="270958"/>
                    <a:pt x="114356" y="279821"/>
                    <a:pt x="104191" y="283620"/>
                  </a:cubicBezTo>
                  <a:cubicBezTo>
                    <a:pt x="92755" y="287418"/>
                    <a:pt x="76237" y="291217"/>
                    <a:pt x="71155" y="292483"/>
                  </a:cubicBezTo>
                  <a:lnTo>
                    <a:pt x="71155" y="293749"/>
                  </a:lnTo>
                  <a:lnTo>
                    <a:pt x="74967" y="296281"/>
                  </a:lnTo>
                  <a:lnTo>
                    <a:pt x="74967" y="297547"/>
                  </a:lnTo>
                  <a:cubicBezTo>
                    <a:pt x="74967" y="297547"/>
                    <a:pt x="80049" y="311475"/>
                    <a:pt x="81320" y="316540"/>
                  </a:cubicBezTo>
                  <a:cubicBezTo>
                    <a:pt x="81320" y="317806"/>
                    <a:pt x="82590" y="319072"/>
                    <a:pt x="82590" y="321604"/>
                  </a:cubicBezTo>
                  <a:cubicBezTo>
                    <a:pt x="85131" y="330467"/>
                    <a:pt x="88943" y="345661"/>
                    <a:pt x="88943" y="353258"/>
                  </a:cubicBezTo>
                  <a:cubicBezTo>
                    <a:pt x="88943" y="362121"/>
                    <a:pt x="91484" y="370985"/>
                    <a:pt x="95296" y="378582"/>
                  </a:cubicBezTo>
                  <a:cubicBezTo>
                    <a:pt x="99108" y="386178"/>
                    <a:pt x="113085" y="412768"/>
                    <a:pt x="113085" y="412768"/>
                  </a:cubicBezTo>
                  <a:lnTo>
                    <a:pt x="114356" y="414034"/>
                  </a:lnTo>
                  <a:lnTo>
                    <a:pt x="113085" y="415300"/>
                  </a:lnTo>
                  <a:cubicBezTo>
                    <a:pt x="111814" y="416566"/>
                    <a:pt x="90214" y="433026"/>
                    <a:pt x="78778" y="438091"/>
                  </a:cubicBezTo>
                  <a:cubicBezTo>
                    <a:pt x="69884" y="441890"/>
                    <a:pt x="54637" y="448220"/>
                    <a:pt x="50825" y="449486"/>
                  </a:cubicBezTo>
                  <a:lnTo>
                    <a:pt x="49554" y="455817"/>
                  </a:lnTo>
                  <a:lnTo>
                    <a:pt x="57178" y="460882"/>
                  </a:lnTo>
                  <a:lnTo>
                    <a:pt x="62260" y="490004"/>
                  </a:lnTo>
                  <a:lnTo>
                    <a:pt x="60990" y="510262"/>
                  </a:lnTo>
                  <a:lnTo>
                    <a:pt x="58448" y="510262"/>
                  </a:lnTo>
                  <a:cubicBezTo>
                    <a:pt x="55907" y="510262"/>
                    <a:pt x="48283" y="511528"/>
                    <a:pt x="45742" y="514061"/>
                  </a:cubicBezTo>
                  <a:cubicBezTo>
                    <a:pt x="41930" y="516593"/>
                    <a:pt x="38119" y="522924"/>
                    <a:pt x="35577" y="527988"/>
                  </a:cubicBezTo>
                  <a:cubicBezTo>
                    <a:pt x="34307" y="529254"/>
                    <a:pt x="34307" y="530521"/>
                    <a:pt x="33036" y="531787"/>
                  </a:cubicBezTo>
                  <a:cubicBezTo>
                    <a:pt x="30495" y="534319"/>
                    <a:pt x="27954" y="539384"/>
                    <a:pt x="25412" y="544448"/>
                  </a:cubicBezTo>
                  <a:cubicBezTo>
                    <a:pt x="21600" y="550779"/>
                    <a:pt x="17789" y="557110"/>
                    <a:pt x="15247" y="560908"/>
                  </a:cubicBezTo>
                  <a:cubicBezTo>
                    <a:pt x="11436" y="567239"/>
                    <a:pt x="2541" y="581167"/>
                    <a:pt x="0" y="587498"/>
                  </a:cubicBezTo>
                  <a:cubicBezTo>
                    <a:pt x="1271" y="587498"/>
                    <a:pt x="1271" y="588764"/>
                    <a:pt x="2541" y="588764"/>
                  </a:cubicBezTo>
                  <a:cubicBezTo>
                    <a:pt x="7624" y="591296"/>
                    <a:pt x="13977" y="593829"/>
                    <a:pt x="38119" y="596361"/>
                  </a:cubicBezTo>
                  <a:cubicBezTo>
                    <a:pt x="57178" y="598893"/>
                    <a:pt x="72425" y="607756"/>
                    <a:pt x="82590" y="614087"/>
                  </a:cubicBezTo>
                  <a:cubicBezTo>
                    <a:pt x="85131" y="615353"/>
                    <a:pt x="87673" y="617886"/>
                    <a:pt x="90214" y="617886"/>
                  </a:cubicBezTo>
                  <a:cubicBezTo>
                    <a:pt x="94026" y="620418"/>
                    <a:pt x="101649" y="624216"/>
                    <a:pt x="109273" y="629281"/>
                  </a:cubicBezTo>
                  <a:cubicBezTo>
                    <a:pt x="123250" y="636878"/>
                    <a:pt x="139768" y="647007"/>
                    <a:pt x="146121" y="650806"/>
                  </a:cubicBezTo>
                  <a:cubicBezTo>
                    <a:pt x="155015" y="655870"/>
                    <a:pt x="171533" y="667266"/>
                    <a:pt x="181698" y="674863"/>
                  </a:cubicBezTo>
                  <a:lnTo>
                    <a:pt x="186781" y="678661"/>
                  </a:lnTo>
                  <a:cubicBezTo>
                    <a:pt x="193134" y="683726"/>
                    <a:pt x="195675" y="690057"/>
                    <a:pt x="196946" y="696387"/>
                  </a:cubicBezTo>
                  <a:cubicBezTo>
                    <a:pt x="196946" y="697654"/>
                    <a:pt x="198216" y="698920"/>
                    <a:pt x="198216" y="700186"/>
                  </a:cubicBezTo>
                  <a:cubicBezTo>
                    <a:pt x="199487" y="705251"/>
                    <a:pt x="208381" y="710315"/>
                    <a:pt x="218546" y="715380"/>
                  </a:cubicBezTo>
                  <a:cubicBezTo>
                    <a:pt x="227441" y="719178"/>
                    <a:pt x="242688" y="736905"/>
                    <a:pt x="242688" y="739437"/>
                  </a:cubicBezTo>
                  <a:cubicBezTo>
                    <a:pt x="242688" y="741969"/>
                    <a:pt x="240147" y="743235"/>
                    <a:pt x="235064" y="744501"/>
                  </a:cubicBezTo>
                  <a:cubicBezTo>
                    <a:pt x="233794" y="745768"/>
                    <a:pt x="231252" y="745768"/>
                    <a:pt x="229982" y="747034"/>
                  </a:cubicBezTo>
                  <a:cubicBezTo>
                    <a:pt x="229982" y="748300"/>
                    <a:pt x="232523" y="749566"/>
                    <a:pt x="233794" y="750832"/>
                  </a:cubicBezTo>
                  <a:cubicBezTo>
                    <a:pt x="235064" y="752098"/>
                    <a:pt x="236335" y="753365"/>
                    <a:pt x="236335" y="754631"/>
                  </a:cubicBezTo>
                  <a:cubicBezTo>
                    <a:pt x="238876" y="759695"/>
                    <a:pt x="229982" y="769825"/>
                    <a:pt x="229982" y="769825"/>
                  </a:cubicBezTo>
                  <a:cubicBezTo>
                    <a:pt x="229982" y="771091"/>
                    <a:pt x="233794" y="777422"/>
                    <a:pt x="238876" y="781220"/>
                  </a:cubicBezTo>
                  <a:cubicBezTo>
                    <a:pt x="241417" y="782486"/>
                    <a:pt x="243958" y="786285"/>
                    <a:pt x="246500" y="791349"/>
                  </a:cubicBezTo>
                  <a:cubicBezTo>
                    <a:pt x="249041" y="795148"/>
                    <a:pt x="251582" y="798946"/>
                    <a:pt x="252853" y="800213"/>
                  </a:cubicBezTo>
                  <a:cubicBezTo>
                    <a:pt x="257935" y="804011"/>
                    <a:pt x="261747" y="812874"/>
                    <a:pt x="261747" y="814140"/>
                  </a:cubicBezTo>
                  <a:lnTo>
                    <a:pt x="263018" y="815406"/>
                  </a:lnTo>
                  <a:lnTo>
                    <a:pt x="252853" y="823003"/>
                  </a:lnTo>
                  <a:cubicBezTo>
                    <a:pt x="252853" y="829334"/>
                    <a:pt x="252853" y="862254"/>
                    <a:pt x="254123" y="869851"/>
                  </a:cubicBezTo>
                  <a:cubicBezTo>
                    <a:pt x="255394" y="877448"/>
                    <a:pt x="252853" y="886311"/>
                    <a:pt x="251582" y="892642"/>
                  </a:cubicBezTo>
                  <a:cubicBezTo>
                    <a:pt x="250312" y="895174"/>
                    <a:pt x="247770" y="898973"/>
                    <a:pt x="246500" y="901505"/>
                  </a:cubicBezTo>
                  <a:cubicBezTo>
                    <a:pt x="245229" y="904038"/>
                    <a:pt x="242688" y="906570"/>
                    <a:pt x="242688" y="907836"/>
                  </a:cubicBezTo>
                  <a:cubicBezTo>
                    <a:pt x="243958" y="909102"/>
                    <a:pt x="250312" y="910368"/>
                    <a:pt x="254123" y="910368"/>
                  </a:cubicBezTo>
                  <a:cubicBezTo>
                    <a:pt x="255394" y="910368"/>
                    <a:pt x="257935" y="911634"/>
                    <a:pt x="259206" y="911634"/>
                  </a:cubicBezTo>
                  <a:cubicBezTo>
                    <a:pt x="264288" y="912901"/>
                    <a:pt x="269371" y="915433"/>
                    <a:pt x="271912" y="917965"/>
                  </a:cubicBezTo>
                  <a:cubicBezTo>
                    <a:pt x="273183" y="919231"/>
                    <a:pt x="275724" y="920498"/>
                    <a:pt x="276995" y="920498"/>
                  </a:cubicBezTo>
                  <a:cubicBezTo>
                    <a:pt x="278265" y="920498"/>
                    <a:pt x="283348" y="917965"/>
                    <a:pt x="285889" y="915433"/>
                  </a:cubicBezTo>
                  <a:cubicBezTo>
                    <a:pt x="288430" y="912901"/>
                    <a:pt x="292242" y="911634"/>
                    <a:pt x="294783" y="910368"/>
                  </a:cubicBezTo>
                  <a:cubicBezTo>
                    <a:pt x="299866" y="907836"/>
                    <a:pt x="306219" y="902771"/>
                    <a:pt x="310031" y="898973"/>
                  </a:cubicBezTo>
                  <a:cubicBezTo>
                    <a:pt x="315113" y="893908"/>
                    <a:pt x="321466" y="886311"/>
                    <a:pt x="322737" y="885045"/>
                  </a:cubicBezTo>
                  <a:cubicBezTo>
                    <a:pt x="322737" y="885045"/>
                    <a:pt x="322737" y="883779"/>
                    <a:pt x="324007" y="883779"/>
                  </a:cubicBezTo>
                  <a:cubicBezTo>
                    <a:pt x="325278" y="881247"/>
                    <a:pt x="327819" y="876182"/>
                    <a:pt x="335443" y="876182"/>
                  </a:cubicBezTo>
                  <a:cubicBezTo>
                    <a:pt x="339255" y="876182"/>
                    <a:pt x="341796" y="878714"/>
                    <a:pt x="344337" y="881247"/>
                  </a:cubicBezTo>
                  <a:cubicBezTo>
                    <a:pt x="346879" y="883779"/>
                    <a:pt x="348149" y="885045"/>
                    <a:pt x="351961" y="885045"/>
                  </a:cubicBezTo>
                  <a:cubicBezTo>
                    <a:pt x="355773" y="885045"/>
                    <a:pt x="362126" y="882513"/>
                    <a:pt x="369750" y="878714"/>
                  </a:cubicBezTo>
                  <a:cubicBezTo>
                    <a:pt x="374832" y="876182"/>
                    <a:pt x="381185" y="873650"/>
                    <a:pt x="386268" y="872384"/>
                  </a:cubicBezTo>
                  <a:cubicBezTo>
                    <a:pt x="396433" y="869851"/>
                    <a:pt x="409139" y="860988"/>
                    <a:pt x="416763" y="855923"/>
                  </a:cubicBezTo>
                  <a:cubicBezTo>
                    <a:pt x="419304" y="854657"/>
                    <a:pt x="420574" y="853391"/>
                    <a:pt x="423116" y="852125"/>
                  </a:cubicBezTo>
                  <a:cubicBezTo>
                    <a:pt x="429469" y="848326"/>
                    <a:pt x="443446" y="834399"/>
                    <a:pt x="443446" y="834399"/>
                  </a:cubicBezTo>
                  <a:lnTo>
                    <a:pt x="444716" y="833133"/>
                  </a:lnTo>
                  <a:lnTo>
                    <a:pt x="452340" y="833133"/>
                  </a:lnTo>
                  <a:lnTo>
                    <a:pt x="453610" y="834399"/>
                  </a:lnTo>
                  <a:cubicBezTo>
                    <a:pt x="457422" y="839463"/>
                    <a:pt x="491729" y="878714"/>
                    <a:pt x="493000" y="881247"/>
                  </a:cubicBezTo>
                  <a:cubicBezTo>
                    <a:pt x="495541" y="883779"/>
                    <a:pt x="491729" y="891376"/>
                    <a:pt x="490458" y="893908"/>
                  </a:cubicBezTo>
                  <a:cubicBezTo>
                    <a:pt x="490458" y="893908"/>
                    <a:pt x="489188" y="896441"/>
                    <a:pt x="489188" y="898973"/>
                  </a:cubicBezTo>
                  <a:cubicBezTo>
                    <a:pt x="487917" y="901505"/>
                    <a:pt x="487917" y="905304"/>
                    <a:pt x="485376" y="907836"/>
                  </a:cubicBezTo>
                  <a:cubicBezTo>
                    <a:pt x="481564" y="915433"/>
                    <a:pt x="477752" y="917965"/>
                    <a:pt x="470128" y="917965"/>
                  </a:cubicBezTo>
                  <a:cubicBezTo>
                    <a:pt x="463775" y="917965"/>
                    <a:pt x="461234" y="914167"/>
                    <a:pt x="458693" y="912901"/>
                  </a:cubicBezTo>
                  <a:cubicBezTo>
                    <a:pt x="458693" y="912901"/>
                    <a:pt x="458693" y="912901"/>
                    <a:pt x="458693" y="912901"/>
                  </a:cubicBezTo>
                  <a:cubicBezTo>
                    <a:pt x="457422" y="912901"/>
                    <a:pt x="456152" y="912901"/>
                    <a:pt x="454881" y="914167"/>
                  </a:cubicBezTo>
                  <a:cubicBezTo>
                    <a:pt x="453610" y="914167"/>
                    <a:pt x="452340" y="915433"/>
                    <a:pt x="451069" y="915433"/>
                  </a:cubicBezTo>
                  <a:cubicBezTo>
                    <a:pt x="449799" y="915433"/>
                    <a:pt x="447257" y="914167"/>
                    <a:pt x="442175" y="912901"/>
                  </a:cubicBezTo>
                  <a:cubicBezTo>
                    <a:pt x="440904" y="912901"/>
                    <a:pt x="439634" y="911634"/>
                    <a:pt x="438363" y="911634"/>
                  </a:cubicBezTo>
                  <a:cubicBezTo>
                    <a:pt x="433281" y="914167"/>
                    <a:pt x="404056" y="930627"/>
                    <a:pt x="401515" y="931893"/>
                  </a:cubicBezTo>
                  <a:cubicBezTo>
                    <a:pt x="401515" y="931893"/>
                    <a:pt x="400244" y="934425"/>
                    <a:pt x="400244" y="935692"/>
                  </a:cubicBezTo>
                  <a:cubicBezTo>
                    <a:pt x="400244" y="936958"/>
                    <a:pt x="400244" y="936958"/>
                    <a:pt x="401515" y="936958"/>
                  </a:cubicBezTo>
                  <a:cubicBezTo>
                    <a:pt x="402786" y="938224"/>
                    <a:pt x="405327" y="939490"/>
                    <a:pt x="407868" y="943288"/>
                  </a:cubicBezTo>
                  <a:cubicBezTo>
                    <a:pt x="410409" y="947087"/>
                    <a:pt x="412951" y="950885"/>
                    <a:pt x="416763" y="952152"/>
                  </a:cubicBezTo>
                  <a:cubicBezTo>
                    <a:pt x="419304" y="953418"/>
                    <a:pt x="421845" y="955950"/>
                    <a:pt x="424386" y="957216"/>
                  </a:cubicBezTo>
                  <a:cubicBezTo>
                    <a:pt x="429469" y="961015"/>
                    <a:pt x="434551" y="964813"/>
                    <a:pt x="439634" y="964813"/>
                  </a:cubicBezTo>
                  <a:cubicBezTo>
                    <a:pt x="445987" y="964813"/>
                    <a:pt x="449799" y="967345"/>
                    <a:pt x="454881" y="968612"/>
                  </a:cubicBezTo>
                  <a:cubicBezTo>
                    <a:pt x="456152" y="968612"/>
                    <a:pt x="457422" y="969878"/>
                    <a:pt x="458693" y="969878"/>
                  </a:cubicBezTo>
                  <a:cubicBezTo>
                    <a:pt x="459963" y="969878"/>
                    <a:pt x="462505" y="971144"/>
                    <a:pt x="466317" y="971144"/>
                  </a:cubicBezTo>
                  <a:cubicBezTo>
                    <a:pt x="471399" y="971144"/>
                    <a:pt x="475211" y="971144"/>
                    <a:pt x="479023" y="969878"/>
                  </a:cubicBezTo>
                  <a:cubicBezTo>
                    <a:pt x="482835" y="969878"/>
                    <a:pt x="485376" y="967345"/>
                    <a:pt x="487917" y="966079"/>
                  </a:cubicBezTo>
                  <a:cubicBezTo>
                    <a:pt x="489188" y="964813"/>
                    <a:pt x="490458" y="964813"/>
                    <a:pt x="491729" y="963547"/>
                  </a:cubicBezTo>
                  <a:cubicBezTo>
                    <a:pt x="494270" y="962281"/>
                    <a:pt x="498082" y="961015"/>
                    <a:pt x="503165" y="961015"/>
                  </a:cubicBezTo>
                  <a:cubicBezTo>
                    <a:pt x="506976" y="961015"/>
                    <a:pt x="510788" y="961015"/>
                    <a:pt x="513330" y="959748"/>
                  </a:cubicBezTo>
                  <a:lnTo>
                    <a:pt x="520953" y="957216"/>
                  </a:lnTo>
                  <a:cubicBezTo>
                    <a:pt x="526036" y="955950"/>
                    <a:pt x="531118" y="954684"/>
                    <a:pt x="533659" y="953418"/>
                  </a:cubicBezTo>
                  <a:cubicBezTo>
                    <a:pt x="534930" y="953418"/>
                    <a:pt x="537471" y="952152"/>
                    <a:pt x="542554" y="952152"/>
                  </a:cubicBezTo>
                  <a:cubicBezTo>
                    <a:pt x="546365" y="952152"/>
                    <a:pt x="550177" y="952152"/>
                    <a:pt x="553989" y="952152"/>
                  </a:cubicBezTo>
                  <a:cubicBezTo>
                    <a:pt x="556530" y="952152"/>
                    <a:pt x="560342" y="952152"/>
                    <a:pt x="562884" y="952152"/>
                  </a:cubicBezTo>
                  <a:lnTo>
                    <a:pt x="567966" y="952152"/>
                  </a:lnTo>
                  <a:cubicBezTo>
                    <a:pt x="571778" y="952152"/>
                    <a:pt x="574319" y="952152"/>
                    <a:pt x="576860" y="950885"/>
                  </a:cubicBezTo>
                  <a:cubicBezTo>
                    <a:pt x="580672" y="949619"/>
                    <a:pt x="590837" y="942022"/>
                    <a:pt x="593378" y="939490"/>
                  </a:cubicBezTo>
                  <a:cubicBezTo>
                    <a:pt x="594649" y="938224"/>
                    <a:pt x="595920" y="938224"/>
                    <a:pt x="595920" y="936958"/>
                  </a:cubicBezTo>
                  <a:cubicBezTo>
                    <a:pt x="598461" y="934425"/>
                    <a:pt x="602273" y="931893"/>
                    <a:pt x="602273" y="929361"/>
                  </a:cubicBezTo>
                  <a:cubicBezTo>
                    <a:pt x="603543" y="924296"/>
                    <a:pt x="607355" y="920498"/>
                    <a:pt x="613708" y="916699"/>
                  </a:cubicBezTo>
                  <a:cubicBezTo>
                    <a:pt x="616249" y="915433"/>
                    <a:pt x="620061" y="911634"/>
                    <a:pt x="623873" y="907836"/>
                  </a:cubicBezTo>
                  <a:cubicBezTo>
                    <a:pt x="627685" y="904038"/>
                    <a:pt x="631497" y="900239"/>
                    <a:pt x="635309" y="897707"/>
                  </a:cubicBezTo>
                  <a:cubicBezTo>
                    <a:pt x="639121" y="895174"/>
                    <a:pt x="641662" y="891376"/>
                    <a:pt x="645474" y="887577"/>
                  </a:cubicBezTo>
                  <a:cubicBezTo>
                    <a:pt x="648015" y="883779"/>
                    <a:pt x="650556" y="881247"/>
                    <a:pt x="653097" y="879980"/>
                  </a:cubicBezTo>
                  <a:cubicBezTo>
                    <a:pt x="658180" y="877448"/>
                    <a:pt x="667074" y="876182"/>
                    <a:pt x="672157" y="877448"/>
                  </a:cubicBezTo>
                  <a:cubicBezTo>
                    <a:pt x="675968" y="878714"/>
                    <a:pt x="678510" y="882513"/>
                    <a:pt x="681051" y="886311"/>
                  </a:cubicBezTo>
                  <a:cubicBezTo>
                    <a:pt x="682321" y="888844"/>
                    <a:pt x="684863" y="891376"/>
                    <a:pt x="686133" y="892642"/>
                  </a:cubicBezTo>
                  <a:cubicBezTo>
                    <a:pt x="687404" y="893908"/>
                    <a:pt x="691216" y="895174"/>
                    <a:pt x="696298" y="895174"/>
                  </a:cubicBezTo>
                  <a:cubicBezTo>
                    <a:pt x="700110" y="895174"/>
                    <a:pt x="703922" y="895174"/>
                    <a:pt x="706463" y="893908"/>
                  </a:cubicBezTo>
                  <a:cubicBezTo>
                    <a:pt x="712816" y="892642"/>
                    <a:pt x="719169" y="892642"/>
                    <a:pt x="724252" y="893908"/>
                  </a:cubicBezTo>
                  <a:cubicBezTo>
                    <a:pt x="725523" y="893908"/>
                    <a:pt x="726793" y="893908"/>
                    <a:pt x="728064" y="893908"/>
                  </a:cubicBezTo>
                  <a:cubicBezTo>
                    <a:pt x="731876" y="895174"/>
                    <a:pt x="738229" y="895174"/>
                    <a:pt x="745852" y="896441"/>
                  </a:cubicBezTo>
                  <a:cubicBezTo>
                    <a:pt x="754747" y="897707"/>
                    <a:pt x="764912" y="911634"/>
                    <a:pt x="767453" y="916699"/>
                  </a:cubicBezTo>
                  <a:lnTo>
                    <a:pt x="768723" y="916699"/>
                  </a:lnTo>
                  <a:cubicBezTo>
                    <a:pt x="771265" y="916699"/>
                    <a:pt x="772535" y="916699"/>
                    <a:pt x="775077" y="916699"/>
                  </a:cubicBezTo>
                  <a:cubicBezTo>
                    <a:pt x="778888" y="916699"/>
                    <a:pt x="780159" y="919231"/>
                    <a:pt x="781430" y="920498"/>
                  </a:cubicBezTo>
                  <a:cubicBezTo>
                    <a:pt x="782700" y="921764"/>
                    <a:pt x="782700" y="921764"/>
                    <a:pt x="783971" y="921764"/>
                  </a:cubicBezTo>
                  <a:cubicBezTo>
                    <a:pt x="785242" y="921764"/>
                    <a:pt x="786512" y="923030"/>
                    <a:pt x="786512" y="923030"/>
                  </a:cubicBezTo>
                  <a:cubicBezTo>
                    <a:pt x="789053" y="924296"/>
                    <a:pt x="791595" y="925562"/>
                    <a:pt x="794136" y="925562"/>
                  </a:cubicBezTo>
                  <a:cubicBezTo>
                    <a:pt x="794136" y="925562"/>
                    <a:pt x="796677" y="924296"/>
                    <a:pt x="796677" y="924296"/>
                  </a:cubicBezTo>
                  <a:cubicBezTo>
                    <a:pt x="799218" y="923030"/>
                    <a:pt x="800489" y="921764"/>
                    <a:pt x="803030" y="921764"/>
                  </a:cubicBezTo>
                  <a:cubicBezTo>
                    <a:pt x="804301" y="921764"/>
                    <a:pt x="808113" y="921764"/>
                    <a:pt x="814466" y="921764"/>
                  </a:cubicBezTo>
                  <a:cubicBezTo>
                    <a:pt x="822089" y="921764"/>
                    <a:pt x="833525" y="921764"/>
                    <a:pt x="837337" y="921764"/>
                  </a:cubicBezTo>
                  <a:cubicBezTo>
                    <a:pt x="839878" y="921764"/>
                    <a:pt x="843690" y="919231"/>
                    <a:pt x="847502" y="917965"/>
                  </a:cubicBezTo>
                  <a:cubicBezTo>
                    <a:pt x="851314" y="915433"/>
                    <a:pt x="856396" y="912901"/>
                    <a:pt x="860208" y="912901"/>
                  </a:cubicBezTo>
                  <a:cubicBezTo>
                    <a:pt x="866561" y="912901"/>
                    <a:pt x="874185" y="919231"/>
                    <a:pt x="879267" y="924296"/>
                  </a:cubicBezTo>
                  <a:cubicBezTo>
                    <a:pt x="880538" y="925562"/>
                    <a:pt x="883079" y="926828"/>
                    <a:pt x="884350" y="928094"/>
                  </a:cubicBezTo>
                  <a:cubicBezTo>
                    <a:pt x="889432" y="931893"/>
                    <a:pt x="895785" y="936958"/>
                    <a:pt x="898326" y="938224"/>
                  </a:cubicBezTo>
                  <a:lnTo>
                    <a:pt x="913574" y="940756"/>
                  </a:lnTo>
                  <a:lnTo>
                    <a:pt x="918656" y="940756"/>
                  </a:lnTo>
                  <a:lnTo>
                    <a:pt x="922468" y="947087"/>
                  </a:lnTo>
                  <a:cubicBezTo>
                    <a:pt x="925009" y="947087"/>
                    <a:pt x="933904" y="947087"/>
                    <a:pt x="940257" y="947087"/>
                  </a:cubicBezTo>
                  <a:cubicBezTo>
                    <a:pt x="946610" y="947087"/>
                    <a:pt x="950422" y="947087"/>
                    <a:pt x="952963" y="948353"/>
                  </a:cubicBezTo>
                  <a:cubicBezTo>
                    <a:pt x="956775" y="949619"/>
                    <a:pt x="960587" y="952152"/>
                    <a:pt x="964399" y="953418"/>
                  </a:cubicBezTo>
                  <a:cubicBezTo>
                    <a:pt x="966940" y="954684"/>
                    <a:pt x="970752" y="957216"/>
                    <a:pt x="972022" y="957216"/>
                  </a:cubicBezTo>
                  <a:cubicBezTo>
                    <a:pt x="973293" y="957216"/>
                    <a:pt x="974563" y="957216"/>
                    <a:pt x="975834" y="958482"/>
                  </a:cubicBezTo>
                  <a:cubicBezTo>
                    <a:pt x="985999" y="961015"/>
                    <a:pt x="997435" y="963547"/>
                    <a:pt x="1001246" y="966079"/>
                  </a:cubicBezTo>
                  <a:cubicBezTo>
                    <a:pt x="1005058" y="968612"/>
                    <a:pt x="1010141" y="971144"/>
                    <a:pt x="1015223" y="972410"/>
                  </a:cubicBezTo>
                  <a:cubicBezTo>
                    <a:pt x="1015223" y="971144"/>
                    <a:pt x="1015223" y="969878"/>
                    <a:pt x="1015223" y="969878"/>
                  </a:cubicBezTo>
                  <a:cubicBezTo>
                    <a:pt x="1015223" y="964813"/>
                    <a:pt x="1016494" y="959748"/>
                    <a:pt x="1021576" y="952152"/>
                  </a:cubicBezTo>
                  <a:cubicBezTo>
                    <a:pt x="1022847" y="950885"/>
                    <a:pt x="1022847" y="948353"/>
                    <a:pt x="1022847" y="944555"/>
                  </a:cubicBezTo>
                  <a:cubicBezTo>
                    <a:pt x="1022847" y="939490"/>
                    <a:pt x="1022847" y="934425"/>
                    <a:pt x="1026659" y="930627"/>
                  </a:cubicBezTo>
                  <a:cubicBezTo>
                    <a:pt x="1031741" y="926828"/>
                    <a:pt x="1043177" y="925562"/>
                    <a:pt x="1050801" y="924296"/>
                  </a:cubicBezTo>
                  <a:cubicBezTo>
                    <a:pt x="1053342" y="924296"/>
                    <a:pt x="1057154" y="924296"/>
                    <a:pt x="1057154" y="923030"/>
                  </a:cubicBezTo>
                  <a:cubicBezTo>
                    <a:pt x="1059695" y="921764"/>
                    <a:pt x="1063507" y="920498"/>
                    <a:pt x="1068589" y="916699"/>
                  </a:cubicBezTo>
                  <a:cubicBezTo>
                    <a:pt x="1072401" y="914167"/>
                    <a:pt x="1076213" y="912901"/>
                    <a:pt x="1080025" y="910368"/>
                  </a:cubicBezTo>
                  <a:cubicBezTo>
                    <a:pt x="1086378" y="907836"/>
                    <a:pt x="1097814" y="906570"/>
                    <a:pt x="1105437" y="906570"/>
                  </a:cubicBezTo>
                  <a:cubicBezTo>
                    <a:pt x="1113061" y="906570"/>
                    <a:pt x="1119414" y="906570"/>
                    <a:pt x="1124496" y="907836"/>
                  </a:cubicBezTo>
                  <a:cubicBezTo>
                    <a:pt x="1135932" y="909102"/>
                    <a:pt x="1139744" y="914167"/>
                    <a:pt x="1144826" y="920498"/>
                  </a:cubicBezTo>
                  <a:lnTo>
                    <a:pt x="1146097" y="921764"/>
                  </a:lnTo>
                  <a:cubicBezTo>
                    <a:pt x="1148638" y="925562"/>
                    <a:pt x="1153721" y="928094"/>
                    <a:pt x="1158803" y="931893"/>
                  </a:cubicBezTo>
                  <a:cubicBezTo>
                    <a:pt x="1162615" y="934425"/>
                    <a:pt x="1165156" y="936958"/>
                    <a:pt x="1168968" y="938224"/>
                  </a:cubicBezTo>
                  <a:cubicBezTo>
                    <a:pt x="1176592" y="944555"/>
                    <a:pt x="1175321" y="955950"/>
                    <a:pt x="1175321" y="963547"/>
                  </a:cubicBezTo>
                  <a:cubicBezTo>
                    <a:pt x="1175321" y="964813"/>
                    <a:pt x="1175321" y="966079"/>
                    <a:pt x="1175321" y="966079"/>
                  </a:cubicBezTo>
                  <a:cubicBezTo>
                    <a:pt x="1167697" y="973676"/>
                    <a:pt x="1168968" y="978741"/>
                    <a:pt x="1170239" y="981273"/>
                  </a:cubicBezTo>
                  <a:moveTo>
                    <a:pt x="1181674" y="987604"/>
                  </a:moveTo>
                  <a:lnTo>
                    <a:pt x="1167697" y="985072"/>
                  </a:lnTo>
                  <a:lnTo>
                    <a:pt x="1167697" y="983806"/>
                  </a:lnTo>
                  <a:cubicBezTo>
                    <a:pt x="1167697" y="983806"/>
                    <a:pt x="1163886" y="974942"/>
                    <a:pt x="1163886" y="969878"/>
                  </a:cubicBezTo>
                  <a:cubicBezTo>
                    <a:pt x="1163886" y="968612"/>
                    <a:pt x="1163886" y="967345"/>
                    <a:pt x="1163886" y="966079"/>
                  </a:cubicBezTo>
                  <a:cubicBezTo>
                    <a:pt x="1163886" y="959748"/>
                    <a:pt x="1165156" y="949619"/>
                    <a:pt x="1160074" y="944555"/>
                  </a:cubicBezTo>
                  <a:cubicBezTo>
                    <a:pt x="1157532" y="942022"/>
                    <a:pt x="1153721" y="939490"/>
                    <a:pt x="1151179" y="938224"/>
                  </a:cubicBezTo>
                  <a:cubicBezTo>
                    <a:pt x="1146097" y="934425"/>
                    <a:pt x="1141014" y="931893"/>
                    <a:pt x="1138473" y="928094"/>
                  </a:cubicBezTo>
                  <a:lnTo>
                    <a:pt x="1137203" y="926828"/>
                  </a:lnTo>
                  <a:cubicBezTo>
                    <a:pt x="1132120" y="921764"/>
                    <a:pt x="1128308" y="917965"/>
                    <a:pt x="1119414" y="915433"/>
                  </a:cubicBezTo>
                  <a:cubicBezTo>
                    <a:pt x="1114331" y="914167"/>
                    <a:pt x="1107978" y="914167"/>
                    <a:pt x="1100355" y="914167"/>
                  </a:cubicBezTo>
                  <a:cubicBezTo>
                    <a:pt x="1090190" y="914167"/>
                    <a:pt x="1081295" y="915433"/>
                    <a:pt x="1077484" y="916699"/>
                  </a:cubicBezTo>
                  <a:cubicBezTo>
                    <a:pt x="1073672" y="917965"/>
                    <a:pt x="1069860" y="920498"/>
                    <a:pt x="1066048" y="923030"/>
                  </a:cubicBezTo>
                  <a:cubicBezTo>
                    <a:pt x="1060965" y="925562"/>
                    <a:pt x="1057154" y="928094"/>
                    <a:pt x="1054612" y="929361"/>
                  </a:cubicBezTo>
                  <a:cubicBezTo>
                    <a:pt x="1053342" y="929361"/>
                    <a:pt x="1050801" y="930627"/>
                    <a:pt x="1046989" y="930627"/>
                  </a:cubicBezTo>
                  <a:cubicBezTo>
                    <a:pt x="1040636" y="930627"/>
                    <a:pt x="1029200" y="931893"/>
                    <a:pt x="1025388" y="935692"/>
                  </a:cubicBezTo>
                  <a:cubicBezTo>
                    <a:pt x="1022847" y="938224"/>
                    <a:pt x="1022847" y="942022"/>
                    <a:pt x="1022847" y="945821"/>
                  </a:cubicBezTo>
                  <a:cubicBezTo>
                    <a:pt x="1022847" y="949619"/>
                    <a:pt x="1022847" y="953418"/>
                    <a:pt x="1021576" y="955950"/>
                  </a:cubicBezTo>
                  <a:cubicBezTo>
                    <a:pt x="1017765" y="962281"/>
                    <a:pt x="1015223" y="966079"/>
                    <a:pt x="1015223" y="969878"/>
                  </a:cubicBezTo>
                  <a:cubicBezTo>
                    <a:pt x="1015223" y="971144"/>
                    <a:pt x="1015223" y="973676"/>
                    <a:pt x="1015223" y="974942"/>
                  </a:cubicBezTo>
                  <a:lnTo>
                    <a:pt x="1015223" y="977475"/>
                  </a:lnTo>
                  <a:lnTo>
                    <a:pt x="1012682" y="977475"/>
                  </a:lnTo>
                  <a:cubicBezTo>
                    <a:pt x="1005058" y="977475"/>
                    <a:pt x="998705" y="973676"/>
                    <a:pt x="993623" y="971144"/>
                  </a:cubicBezTo>
                  <a:cubicBezTo>
                    <a:pt x="989811" y="968612"/>
                    <a:pt x="975834" y="966079"/>
                    <a:pt x="969481" y="964813"/>
                  </a:cubicBezTo>
                  <a:cubicBezTo>
                    <a:pt x="968210" y="964813"/>
                    <a:pt x="966940" y="963547"/>
                    <a:pt x="965669" y="963547"/>
                  </a:cubicBezTo>
                  <a:cubicBezTo>
                    <a:pt x="963128" y="962281"/>
                    <a:pt x="959316" y="961015"/>
                    <a:pt x="956775" y="958482"/>
                  </a:cubicBezTo>
                  <a:cubicBezTo>
                    <a:pt x="952963" y="955950"/>
                    <a:pt x="949151" y="954684"/>
                    <a:pt x="946610" y="953418"/>
                  </a:cubicBezTo>
                  <a:cubicBezTo>
                    <a:pt x="945339" y="953418"/>
                    <a:pt x="942798" y="952152"/>
                    <a:pt x="935174" y="952152"/>
                  </a:cubicBezTo>
                  <a:cubicBezTo>
                    <a:pt x="926280" y="952152"/>
                    <a:pt x="916115" y="952152"/>
                    <a:pt x="916115" y="952152"/>
                  </a:cubicBezTo>
                  <a:lnTo>
                    <a:pt x="914844" y="952152"/>
                  </a:lnTo>
                  <a:lnTo>
                    <a:pt x="911033" y="945821"/>
                  </a:lnTo>
                  <a:lnTo>
                    <a:pt x="908491" y="945821"/>
                  </a:lnTo>
                  <a:lnTo>
                    <a:pt x="891973" y="942022"/>
                  </a:lnTo>
                  <a:cubicBezTo>
                    <a:pt x="891973" y="942022"/>
                    <a:pt x="883079" y="935692"/>
                    <a:pt x="877997" y="931893"/>
                  </a:cubicBezTo>
                  <a:cubicBezTo>
                    <a:pt x="876726" y="930627"/>
                    <a:pt x="874185" y="929361"/>
                    <a:pt x="872914" y="928094"/>
                  </a:cubicBezTo>
                  <a:cubicBezTo>
                    <a:pt x="867832" y="924296"/>
                    <a:pt x="861479" y="917965"/>
                    <a:pt x="856396" y="917965"/>
                  </a:cubicBezTo>
                  <a:cubicBezTo>
                    <a:pt x="852584" y="917965"/>
                    <a:pt x="848772" y="920498"/>
                    <a:pt x="844961" y="921764"/>
                  </a:cubicBezTo>
                  <a:cubicBezTo>
                    <a:pt x="841149" y="924296"/>
                    <a:pt x="836066" y="926828"/>
                    <a:pt x="832254" y="926828"/>
                  </a:cubicBezTo>
                  <a:cubicBezTo>
                    <a:pt x="828442" y="926828"/>
                    <a:pt x="817007" y="926828"/>
                    <a:pt x="809383" y="926828"/>
                  </a:cubicBezTo>
                  <a:cubicBezTo>
                    <a:pt x="804301" y="926828"/>
                    <a:pt x="799218" y="926828"/>
                    <a:pt x="797948" y="926828"/>
                  </a:cubicBezTo>
                  <a:cubicBezTo>
                    <a:pt x="796677" y="926828"/>
                    <a:pt x="795407" y="928094"/>
                    <a:pt x="794136" y="928094"/>
                  </a:cubicBezTo>
                  <a:cubicBezTo>
                    <a:pt x="792865" y="929361"/>
                    <a:pt x="790324" y="930627"/>
                    <a:pt x="789053" y="930627"/>
                  </a:cubicBezTo>
                  <a:lnTo>
                    <a:pt x="787783" y="930627"/>
                  </a:lnTo>
                  <a:cubicBezTo>
                    <a:pt x="785242" y="930627"/>
                    <a:pt x="782700" y="929361"/>
                    <a:pt x="780159" y="928094"/>
                  </a:cubicBezTo>
                  <a:cubicBezTo>
                    <a:pt x="778888" y="928094"/>
                    <a:pt x="777618" y="926828"/>
                    <a:pt x="777618" y="926828"/>
                  </a:cubicBezTo>
                  <a:cubicBezTo>
                    <a:pt x="776347" y="926828"/>
                    <a:pt x="775077" y="924296"/>
                    <a:pt x="773806" y="924296"/>
                  </a:cubicBezTo>
                  <a:cubicBezTo>
                    <a:pt x="772535" y="923030"/>
                    <a:pt x="771265" y="921764"/>
                    <a:pt x="769994" y="921764"/>
                  </a:cubicBezTo>
                  <a:cubicBezTo>
                    <a:pt x="768723" y="921764"/>
                    <a:pt x="767453" y="921764"/>
                    <a:pt x="764912" y="921764"/>
                  </a:cubicBezTo>
                  <a:lnTo>
                    <a:pt x="761100" y="921764"/>
                  </a:lnTo>
                  <a:lnTo>
                    <a:pt x="759829" y="920498"/>
                  </a:lnTo>
                  <a:cubicBezTo>
                    <a:pt x="757288" y="915433"/>
                    <a:pt x="747123" y="902771"/>
                    <a:pt x="740770" y="901505"/>
                  </a:cubicBezTo>
                  <a:cubicBezTo>
                    <a:pt x="733146" y="900239"/>
                    <a:pt x="728064" y="900239"/>
                    <a:pt x="722981" y="898973"/>
                  </a:cubicBezTo>
                  <a:cubicBezTo>
                    <a:pt x="721711" y="898973"/>
                    <a:pt x="720440" y="898973"/>
                    <a:pt x="719169" y="898973"/>
                  </a:cubicBezTo>
                  <a:cubicBezTo>
                    <a:pt x="715358" y="898973"/>
                    <a:pt x="709005" y="897707"/>
                    <a:pt x="702651" y="898973"/>
                  </a:cubicBezTo>
                  <a:cubicBezTo>
                    <a:pt x="700110" y="898973"/>
                    <a:pt x="695028" y="900239"/>
                    <a:pt x="691216" y="900239"/>
                  </a:cubicBezTo>
                  <a:cubicBezTo>
                    <a:pt x="684863" y="900239"/>
                    <a:pt x="681051" y="898973"/>
                    <a:pt x="677239" y="896441"/>
                  </a:cubicBezTo>
                  <a:cubicBezTo>
                    <a:pt x="674698" y="895174"/>
                    <a:pt x="673427" y="892642"/>
                    <a:pt x="670886" y="890110"/>
                  </a:cubicBezTo>
                  <a:cubicBezTo>
                    <a:pt x="668345" y="887577"/>
                    <a:pt x="665804" y="883779"/>
                    <a:pt x="664533" y="883779"/>
                  </a:cubicBezTo>
                  <a:cubicBezTo>
                    <a:pt x="660721" y="882513"/>
                    <a:pt x="653097" y="883779"/>
                    <a:pt x="649286" y="885045"/>
                  </a:cubicBezTo>
                  <a:cubicBezTo>
                    <a:pt x="648015" y="886311"/>
                    <a:pt x="645474" y="888844"/>
                    <a:pt x="642932" y="891376"/>
                  </a:cubicBezTo>
                  <a:cubicBezTo>
                    <a:pt x="640391" y="895174"/>
                    <a:pt x="636579" y="898973"/>
                    <a:pt x="631497" y="901505"/>
                  </a:cubicBezTo>
                  <a:cubicBezTo>
                    <a:pt x="627685" y="904038"/>
                    <a:pt x="625144" y="906570"/>
                    <a:pt x="621332" y="910368"/>
                  </a:cubicBezTo>
                  <a:cubicBezTo>
                    <a:pt x="617520" y="914167"/>
                    <a:pt x="613708" y="916699"/>
                    <a:pt x="611167" y="919231"/>
                  </a:cubicBezTo>
                  <a:cubicBezTo>
                    <a:pt x="604814" y="923030"/>
                    <a:pt x="603543" y="925562"/>
                    <a:pt x="602273" y="929361"/>
                  </a:cubicBezTo>
                  <a:cubicBezTo>
                    <a:pt x="601002" y="933159"/>
                    <a:pt x="597190" y="935692"/>
                    <a:pt x="594649" y="939490"/>
                  </a:cubicBezTo>
                  <a:cubicBezTo>
                    <a:pt x="593378" y="940756"/>
                    <a:pt x="592108" y="940756"/>
                    <a:pt x="592108" y="942022"/>
                  </a:cubicBezTo>
                  <a:cubicBezTo>
                    <a:pt x="589567" y="944555"/>
                    <a:pt x="579402" y="952152"/>
                    <a:pt x="574319" y="954684"/>
                  </a:cubicBezTo>
                  <a:cubicBezTo>
                    <a:pt x="570507" y="955950"/>
                    <a:pt x="567966" y="955950"/>
                    <a:pt x="562884" y="955950"/>
                  </a:cubicBezTo>
                  <a:lnTo>
                    <a:pt x="557801" y="955950"/>
                  </a:lnTo>
                  <a:cubicBezTo>
                    <a:pt x="555260" y="955950"/>
                    <a:pt x="552719" y="955950"/>
                    <a:pt x="548907" y="955950"/>
                  </a:cubicBezTo>
                  <a:cubicBezTo>
                    <a:pt x="545095" y="955950"/>
                    <a:pt x="541283" y="955950"/>
                    <a:pt x="538742" y="955950"/>
                  </a:cubicBezTo>
                  <a:cubicBezTo>
                    <a:pt x="534930" y="955950"/>
                    <a:pt x="532389" y="955950"/>
                    <a:pt x="531118" y="955950"/>
                  </a:cubicBezTo>
                  <a:cubicBezTo>
                    <a:pt x="527306" y="957216"/>
                    <a:pt x="523494" y="958482"/>
                    <a:pt x="518412" y="959748"/>
                  </a:cubicBezTo>
                  <a:lnTo>
                    <a:pt x="510788" y="962281"/>
                  </a:lnTo>
                  <a:cubicBezTo>
                    <a:pt x="506976" y="963547"/>
                    <a:pt x="503165" y="963547"/>
                    <a:pt x="499353" y="963547"/>
                  </a:cubicBezTo>
                  <a:cubicBezTo>
                    <a:pt x="495541" y="963547"/>
                    <a:pt x="491729" y="963547"/>
                    <a:pt x="490458" y="964813"/>
                  </a:cubicBezTo>
                  <a:cubicBezTo>
                    <a:pt x="489188" y="966079"/>
                    <a:pt x="487917" y="966079"/>
                    <a:pt x="486646" y="967345"/>
                  </a:cubicBezTo>
                  <a:cubicBezTo>
                    <a:pt x="484105" y="969878"/>
                    <a:pt x="481564" y="971144"/>
                    <a:pt x="476481" y="972410"/>
                  </a:cubicBezTo>
                  <a:cubicBezTo>
                    <a:pt x="473940" y="972410"/>
                    <a:pt x="467587" y="973676"/>
                    <a:pt x="463775" y="973676"/>
                  </a:cubicBezTo>
                  <a:cubicBezTo>
                    <a:pt x="459963" y="973676"/>
                    <a:pt x="456152" y="973676"/>
                    <a:pt x="454881" y="972410"/>
                  </a:cubicBezTo>
                  <a:cubicBezTo>
                    <a:pt x="453610" y="972410"/>
                    <a:pt x="452340" y="971144"/>
                    <a:pt x="451069" y="971144"/>
                  </a:cubicBezTo>
                  <a:cubicBezTo>
                    <a:pt x="447257" y="969878"/>
                    <a:pt x="443446" y="967345"/>
                    <a:pt x="438363" y="967345"/>
                  </a:cubicBezTo>
                  <a:cubicBezTo>
                    <a:pt x="433281" y="967345"/>
                    <a:pt x="426927" y="962281"/>
                    <a:pt x="420574" y="958482"/>
                  </a:cubicBezTo>
                  <a:cubicBezTo>
                    <a:pt x="418033" y="957216"/>
                    <a:pt x="415492" y="954684"/>
                    <a:pt x="414221" y="953418"/>
                  </a:cubicBezTo>
                  <a:cubicBezTo>
                    <a:pt x="410409" y="950885"/>
                    <a:pt x="406598" y="947087"/>
                    <a:pt x="404056" y="943288"/>
                  </a:cubicBezTo>
                  <a:cubicBezTo>
                    <a:pt x="402786" y="942022"/>
                    <a:pt x="401515" y="939490"/>
                    <a:pt x="400244" y="939490"/>
                  </a:cubicBezTo>
                  <a:cubicBezTo>
                    <a:pt x="397703" y="938224"/>
                    <a:pt x="396433" y="936958"/>
                    <a:pt x="396433" y="934425"/>
                  </a:cubicBezTo>
                  <a:cubicBezTo>
                    <a:pt x="396433" y="931893"/>
                    <a:pt x="396433" y="928094"/>
                    <a:pt x="398974" y="926828"/>
                  </a:cubicBezTo>
                  <a:cubicBezTo>
                    <a:pt x="400244" y="925562"/>
                    <a:pt x="437092" y="904038"/>
                    <a:pt x="439634" y="904038"/>
                  </a:cubicBezTo>
                  <a:cubicBezTo>
                    <a:pt x="440904" y="904038"/>
                    <a:pt x="440904" y="904038"/>
                    <a:pt x="444716" y="905304"/>
                  </a:cubicBezTo>
                  <a:cubicBezTo>
                    <a:pt x="447257" y="906570"/>
                    <a:pt x="451069" y="907836"/>
                    <a:pt x="452340" y="907836"/>
                  </a:cubicBezTo>
                  <a:cubicBezTo>
                    <a:pt x="452340" y="907836"/>
                    <a:pt x="453610" y="907836"/>
                    <a:pt x="454881" y="907836"/>
                  </a:cubicBezTo>
                  <a:cubicBezTo>
                    <a:pt x="458693" y="906570"/>
                    <a:pt x="461234" y="906570"/>
                    <a:pt x="462505" y="907836"/>
                  </a:cubicBezTo>
                  <a:cubicBezTo>
                    <a:pt x="462505" y="907836"/>
                    <a:pt x="462505" y="909102"/>
                    <a:pt x="463775" y="909102"/>
                  </a:cubicBezTo>
                  <a:cubicBezTo>
                    <a:pt x="465046" y="910368"/>
                    <a:pt x="466317" y="912901"/>
                    <a:pt x="471399" y="912901"/>
                  </a:cubicBezTo>
                  <a:cubicBezTo>
                    <a:pt x="477752" y="912901"/>
                    <a:pt x="480293" y="911634"/>
                    <a:pt x="482835" y="906570"/>
                  </a:cubicBezTo>
                  <a:cubicBezTo>
                    <a:pt x="484105" y="904038"/>
                    <a:pt x="485376" y="900239"/>
                    <a:pt x="486646" y="897707"/>
                  </a:cubicBezTo>
                  <a:cubicBezTo>
                    <a:pt x="487917" y="895174"/>
                    <a:pt x="487917" y="892642"/>
                    <a:pt x="489188" y="891376"/>
                  </a:cubicBezTo>
                  <a:cubicBezTo>
                    <a:pt x="490458" y="890110"/>
                    <a:pt x="491729" y="886311"/>
                    <a:pt x="491729" y="885045"/>
                  </a:cubicBezTo>
                  <a:cubicBezTo>
                    <a:pt x="490458" y="883779"/>
                    <a:pt x="468858" y="858456"/>
                    <a:pt x="453610" y="839463"/>
                  </a:cubicBezTo>
                  <a:lnTo>
                    <a:pt x="451069" y="839463"/>
                  </a:lnTo>
                  <a:cubicBezTo>
                    <a:pt x="448528" y="841996"/>
                    <a:pt x="437092" y="853391"/>
                    <a:pt x="430739" y="857190"/>
                  </a:cubicBezTo>
                  <a:cubicBezTo>
                    <a:pt x="429469" y="858456"/>
                    <a:pt x="426927" y="859722"/>
                    <a:pt x="424386" y="860988"/>
                  </a:cubicBezTo>
                  <a:cubicBezTo>
                    <a:pt x="415492" y="867319"/>
                    <a:pt x="402786" y="874916"/>
                    <a:pt x="392621" y="878714"/>
                  </a:cubicBezTo>
                  <a:cubicBezTo>
                    <a:pt x="387538" y="879980"/>
                    <a:pt x="381185" y="882513"/>
                    <a:pt x="376103" y="885045"/>
                  </a:cubicBezTo>
                  <a:cubicBezTo>
                    <a:pt x="368479" y="888844"/>
                    <a:pt x="362126" y="891376"/>
                    <a:pt x="357044" y="891376"/>
                  </a:cubicBezTo>
                  <a:cubicBezTo>
                    <a:pt x="351961" y="891376"/>
                    <a:pt x="349420" y="888844"/>
                    <a:pt x="346879" y="886311"/>
                  </a:cubicBezTo>
                  <a:cubicBezTo>
                    <a:pt x="344337" y="883779"/>
                    <a:pt x="343067" y="882513"/>
                    <a:pt x="340525" y="882513"/>
                  </a:cubicBezTo>
                  <a:cubicBezTo>
                    <a:pt x="336714" y="882513"/>
                    <a:pt x="335443" y="885045"/>
                    <a:pt x="334172" y="887577"/>
                  </a:cubicBezTo>
                  <a:cubicBezTo>
                    <a:pt x="334172" y="888844"/>
                    <a:pt x="332902" y="888844"/>
                    <a:pt x="332902" y="890110"/>
                  </a:cubicBezTo>
                  <a:cubicBezTo>
                    <a:pt x="331631" y="892642"/>
                    <a:pt x="324007" y="900239"/>
                    <a:pt x="320196" y="905304"/>
                  </a:cubicBezTo>
                  <a:cubicBezTo>
                    <a:pt x="316384" y="909102"/>
                    <a:pt x="308760" y="915433"/>
                    <a:pt x="302407" y="917965"/>
                  </a:cubicBezTo>
                  <a:cubicBezTo>
                    <a:pt x="299866" y="919231"/>
                    <a:pt x="297325" y="920498"/>
                    <a:pt x="294783" y="923030"/>
                  </a:cubicBezTo>
                  <a:cubicBezTo>
                    <a:pt x="289701" y="925562"/>
                    <a:pt x="285889" y="928094"/>
                    <a:pt x="283348" y="928094"/>
                  </a:cubicBezTo>
                  <a:lnTo>
                    <a:pt x="282077" y="928094"/>
                  </a:lnTo>
                  <a:cubicBezTo>
                    <a:pt x="279536" y="928094"/>
                    <a:pt x="278265" y="926828"/>
                    <a:pt x="275724" y="925562"/>
                  </a:cubicBezTo>
                  <a:cubicBezTo>
                    <a:pt x="273183" y="924296"/>
                    <a:pt x="269371" y="921764"/>
                    <a:pt x="264288" y="920498"/>
                  </a:cubicBezTo>
                  <a:cubicBezTo>
                    <a:pt x="263018" y="920498"/>
                    <a:pt x="260477" y="919231"/>
                    <a:pt x="259206" y="919231"/>
                  </a:cubicBezTo>
                  <a:cubicBezTo>
                    <a:pt x="250312" y="917965"/>
                    <a:pt x="243958" y="916699"/>
                    <a:pt x="243958" y="911634"/>
                  </a:cubicBezTo>
                  <a:cubicBezTo>
                    <a:pt x="243958" y="909102"/>
                    <a:pt x="246500" y="905304"/>
                    <a:pt x="249041" y="902771"/>
                  </a:cubicBezTo>
                  <a:cubicBezTo>
                    <a:pt x="251582" y="900239"/>
                    <a:pt x="252853" y="897707"/>
                    <a:pt x="254123" y="895174"/>
                  </a:cubicBezTo>
                  <a:cubicBezTo>
                    <a:pt x="255394" y="890110"/>
                    <a:pt x="257935" y="882513"/>
                    <a:pt x="256665" y="874916"/>
                  </a:cubicBezTo>
                  <a:cubicBezTo>
                    <a:pt x="255394" y="867319"/>
                    <a:pt x="255394" y="828068"/>
                    <a:pt x="255394" y="826802"/>
                  </a:cubicBezTo>
                  <a:lnTo>
                    <a:pt x="255394" y="825536"/>
                  </a:lnTo>
                  <a:lnTo>
                    <a:pt x="264288" y="819205"/>
                  </a:lnTo>
                  <a:cubicBezTo>
                    <a:pt x="263018" y="816672"/>
                    <a:pt x="260477" y="811608"/>
                    <a:pt x="256665" y="809076"/>
                  </a:cubicBezTo>
                  <a:cubicBezTo>
                    <a:pt x="254123" y="806543"/>
                    <a:pt x="251582" y="802745"/>
                    <a:pt x="249041" y="798946"/>
                  </a:cubicBezTo>
                  <a:cubicBezTo>
                    <a:pt x="246500" y="795148"/>
                    <a:pt x="243958" y="791349"/>
                    <a:pt x="242688" y="790083"/>
                  </a:cubicBezTo>
                  <a:cubicBezTo>
                    <a:pt x="240147" y="787551"/>
                    <a:pt x="232523" y="781220"/>
                    <a:pt x="232523" y="776155"/>
                  </a:cubicBezTo>
                  <a:cubicBezTo>
                    <a:pt x="232523" y="774889"/>
                    <a:pt x="232523" y="773623"/>
                    <a:pt x="233794" y="772357"/>
                  </a:cubicBezTo>
                  <a:cubicBezTo>
                    <a:pt x="236335" y="768559"/>
                    <a:pt x="238876" y="764760"/>
                    <a:pt x="238876" y="763494"/>
                  </a:cubicBezTo>
                  <a:cubicBezTo>
                    <a:pt x="238876" y="763494"/>
                    <a:pt x="237605" y="762228"/>
                    <a:pt x="236335" y="760962"/>
                  </a:cubicBezTo>
                  <a:cubicBezTo>
                    <a:pt x="233794" y="758429"/>
                    <a:pt x="231252" y="755897"/>
                    <a:pt x="231252" y="753365"/>
                  </a:cubicBezTo>
                  <a:cubicBezTo>
                    <a:pt x="231252" y="752098"/>
                    <a:pt x="232523" y="750832"/>
                    <a:pt x="232523" y="750832"/>
                  </a:cubicBezTo>
                  <a:cubicBezTo>
                    <a:pt x="233794" y="749566"/>
                    <a:pt x="236335" y="748300"/>
                    <a:pt x="238876" y="748300"/>
                  </a:cubicBezTo>
                  <a:cubicBezTo>
                    <a:pt x="240147" y="748300"/>
                    <a:pt x="241417" y="747034"/>
                    <a:pt x="242688" y="747034"/>
                  </a:cubicBezTo>
                  <a:cubicBezTo>
                    <a:pt x="240147" y="743235"/>
                    <a:pt x="229982" y="731840"/>
                    <a:pt x="222358" y="728041"/>
                  </a:cubicBezTo>
                  <a:cubicBezTo>
                    <a:pt x="216005" y="725509"/>
                    <a:pt x="202028" y="717912"/>
                    <a:pt x="199487" y="710315"/>
                  </a:cubicBezTo>
                  <a:cubicBezTo>
                    <a:pt x="199487" y="709049"/>
                    <a:pt x="198216" y="707783"/>
                    <a:pt x="198216" y="706517"/>
                  </a:cubicBezTo>
                  <a:cubicBezTo>
                    <a:pt x="196946" y="701452"/>
                    <a:pt x="194404" y="695121"/>
                    <a:pt x="189322" y="691323"/>
                  </a:cubicBezTo>
                  <a:lnTo>
                    <a:pt x="184240" y="687524"/>
                  </a:lnTo>
                  <a:cubicBezTo>
                    <a:pt x="174075" y="679927"/>
                    <a:pt x="157557" y="668532"/>
                    <a:pt x="149933" y="664733"/>
                  </a:cubicBezTo>
                  <a:cubicBezTo>
                    <a:pt x="143580" y="660935"/>
                    <a:pt x="127062" y="652072"/>
                    <a:pt x="111814" y="643209"/>
                  </a:cubicBezTo>
                  <a:cubicBezTo>
                    <a:pt x="104191" y="638144"/>
                    <a:pt x="96567" y="634346"/>
                    <a:pt x="92755" y="631813"/>
                  </a:cubicBezTo>
                  <a:cubicBezTo>
                    <a:pt x="90214" y="630547"/>
                    <a:pt x="87673" y="629281"/>
                    <a:pt x="85131" y="626749"/>
                  </a:cubicBezTo>
                  <a:cubicBezTo>
                    <a:pt x="74967" y="620418"/>
                    <a:pt x="60990" y="611555"/>
                    <a:pt x="43201" y="609022"/>
                  </a:cubicBezTo>
                  <a:cubicBezTo>
                    <a:pt x="19059" y="606490"/>
                    <a:pt x="12706" y="603958"/>
                    <a:pt x="6353" y="601425"/>
                  </a:cubicBezTo>
                  <a:cubicBezTo>
                    <a:pt x="5083" y="600159"/>
                    <a:pt x="3812" y="600159"/>
                    <a:pt x="2541" y="598893"/>
                  </a:cubicBezTo>
                  <a:lnTo>
                    <a:pt x="0" y="597627"/>
                  </a:lnTo>
                  <a:lnTo>
                    <a:pt x="1271" y="595095"/>
                  </a:lnTo>
                  <a:cubicBezTo>
                    <a:pt x="1271" y="593829"/>
                    <a:pt x="12706" y="573570"/>
                    <a:pt x="17789" y="565973"/>
                  </a:cubicBezTo>
                  <a:cubicBezTo>
                    <a:pt x="20330" y="562175"/>
                    <a:pt x="24142" y="555844"/>
                    <a:pt x="27954" y="549513"/>
                  </a:cubicBezTo>
                  <a:cubicBezTo>
                    <a:pt x="30495" y="544448"/>
                    <a:pt x="34307" y="539384"/>
                    <a:pt x="35577" y="535585"/>
                  </a:cubicBezTo>
                  <a:cubicBezTo>
                    <a:pt x="36848" y="534319"/>
                    <a:pt x="36848" y="533053"/>
                    <a:pt x="38119" y="531787"/>
                  </a:cubicBezTo>
                  <a:cubicBezTo>
                    <a:pt x="41930" y="525456"/>
                    <a:pt x="45742" y="520391"/>
                    <a:pt x="49554" y="516593"/>
                  </a:cubicBezTo>
                  <a:cubicBezTo>
                    <a:pt x="53366" y="514061"/>
                    <a:pt x="59719" y="512794"/>
                    <a:pt x="63531" y="512794"/>
                  </a:cubicBezTo>
                  <a:lnTo>
                    <a:pt x="64802" y="497600"/>
                  </a:lnTo>
                  <a:lnTo>
                    <a:pt x="60990" y="471011"/>
                  </a:lnTo>
                  <a:lnTo>
                    <a:pt x="53366" y="464680"/>
                  </a:lnTo>
                  <a:lnTo>
                    <a:pt x="55907" y="452019"/>
                  </a:lnTo>
                  <a:lnTo>
                    <a:pt x="57178" y="452019"/>
                  </a:lnTo>
                  <a:cubicBezTo>
                    <a:pt x="57178" y="452019"/>
                    <a:pt x="74967" y="444422"/>
                    <a:pt x="86402" y="439357"/>
                  </a:cubicBezTo>
                  <a:cubicBezTo>
                    <a:pt x="95296" y="435559"/>
                    <a:pt x="113085" y="421631"/>
                    <a:pt x="118167" y="417832"/>
                  </a:cubicBezTo>
                  <a:cubicBezTo>
                    <a:pt x="115626" y="411502"/>
                    <a:pt x="105461" y="392509"/>
                    <a:pt x="101649" y="386178"/>
                  </a:cubicBezTo>
                  <a:cubicBezTo>
                    <a:pt x="97837" y="377315"/>
                    <a:pt x="94026" y="367186"/>
                    <a:pt x="94026" y="358323"/>
                  </a:cubicBezTo>
                  <a:cubicBezTo>
                    <a:pt x="94026" y="350726"/>
                    <a:pt x="90214" y="335532"/>
                    <a:pt x="88943" y="327935"/>
                  </a:cubicBezTo>
                  <a:cubicBezTo>
                    <a:pt x="88943" y="325403"/>
                    <a:pt x="87673" y="322871"/>
                    <a:pt x="87673" y="322871"/>
                  </a:cubicBezTo>
                  <a:cubicBezTo>
                    <a:pt x="86402" y="319072"/>
                    <a:pt x="83861" y="307677"/>
                    <a:pt x="82590" y="305144"/>
                  </a:cubicBezTo>
                  <a:lnTo>
                    <a:pt x="77508" y="301346"/>
                  </a:lnTo>
                  <a:lnTo>
                    <a:pt x="81320" y="295015"/>
                  </a:lnTo>
                  <a:lnTo>
                    <a:pt x="82590" y="295015"/>
                  </a:lnTo>
                  <a:cubicBezTo>
                    <a:pt x="82590" y="295015"/>
                    <a:pt x="104191" y="289950"/>
                    <a:pt x="115626" y="286152"/>
                  </a:cubicBezTo>
                  <a:cubicBezTo>
                    <a:pt x="124521" y="283620"/>
                    <a:pt x="134686" y="274756"/>
                    <a:pt x="146121" y="265893"/>
                  </a:cubicBezTo>
                  <a:cubicBezTo>
                    <a:pt x="151204" y="262095"/>
                    <a:pt x="155015" y="258296"/>
                    <a:pt x="160098" y="254498"/>
                  </a:cubicBezTo>
                  <a:cubicBezTo>
                    <a:pt x="168992" y="248167"/>
                    <a:pt x="177886" y="240570"/>
                    <a:pt x="185510" y="232973"/>
                  </a:cubicBezTo>
                  <a:cubicBezTo>
                    <a:pt x="190593" y="227909"/>
                    <a:pt x="195675" y="224110"/>
                    <a:pt x="200758" y="220312"/>
                  </a:cubicBezTo>
                  <a:cubicBezTo>
                    <a:pt x="208381" y="213981"/>
                    <a:pt x="216005" y="210182"/>
                    <a:pt x="222358" y="206384"/>
                  </a:cubicBezTo>
                  <a:cubicBezTo>
                    <a:pt x="224899" y="205118"/>
                    <a:pt x="227441" y="203852"/>
                    <a:pt x="229982" y="202585"/>
                  </a:cubicBezTo>
                  <a:cubicBezTo>
                    <a:pt x="238876" y="197521"/>
                    <a:pt x="249041" y="192456"/>
                    <a:pt x="254123" y="188658"/>
                  </a:cubicBezTo>
                  <a:cubicBezTo>
                    <a:pt x="259206" y="186125"/>
                    <a:pt x="264288" y="183593"/>
                    <a:pt x="271912" y="182327"/>
                  </a:cubicBezTo>
                  <a:cubicBezTo>
                    <a:pt x="274453" y="182327"/>
                    <a:pt x="276995" y="181061"/>
                    <a:pt x="279536" y="181061"/>
                  </a:cubicBezTo>
                  <a:cubicBezTo>
                    <a:pt x="283348" y="179795"/>
                    <a:pt x="287160" y="179795"/>
                    <a:pt x="289701" y="179795"/>
                  </a:cubicBezTo>
                  <a:cubicBezTo>
                    <a:pt x="292242" y="179795"/>
                    <a:pt x="315113" y="186125"/>
                    <a:pt x="318925" y="186125"/>
                  </a:cubicBezTo>
                  <a:cubicBezTo>
                    <a:pt x="321466" y="186125"/>
                    <a:pt x="348149" y="187391"/>
                    <a:pt x="362126" y="188658"/>
                  </a:cubicBezTo>
                  <a:cubicBezTo>
                    <a:pt x="373562" y="189924"/>
                    <a:pt x="412951" y="200053"/>
                    <a:pt x="418033" y="202585"/>
                  </a:cubicBezTo>
                  <a:lnTo>
                    <a:pt x="418033" y="202585"/>
                  </a:lnTo>
                  <a:cubicBezTo>
                    <a:pt x="419304" y="202585"/>
                    <a:pt x="432010" y="203852"/>
                    <a:pt x="443446" y="205118"/>
                  </a:cubicBezTo>
                  <a:lnTo>
                    <a:pt x="444716" y="205118"/>
                  </a:lnTo>
                  <a:lnTo>
                    <a:pt x="448528" y="211449"/>
                  </a:lnTo>
                  <a:lnTo>
                    <a:pt x="459963" y="213981"/>
                  </a:lnTo>
                  <a:cubicBezTo>
                    <a:pt x="459963" y="210182"/>
                    <a:pt x="459963" y="203852"/>
                    <a:pt x="459963" y="202585"/>
                  </a:cubicBezTo>
                  <a:cubicBezTo>
                    <a:pt x="459963" y="202585"/>
                    <a:pt x="458693" y="201319"/>
                    <a:pt x="458693" y="200053"/>
                  </a:cubicBezTo>
                  <a:cubicBezTo>
                    <a:pt x="457422" y="198787"/>
                    <a:pt x="456152" y="197521"/>
                    <a:pt x="456152" y="196255"/>
                  </a:cubicBezTo>
                  <a:cubicBezTo>
                    <a:pt x="454881" y="193722"/>
                    <a:pt x="454881" y="188658"/>
                    <a:pt x="453610" y="181061"/>
                  </a:cubicBezTo>
                  <a:cubicBezTo>
                    <a:pt x="453610" y="179795"/>
                    <a:pt x="453610" y="178528"/>
                    <a:pt x="453610" y="178528"/>
                  </a:cubicBezTo>
                  <a:cubicBezTo>
                    <a:pt x="453610" y="177262"/>
                    <a:pt x="452340" y="173464"/>
                    <a:pt x="451069" y="170931"/>
                  </a:cubicBezTo>
                  <a:cubicBezTo>
                    <a:pt x="449799" y="167133"/>
                    <a:pt x="448528" y="162068"/>
                    <a:pt x="447257" y="157004"/>
                  </a:cubicBezTo>
                  <a:cubicBezTo>
                    <a:pt x="445987" y="146874"/>
                    <a:pt x="438363" y="131681"/>
                    <a:pt x="432010" y="124084"/>
                  </a:cubicBezTo>
                  <a:cubicBezTo>
                    <a:pt x="425657" y="116487"/>
                    <a:pt x="410409" y="111422"/>
                    <a:pt x="407868" y="111422"/>
                  </a:cubicBezTo>
                  <a:cubicBezTo>
                    <a:pt x="404056" y="111422"/>
                    <a:pt x="396433" y="108890"/>
                    <a:pt x="393891" y="103825"/>
                  </a:cubicBezTo>
                  <a:cubicBezTo>
                    <a:pt x="391350" y="100027"/>
                    <a:pt x="392621" y="94962"/>
                    <a:pt x="395162" y="92430"/>
                  </a:cubicBezTo>
                  <a:cubicBezTo>
                    <a:pt x="397703" y="91163"/>
                    <a:pt x="404056" y="88631"/>
                    <a:pt x="415492" y="84833"/>
                  </a:cubicBezTo>
                  <a:cubicBezTo>
                    <a:pt x="420574" y="83566"/>
                    <a:pt x="425657" y="79768"/>
                    <a:pt x="430739" y="75970"/>
                  </a:cubicBezTo>
                  <a:cubicBezTo>
                    <a:pt x="433281" y="73437"/>
                    <a:pt x="435822" y="72171"/>
                    <a:pt x="439634" y="70905"/>
                  </a:cubicBezTo>
                  <a:cubicBezTo>
                    <a:pt x="447257" y="65840"/>
                    <a:pt x="453610" y="63308"/>
                    <a:pt x="459963" y="63308"/>
                  </a:cubicBezTo>
                  <a:cubicBezTo>
                    <a:pt x="461234" y="63308"/>
                    <a:pt x="463775" y="62042"/>
                    <a:pt x="466317" y="62042"/>
                  </a:cubicBezTo>
                  <a:cubicBezTo>
                    <a:pt x="468858" y="60776"/>
                    <a:pt x="472670" y="60776"/>
                    <a:pt x="476481" y="60776"/>
                  </a:cubicBezTo>
                  <a:cubicBezTo>
                    <a:pt x="482835" y="60776"/>
                    <a:pt x="498082" y="59509"/>
                    <a:pt x="503165" y="58243"/>
                  </a:cubicBezTo>
                  <a:cubicBezTo>
                    <a:pt x="505706" y="56977"/>
                    <a:pt x="506976" y="55711"/>
                    <a:pt x="509518" y="53179"/>
                  </a:cubicBezTo>
                  <a:cubicBezTo>
                    <a:pt x="510788" y="51912"/>
                    <a:pt x="512059" y="49380"/>
                    <a:pt x="514600" y="48114"/>
                  </a:cubicBezTo>
                  <a:cubicBezTo>
                    <a:pt x="517141" y="45582"/>
                    <a:pt x="523494" y="41783"/>
                    <a:pt x="527306" y="39251"/>
                  </a:cubicBezTo>
                  <a:cubicBezTo>
                    <a:pt x="528577" y="37985"/>
                    <a:pt x="531118" y="36719"/>
                    <a:pt x="531118" y="36719"/>
                  </a:cubicBezTo>
                  <a:cubicBezTo>
                    <a:pt x="532389" y="35452"/>
                    <a:pt x="541283" y="30388"/>
                    <a:pt x="543824" y="30388"/>
                  </a:cubicBezTo>
                  <a:cubicBezTo>
                    <a:pt x="545095" y="30388"/>
                    <a:pt x="556530" y="31654"/>
                    <a:pt x="559072" y="32920"/>
                  </a:cubicBezTo>
                  <a:lnTo>
                    <a:pt x="581943" y="11395"/>
                  </a:lnTo>
                  <a:lnTo>
                    <a:pt x="588296" y="0"/>
                  </a:lnTo>
                  <a:lnTo>
                    <a:pt x="590837" y="2532"/>
                  </a:lnTo>
                  <a:cubicBezTo>
                    <a:pt x="599731" y="15194"/>
                    <a:pt x="617520" y="39251"/>
                    <a:pt x="634038" y="60776"/>
                  </a:cubicBezTo>
                  <a:cubicBezTo>
                    <a:pt x="649286" y="81034"/>
                    <a:pt x="663262" y="98760"/>
                    <a:pt x="665804" y="103825"/>
                  </a:cubicBezTo>
                  <a:cubicBezTo>
                    <a:pt x="672157" y="112688"/>
                    <a:pt x="696298" y="141810"/>
                    <a:pt x="703922" y="149407"/>
                  </a:cubicBezTo>
                  <a:cubicBezTo>
                    <a:pt x="711546" y="155738"/>
                    <a:pt x="717899" y="167133"/>
                    <a:pt x="722981" y="174730"/>
                  </a:cubicBezTo>
                  <a:lnTo>
                    <a:pt x="725523" y="178528"/>
                  </a:lnTo>
                  <a:cubicBezTo>
                    <a:pt x="726793" y="181061"/>
                    <a:pt x="730605" y="186125"/>
                    <a:pt x="734417" y="192456"/>
                  </a:cubicBezTo>
                  <a:cubicBezTo>
                    <a:pt x="740770" y="201319"/>
                    <a:pt x="747123" y="211449"/>
                    <a:pt x="748394" y="213981"/>
                  </a:cubicBezTo>
                  <a:cubicBezTo>
                    <a:pt x="750935" y="219045"/>
                    <a:pt x="753476" y="222844"/>
                    <a:pt x="750935" y="227909"/>
                  </a:cubicBezTo>
                  <a:cubicBezTo>
                    <a:pt x="749664" y="230441"/>
                    <a:pt x="744582" y="231707"/>
                    <a:pt x="738229" y="232973"/>
                  </a:cubicBezTo>
                  <a:cubicBezTo>
                    <a:pt x="736958" y="232973"/>
                    <a:pt x="735688" y="232973"/>
                    <a:pt x="735688" y="232973"/>
                  </a:cubicBezTo>
                  <a:cubicBezTo>
                    <a:pt x="734417" y="232973"/>
                    <a:pt x="730605" y="236772"/>
                    <a:pt x="728064" y="239304"/>
                  </a:cubicBezTo>
                  <a:cubicBezTo>
                    <a:pt x="725523" y="241836"/>
                    <a:pt x="724252" y="243102"/>
                    <a:pt x="721711" y="244369"/>
                  </a:cubicBezTo>
                  <a:cubicBezTo>
                    <a:pt x="720440" y="245635"/>
                    <a:pt x="716628" y="248167"/>
                    <a:pt x="714087" y="251966"/>
                  </a:cubicBezTo>
                  <a:cubicBezTo>
                    <a:pt x="710275" y="255764"/>
                    <a:pt x="707734" y="258296"/>
                    <a:pt x="706463" y="259563"/>
                  </a:cubicBezTo>
                  <a:cubicBezTo>
                    <a:pt x="705193" y="260829"/>
                    <a:pt x="702651" y="277289"/>
                    <a:pt x="702651" y="287418"/>
                  </a:cubicBezTo>
                  <a:cubicBezTo>
                    <a:pt x="702651" y="295015"/>
                    <a:pt x="705193" y="302612"/>
                    <a:pt x="706463" y="306410"/>
                  </a:cubicBezTo>
                  <a:cubicBezTo>
                    <a:pt x="709005" y="311475"/>
                    <a:pt x="712816" y="321604"/>
                    <a:pt x="712816" y="327935"/>
                  </a:cubicBezTo>
                  <a:cubicBezTo>
                    <a:pt x="712816" y="333000"/>
                    <a:pt x="717899" y="351992"/>
                    <a:pt x="721711" y="360855"/>
                  </a:cubicBezTo>
                  <a:cubicBezTo>
                    <a:pt x="722981" y="364654"/>
                    <a:pt x="724252" y="367186"/>
                    <a:pt x="725523" y="368452"/>
                  </a:cubicBezTo>
                  <a:cubicBezTo>
                    <a:pt x="726793" y="372251"/>
                    <a:pt x="728064" y="373517"/>
                    <a:pt x="728064" y="377315"/>
                  </a:cubicBezTo>
                  <a:cubicBezTo>
                    <a:pt x="728064" y="383646"/>
                    <a:pt x="717899" y="386178"/>
                    <a:pt x="715358" y="386178"/>
                  </a:cubicBezTo>
                  <a:cubicBezTo>
                    <a:pt x="715358" y="386178"/>
                    <a:pt x="712816" y="388711"/>
                    <a:pt x="712816" y="389977"/>
                  </a:cubicBezTo>
                  <a:cubicBezTo>
                    <a:pt x="712816" y="391243"/>
                    <a:pt x="714087" y="395042"/>
                    <a:pt x="717899" y="397574"/>
                  </a:cubicBezTo>
                  <a:cubicBezTo>
                    <a:pt x="717899" y="397574"/>
                    <a:pt x="730605" y="408969"/>
                    <a:pt x="731876" y="415300"/>
                  </a:cubicBezTo>
                  <a:cubicBezTo>
                    <a:pt x="733146" y="419099"/>
                    <a:pt x="738229" y="425429"/>
                    <a:pt x="740770" y="427962"/>
                  </a:cubicBezTo>
                  <a:cubicBezTo>
                    <a:pt x="742041" y="429228"/>
                    <a:pt x="742041" y="430494"/>
                    <a:pt x="743311" y="431760"/>
                  </a:cubicBezTo>
                  <a:cubicBezTo>
                    <a:pt x="744582" y="434292"/>
                    <a:pt x="745852" y="436825"/>
                    <a:pt x="752205" y="436825"/>
                  </a:cubicBezTo>
                  <a:cubicBezTo>
                    <a:pt x="759829" y="436825"/>
                    <a:pt x="764912" y="431760"/>
                    <a:pt x="767453" y="427962"/>
                  </a:cubicBezTo>
                  <a:lnTo>
                    <a:pt x="767453" y="427962"/>
                  </a:lnTo>
                  <a:cubicBezTo>
                    <a:pt x="768723" y="425429"/>
                    <a:pt x="767453" y="407703"/>
                    <a:pt x="767453" y="391243"/>
                  </a:cubicBezTo>
                  <a:lnTo>
                    <a:pt x="767453" y="388711"/>
                  </a:lnTo>
                  <a:lnTo>
                    <a:pt x="791595" y="386178"/>
                  </a:lnTo>
                  <a:lnTo>
                    <a:pt x="797948" y="383646"/>
                  </a:lnTo>
                  <a:lnTo>
                    <a:pt x="810654" y="382380"/>
                  </a:lnTo>
                  <a:lnTo>
                    <a:pt x="819548" y="391243"/>
                  </a:lnTo>
                  <a:lnTo>
                    <a:pt x="839878" y="392509"/>
                  </a:lnTo>
                  <a:lnTo>
                    <a:pt x="846231" y="386178"/>
                  </a:lnTo>
                  <a:lnTo>
                    <a:pt x="861479" y="386178"/>
                  </a:lnTo>
                  <a:lnTo>
                    <a:pt x="869102" y="393775"/>
                  </a:lnTo>
                  <a:lnTo>
                    <a:pt x="875455" y="391243"/>
                  </a:lnTo>
                  <a:lnTo>
                    <a:pt x="876726" y="392509"/>
                  </a:lnTo>
                  <a:cubicBezTo>
                    <a:pt x="876726" y="392509"/>
                    <a:pt x="883079" y="400106"/>
                    <a:pt x="894515" y="414034"/>
                  </a:cubicBezTo>
                  <a:cubicBezTo>
                    <a:pt x="907221" y="429228"/>
                    <a:pt x="925009" y="449486"/>
                    <a:pt x="942798" y="468479"/>
                  </a:cubicBezTo>
                  <a:cubicBezTo>
                    <a:pt x="966940" y="493802"/>
                    <a:pt x="991082" y="538117"/>
                    <a:pt x="1001246" y="555844"/>
                  </a:cubicBezTo>
                  <a:cubicBezTo>
                    <a:pt x="1007600" y="568505"/>
                    <a:pt x="1024118" y="592562"/>
                    <a:pt x="1045718" y="619152"/>
                  </a:cubicBezTo>
                  <a:cubicBezTo>
                    <a:pt x="1064777" y="643209"/>
                    <a:pt x="1085107" y="667266"/>
                    <a:pt x="1095272" y="677395"/>
                  </a:cubicBezTo>
                  <a:cubicBezTo>
                    <a:pt x="1106708" y="688791"/>
                    <a:pt x="1120684" y="709049"/>
                    <a:pt x="1134661" y="731840"/>
                  </a:cubicBezTo>
                  <a:cubicBezTo>
                    <a:pt x="1142285" y="744501"/>
                    <a:pt x="1151179" y="758429"/>
                    <a:pt x="1160074" y="769825"/>
                  </a:cubicBezTo>
                  <a:lnTo>
                    <a:pt x="1184215" y="804011"/>
                  </a:lnTo>
                  <a:cubicBezTo>
                    <a:pt x="1200733" y="826802"/>
                    <a:pt x="1215981" y="848326"/>
                    <a:pt x="1221063" y="854657"/>
                  </a:cubicBezTo>
                  <a:cubicBezTo>
                    <a:pt x="1224875" y="860988"/>
                    <a:pt x="1233770" y="872384"/>
                    <a:pt x="1241393" y="878714"/>
                  </a:cubicBezTo>
                  <a:lnTo>
                    <a:pt x="1242664" y="879980"/>
                  </a:lnTo>
                  <a:lnTo>
                    <a:pt x="1224875" y="907836"/>
                  </a:lnTo>
                  <a:cubicBezTo>
                    <a:pt x="1227416" y="910368"/>
                    <a:pt x="1229958" y="915433"/>
                    <a:pt x="1229958" y="920498"/>
                  </a:cubicBezTo>
                  <a:cubicBezTo>
                    <a:pt x="1229958" y="924296"/>
                    <a:pt x="1227416" y="928094"/>
                    <a:pt x="1224875" y="931893"/>
                  </a:cubicBezTo>
                  <a:cubicBezTo>
                    <a:pt x="1223605" y="933159"/>
                    <a:pt x="1222334" y="934425"/>
                    <a:pt x="1222334" y="935692"/>
                  </a:cubicBezTo>
                  <a:cubicBezTo>
                    <a:pt x="1222334" y="936958"/>
                    <a:pt x="1221063" y="938224"/>
                    <a:pt x="1219793" y="940756"/>
                  </a:cubicBezTo>
                  <a:cubicBezTo>
                    <a:pt x="1215981" y="948353"/>
                    <a:pt x="1209628" y="959748"/>
                    <a:pt x="1207086" y="966079"/>
                  </a:cubicBezTo>
                  <a:cubicBezTo>
                    <a:pt x="1204545" y="974942"/>
                    <a:pt x="1196921" y="992669"/>
                    <a:pt x="1195651" y="993935"/>
                  </a:cubicBezTo>
                  <a:lnTo>
                    <a:pt x="1181674" y="987604"/>
                  </a:lnTo>
                  <a:close/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6" name="Freeform 45">
              <a:extLst>
                <a:ext uri="{FF2B5EF4-FFF2-40B4-BE49-F238E27FC236}">
                  <a16:creationId xmlns:a16="http://schemas.microsoft.com/office/drawing/2014/main" id="{15C06293-30E1-FD3D-C40B-F1A711D6304A}"/>
                </a:ext>
              </a:extLst>
            </p:cNvPr>
            <p:cNvSpPr/>
            <p:nvPr/>
          </p:nvSpPr>
          <p:spPr>
            <a:xfrm>
              <a:off x="1806449" y="9548194"/>
              <a:ext cx="1475186" cy="937294"/>
            </a:xfrm>
            <a:custGeom>
              <a:avLst/>
              <a:gdLst>
                <a:gd name="connsiteX0" fmla="*/ 1467563 w 1475186"/>
                <a:gd name="connsiteY0" fmla="*/ 714114 h 937294"/>
                <a:gd name="connsiteX1" fmla="*/ 1466293 w 1475186"/>
                <a:gd name="connsiteY1" fmla="*/ 722977 h 937294"/>
                <a:gd name="connsiteX2" fmla="*/ 1472646 w 1475186"/>
                <a:gd name="connsiteY2" fmla="*/ 729308 h 937294"/>
                <a:gd name="connsiteX3" fmla="*/ 1471375 w 1475186"/>
                <a:gd name="connsiteY3" fmla="*/ 740703 h 937294"/>
                <a:gd name="connsiteX4" fmla="*/ 1458669 w 1475186"/>
                <a:gd name="connsiteY4" fmla="*/ 743235 h 937294"/>
                <a:gd name="connsiteX5" fmla="*/ 1445963 w 1475186"/>
                <a:gd name="connsiteY5" fmla="*/ 745768 h 937294"/>
                <a:gd name="connsiteX6" fmla="*/ 1440880 w 1475186"/>
                <a:gd name="connsiteY6" fmla="*/ 740703 h 937294"/>
                <a:gd name="connsiteX7" fmla="*/ 1437068 w 1475186"/>
                <a:gd name="connsiteY7" fmla="*/ 740703 h 937294"/>
                <a:gd name="connsiteX8" fmla="*/ 1434527 w 1475186"/>
                <a:gd name="connsiteY8" fmla="*/ 747034 h 937294"/>
                <a:gd name="connsiteX9" fmla="*/ 1424362 w 1475186"/>
                <a:gd name="connsiteY9" fmla="*/ 741969 h 937294"/>
                <a:gd name="connsiteX10" fmla="*/ 1404032 w 1475186"/>
                <a:gd name="connsiteY10" fmla="*/ 741969 h 937294"/>
                <a:gd name="connsiteX11" fmla="*/ 1393867 w 1475186"/>
                <a:gd name="connsiteY11" fmla="*/ 747034 h 937294"/>
                <a:gd name="connsiteX12" fmla="*/ 1402762 w 1475186"/>
                <a:gd name="connsiteY12" fmla="*/ 760962 h 937294"/>
                <a:gd name="connsiteX13" fmla="*/ 1407844 w 1475186"/>
                <a:gd name="connsiteY13" fmla="*/ 771091 h 937294"/>
                <a:gd name="connsiteX14" fmla="*/ 1410385 w 1475186"/>
                <a:gd name="connsiteY14" fmla="*/ 790083 h 937294"/>
                <a:gd name="connsiteX15" fmla="*/ 1410385 w 1475186"/>
                <a:gd name="connsiteY15" fmla="*/ 790083 h 937294"/>
                <a:gd name="connsiteX16" fmla="*/ 1407844 w 1475186"/>
                <a:gd name="connsiteY16" fmla="*/ 815407 h 937294"/>
                <a:gd name="connsiteX17" fmla="*/ 1400220 w 1475186"/>
                <a:gd name="connsiteY17" fmla="*/ 828068 h 937294"/>
                <a:gd name="connsiteX18" fmla="*/ 1391326 w 1475186"/>
                <a:gd name="connsiteY18" fmla="*/ 848327 h 937294"/>
                <a:gd name="connsiteX19" fmla="*/ 1386244 w 1475186"/>
                <a:gd name="connsiteY19" fmla="*/ 860988 h 937294"/>
                <a:gd name="connsiteX20" fmla="*/ 1386244 w 1475186"/>
                <a:gd name="connsiteY20" fmla="*/ 873650 h 937294"/>
                <a:gd name="connsiteX21" fmla="*/ 1341772 w 1475186"/>
                <a:gd name="connsiteY21" fmla="*/ 874916 h 937294"/>
                <a:gd name="connsiteX22" fmla="*/ 1316360 w 1475186"/>
                <a:gd name="connsiteY22" fmla="*/ 879980 h 937294"/>
                <a:gd name="connsiteX23" fmla="*/ 1289677 w 1475186"/>
                <a:gd name="connsiteY23" fmla="*/ 886311 h 937294"/>
                <a:gd name="connsiteX24" fmla="*/ 1255370 w 1475186"/>
                <a:gd name="connsiteY24" fmla="*/ 879980 h 937294"/>
                <a:gd name="connsiteX25" fmla="*/ 1232499 w 1475186"/>
                <a:gd name="connsiteY25" fmla="*/ 847060 h 937294"/>
                <a:gd name="connsiteX26" fmla="*/ 1199463 w 1475186"/>
                <a:gd name="connsiteY26" fmla="*/ 817939 h 937294"/>
                <a:gd name="connsiteX27" fmla="*/ 1185486 w 1475186"/>
                <a:gd name="connsiteY27" fmla="*/ 790083 h 937294"/>
                <a:gd name="connsiteX28" fmla="*/ 1175321 w 1475186"/>
                <a:gd name="connsiteY28" fmla="*/ 772357 h 937294"/>
                <a:gd name="connsiteX29" fmla="*/ 1166427 w 1475186"/>
                <a:gd name="connsiteY29" fmla="*/ 771091 h 937294"/>
                <a:gd name="connsiteX30" fmla="*/ 1146097 w 1475186"/>
                <a:gd name="connsiteY30" fmla="*/ 787551 h 937294"/>
                <a:gd name="connsiteX31" fmla="*/ 1119414 w 1475186"/>
                <a:gd name="connsiteY31" fmla="*/ 798946 h 937294"/>
                <a:gd name="connsiteX32" fmla="*/ 1100355 w 1475186"/>
                <a:gd name="connsiteY32" fmla="*/ 792616 h 937294"/>
                <a:gd name="connsiteX33" fmla="*/ 1078754 w 1475186"/>
                <a:gd name="connsiteY33" fmla="*/ 787551 h 937294"/>
                <a:gd name="connsiteX34" fmla="*/ 1060965 w 1475186"/>
                <a:gd name="connsiteY34" fmla="*/ 783753 h 937294"/>
                <a:gd name="connsiteX35" fmla="*/ 1040636 w 1475186"/>
                <a:gd name="connsiteY35" fmla="*/ 795148 h 937294"/>
                <a:gd name="connsiteX36" fmla="*/ 1016494 w 1475186"/>
                <a:gd name="connsiteY36" fmla="*/ 807809 h 937294"/>
                <a:gd name="connsiteX37" fmla="*/ 1003788 w 1475186"/>
                <a:gd name="connsiteY37" fmla="*/ 816673 h 937294"/>
                <a:gd name="connsiteX38" fmla="*/ 1012682 w 1475186"/>
                <a:gd name="connsiteY38" fmla="*/ 835665 h 937294"/>
                <a:gd name="connsiteX39" fmla="*/ 1020306 w 1475186"/>
                <a:gd name="connsiteY39" fmla="*/ 855924 h 937294"/>
                <a:gd name="connsiteX40" fmla="*/ 1029200 w 1475186"/>
                <a:gd name="connsiteY40" fmla="*/ 871117 h 937294"/>
                <a:gd name="connsiteX41" fmla="*/ 1025388 w 1475186"/>
                <a:gd name="connsiteY41" fmla="*/ 877448 h 937294"/>
                <a:gd name="connsiteX42" fmla="*/ 1012682 w 1475186"/>
                <a:gd name="connsiteY42" fmla="*/ 879980 h 937294"/>
                <a:gd name="connsiteX43" fmla="*/ 1001246 w 1475186"/>
                <a:gd name="connsiteY43" fmla="*/ 881247 h 937294"/>
                <a:gd name="connsiteX44" fmla="*/ 988540 w 1475186"/>
                <a:gd name="connsiteY44" fmla="*/ 869851 h 937294"/>
                <a:gd name="connsiteX45" fmla="*/ 973293 w 1475186"/>
                <a:gd name="connsiteY45" fmla="*/ 862254 h 937294"/>
                <a:gd name="connsiteX46" fmla="*/ 959316 w 1475186"/>
                <a:gd name="connsiteY46" fmla="*/ 859722 h 937294"/>
                <a:gd name="connsiteX47" fmla="*/ 958046 w 1475186"/>
                <a:gd name="connsiteY47" fmla="*/ 881247 h 937294"/>
                <a:gd name="connsiteX48" fmla="*/ 947881 w 1475186"/>
                <a:gd name="connsiteY48" fmla="*/ 887578 h 937294"/>
                <a:gd name="connsiteX49" fmla="*/ 930092 w 1475186"/>
                <a:gd name="connsiteY49" fmla="*/ 895174 h 937294"/>
                <a:gd name="connsiteX50" fmla="*/ 908491 w 1475186"/>
                <a:gd name="connsiteY50" fmla="*/ 912901 h 937294"/>
                <a:gd name="connsiteX51" fmla="*/ 893244 w 1475186"/>
                <a:gd name="connsiteY51" fmla="*/ 897707 h 937294"/>
                <a:gd name="connsiteX52" fmla="*/ 879267 w 1475186"/>
                <a:gd name="connsiteY52" fmla="*/ 890110 h 937294"/>
                <a:gd name="connsiteX53" fmla="*/ 880538 w 1475186"/>
                <a:gd name="connsiteY53" fmla="*/ 873650 h 937294"/>
                <a:gd name="connsiteX54" fmla="*/ 874185 w 1475186"/>
                <a:gd name="connsiteY54" fmla="*/ 863520 h 937294"/>
                <a:gd name="connsiteX55" fmla="*/ 846231 w 1475186"/>
                <a:gd name="connsiteY55" fmla="*/ 883779 h 937294"/>
                <a:gd name="connsiteX56" fmla="*/ 827172 w 1475186"/>
                <a:gd name="connsiteY56" fmla="*/ 872384 h 937294"/>
                <a:gd name="connsiteX57" fmla="*/ 805572 w 1475186"/>
                <a:gd name="connsiteY57" fmla="*/ 863520 h 937294"/>
                <a:gd name="connsiteX58" fmla="*/ 796677 w 1475186"/>
                <a:gd name="connsiteY58" fmla="*/ 862254 h 937294"/>
                <a:gd name="connsiteX59" fmla="*/ 786512 w 1475186"/>
                <a:gd name="connsiteY59" fmla="*/ 873650 h 937294"/>
                <a:gd name="connsiteX60" fmla="*/ 773806 w 1475186"/>
                <a:gd name="connsiteY60" fmla="*/ 860988 h 937294"/>
                <a:gd name="connsiteX61" fmla="*/ 761100 w 1475186"/>
                <a:gd name="connsiteY61" fmla="*/ 872384 h 937294"/>
                <a:gd name="connsiteX62" fmla="*/ 749664 w 1475186"/>
                <a:gd name="connsiteY62" fmla="*/ 876182 h 937294"/>
                <a:gd name="connsiteX63" fmla="*/ 738229 w 1475186"/>
                <a:gd name="connsiteY63" fmla="*/ 867319 h 937294"/>
                <a:gd name="connsiteX64" fmla="*/ 710275 w 1475186"/>
                <a:gd name="connsiteY64" fmla="*/ 859722 h 937294"/>
                <a:gd name="connsiteX65" fmla="*/ 691216 w 1475186"/>
                <a:gd name="connsiteY65" fmla="*/ 854657 h 937294"/>
                <a:gd name="connsiteX66" fmla="*/ 667074 w 1475186"/>
                <a:gd name="connsiteY66" fmla="*/ 862254 h 937294"/>
                <a:gd name="connsiteX67" fmla="*/ 653097 w 1475186"/>
                <a:gd name="connsiteY67" fmla="*/ 862254 h 937294"/>
                <a:gd name="connsiteX68" fmla="*/ 635309 w 1475186"/>
                <a:gd name="connsiteY68" fmla="*/ 850859 h 937294"/>
                <a:gd name="connsiteX69" fmla="*/ 612438 w 1475186"/>
                <a:gd name="connsiteY69" fmla="*/ 838197 h 937294"/>
                <a:gd name="connsiteX70" fmla="*/ 583213 w 1475186"/>
                <a:gd name="connsiteY70" fmla="*/ 819205 h 937294"/>
                <a:gd name="connsiteX71" fmla="*/ 560342 w 1475186"/>
                <a:gd name="connsiteY71" fmla="*/ 825536 h 937294"/>
                <a:gd name="connsiteX72" fmla="*/ 529847 w 1475186"/>
                <a:gd name="connsiteY72" fmla="*/ 835665 h 937294"/>
                <a:gd name="connsiteX73" fmla="*/ 503165 w 1475186"/>
                <a:gd name="connsiteY73" fmla="*/ 848327 h 937294"/>
                <a:gd name="connsiteX74" fmla="*/ 475211 w 1475186"/>
                <a:gd name="connsiteY74" fmla="*/ 864787 h 937294"/>
                <a:gd name="connsiteX75" fmla="*/ 466317 w 1475186"/>
                <a:gd name="connsiteY75" fmla="*/ 882513 h 937294"/>
                <a:gd name="connsiteX76" fmla="*/ 448528 w 1475186"/>
                <a:gd name="connsiteY76" fmla="*/ 896441 h 937294"/>
                <a:gd name="connsiteX77" fmla="*/ 435822 w 1475186"/>
                <a:gd name="connsiteY77" fmla="*/ 910368 h 937294"/>
                <a:gd name="connsiteX78" fmla="*/ 423116 w 1475186"/>
                <a:gd name="connsiteY78" fmla="*/ 924296 h 937294"/>
                <a:gd name="connsiteX79" fmla="*/ 412951 w 1475186"/>
                <a:gd name="connsiteY79" fmla="*/ 933159 h 937294"/>
                <a:gd name="connsiteX80" fmla="*/ 401515 w 1475186"/>
                <a:gd name="connsiteY80" fmla="*/ 936958 h 937294"/>
                <a:gd name="connsiteX81" fmla="*/ 387538 w 1475186"/>
                <a:gd name="connsiteY81" fmla="*/ 920498 h 937294"/>
                <a:gd name="connsiteX82" fmla="*/ 374832 w 1475186"/>
                <a:gd name="connsiteY82" fmla="*/ 895174 h 937294"/>
                <a:gd name="connsiteX83" fmla="*/ 364667 w 1475186"/>
                <a:gd name="connsiteY83" fmla="*/ 873650 h 937294"/>
                <a:gd name="connsiteX84" fmla="*/ 354502 w 1475186"/>
                <a:gd name="connsiteY84" fmla="*/ 868585 h 937294"/>
                <a:gd name="connsiteX85" fmla="*/ 350690 w 1475186"/>
                <a:gd name="connsiteY85" fmla="*/ 854657 h 937294"/>
                <a:gd name="connsiteX86" fmla="*/ 341796 w 1475186"/>
                <a:gd name="connsiteY86" fmla="*/ 857190 h 937294"/>
                <a:gd name="connsiteX87" fmla="*/ 318925 w 1475186"/>
                <a:gd name="connsiteY87" fmla="*/ 874916 h 937294"/>
                <a:gd name="connsiteX88" fmla="*/ 285889 w 1475186"/>
                <a:gd name="connsiteY88" fmla="*/ 878714 h 937294"/>
                <a:gd name="connsiteX89" fmla="*/ 270642 w 1475186"/>
                <a:gd name="connsiteY89" fmla="*/ 878714 h 937294"/>
                <a:gd name="connsiteX90" fmla="*/ 237605 w 1475186"/>
                <a:gd name="connsiteY90" fmla="*/ 866053 h 937294"/>
                <a:gd name="connsiteX91" fmla="*/ 176616 w 1475186"/>
                <a:gd name="connsiteY91" fmla="*/ 840730 h 937294"/>
                <a:gd name="connsiteX92" fmla="*/ 137227 w 1475186"/>
                <a:gd name="connsiteY92" fmla="*/ 825536 h 937294"/>
                <a:gd name="connsiteX93" fmla="*/ 113085 w 1475186"/>
                <a:gd name="connsiteY93" fmla="*/ 816673 h 937294"/>
                <a:gd name="connsiteX94" fmla="*/ 109273 w 1475186"/>
                <a:gd name="connsiteY94" fmla="*/ 810342 h 937294"/>
                <a:gd name="connsiteX95" fmla="*/ 133415 w 1475186"/>
                <a:gd name="connsiteY95" fmla="*/ 763494 h 937294"/>
                <a:gd name="connsiteX96" fmla="*/ 170263 w 1475186"/>
                <a:gd name="connsiteY96" fmla="*/ 745768 h 937294"/>
                <a:gd name="connsiteX97" fmla="*/ 218546 w 1475186"/>
                <a:gd name="connsiteY97" fmla="*/ 711581 h 937294"/>
                <a:gd name="connsiteX98" fmla="*/ 233794 w 1475186"/>
                <a:gd name="connsiteY98" fmla="*/ 671064 h 937294"/>
                <a:gd name="connsiteX99" fmla="*/ 238876 w 1475186"/>
                <a:gd name="connsiteY99" fmla="*/ 635612 h 937294"/>
                <a:gd name="connsiteX100" fmla="*/ 274453 w 1475186"/>
                <a:gd name="connsiteY100" fmla="*/ 595095 h 937294"/>
                <a:gd name="connsiteX101" fmla="*/ 311301 w 1475186"/>
                <a:gd name="connsiteY101" fmla="*/ 562175 h 937294"/>
                <a:gd name="connsiteX102" fmla="*/ 343067 w 1475186"/>
                <a:gd name="connsiteY102" fmla="*/ 507730 h 937294"/>
                <a:gd name="connsiteX103" fmla="*/ 360855 w 1475186"/>
                <a:gd name="connsiteY103" fmla="*/ 473544 h 937294"/>
                <a:gd name="connsiteX104" fmla="*/ 368479 w 1475186"/>
                <a:gd name="connsiteY104" fmla="*/ 458350 h 937294"/>
                <a:gd name="connsiteX105" fmla="*/ 362126 w 1475186"/>
                <a:gd name="connsiteY105" fmla="*/ 445688 h 937294"/>
                <a:gd name="connsiteX106" fmla="*/ 362126 w 1475186"/>
                <a:gd name="connsiteY106" fmla="*/ 416566 h 937294"/>
                <a:gd name="connsiteX107" fmla="*/ 315113 w 1475186"/>
                <a:gd name="connsiteY107" fmla="*/ 406437 h 937294"/>
                <a:gd name="connsiteX108" fmla="*/ 275724 w 1475186"/>
                <a:gd name="connsiteY108" fmla="*/ 397574 h 937294"/>
                <a:gd name="connsiteX109" fmla="*/ 270642 w 1475186"/>
                <a:gd name="connsiteY109" fmla="*/ 406437 h 937294"/>
                <a:gd name="connsiteX110" fmla="*/ 270642 w 1475186"/>
                <a:gd name="connsiteY110" fmla="*/ 406437 h 937294"/>
                <a:gd name="connsiteX111" fmla="*/ 226170 w 1475186"/>
                <a:gd name="connsiteY111" fmla="*/ 379848 h 937294"/>
                <a:gd name="connsiteX112" fmla="*/ 128332 w 1475186"/>
                <a:gd name="connsiteY112" fmla="*/ 358323 h 937294"/>
                <a:gd name="connsiteX113" fmla="*/ 64802 w 1475186"/>
                <a:gd name="connsiteY113" fmla="*/ 344395 h 937294"/>
                <a:gd name="connsiteX114" fmla="*/ 38119 w 1475186"/>
                <a:gd name="connsiteY114" fmla="*/ 316540 h 937294"/>
                <a:gd name="connsiteX115" fmla="*/ 17789 w 1475186"/>
                <a:gd name="connsiteY115" fmla="*/ 312741 h 937294"/>
                <a:gd name="connsiteX116" fmla="*/ 13977 w 1475186"/>
                <a:gd name="connsiteY116" fmla="*/ 292483 h 937294"/>
                <a:gd name="connsiteX117" fmla="*/ 0 w 1475186"/>
                <a:gd name="connsiteY117" fmla="*/ 288684 h 937294"/>
                <a:gd name="connsiteX118" fmla="*/ 0 w 1475186"/>
                <a:gd name="connsiteY118" fmla="*/ 279821 h 937294"/>
                <a:gd name="connsiteX119" fmla="*/ 11436 w 1475186"/>
                <a:gd name="connsiteY119" fmla="*/ 277289 h 937294"/>
                <a:gd name="connsiteX120" fmla="*/ 12706 w 1475186"/>
                <a:gd name="connsiteY120" fmla="*/ 274756 h 937294"/>
                <a:gd name="connsiteX121" fmla="*/ 2541 w 1475186"/>
                <a:gd name="connsiteY121" fmla="*/ 268426 h 937294"/>
                <a:gd name="connsiteX122" fmla="*/ 2541 w 1475186"/>
                <a:gd name="connsiteY122" fmla="*/ 259563 h 937294"/>
                <a:gd name="connsiteX123" fmla="*/ 7624 w 1475186"/>
                <a:gd name="connsiteY123" fmla="*/ 259563 h 937294"/>
                <a:gd name="connsiteX124" fmla="*/ 7624 w 1475186"/>
                <a:gd name="connsiteY124" fmla="*/ 262095 h 937294"/>
                <a:gd name="connsiteX125" fmla="*/ 22871 w 1475186"/>
                <a:gd name="connsiteY125" fmla="*/ 262095 h 937294"/>
                <a:gd name="connsiteX126" fmla="*/ 31765 w 1475186"/>
                <a:gd name="connsiteY126" fmla="*/ 257030 h 937294"/>
                <a:gd name="connsiteX127" fmla="*/ 85131 w 1475186"/>
                <a:gd name="connsiteY127" fmla="*/ 243102 h 937294"/>
                <a:gd name="connsiteX128" fmla="*/ 123250 w 1475186"/>
                <a:gd name="connsiteY128" fmla="*/ 229175 h 937294"/>
                <a:gd name="connsiteX129" fmla="*/ 146121 w 1475186"/>
                <a:gd name="connsiteY129" fmla="*/ 227909 h 937294"/>
                <a:gd name="connsiteX130" fmla="*/ 172804 w 1475186"/>
                <a:gd name="connsiteY130" fmla="*/ 235506 h 937294"/>
                <a:gd name="connsiteX131" fmla="*/ 199487 w 1475186"/>
                <a:gd name="connsiteY131" fmla="*/ 230441 h 937294"/>
                <a:gd name="connsiteX132" fmla="*/ 203299 w 1475186"/>
                <a:gd name="connsiteY132" fmla="*/ 226643 h 937294"/>
                <a:gd name="connsiteX133" fmla="*/ 195675 w 1475186"/>
                <a:gd name="connsiteY133" fmla="*/ 187392 h 937294"/>
                <a:gd name="connsiteX134" fmla="*/ 180428 w 1475186"/>
                <a:gd name="connsiteY134" fmla="*/ 184859 h 937294"/>
                <a:gd name="connsiteX135" fmla="*/ 179157 w 1475186"/>
                <a:gd name="connsiteY135" fmla="*/ 169665 h 937294"/>
                <a:gd name="connsiteX136" fmla="*/ 174075 w 1475186"/>
                <a:gd name="connsiteY136" fmla="*/ 167133 h 937294"/>
                <a:gd name="connsiteX137" fmla="*/ 176616 w 1475186"/>
                <a:gd name="connsiteY137" fmla="*/ 157004 h 937294"/>
                <a:gd name="connsiteX138" fmla="*/ 182969 w 1475186"/>
                <a:gd name="connsiteY138" fmla="*/ 157004 h 937294"/>
                <a:gd name="connsiteX139" fmla="*/ 182969 w 1475186"/>
                <a:gd name="connsiteY139" fmla="*/ 162068 h 937294"/>
                <a:gd name="connsiteX140" fmla="*/ 204569 w 1475186"/>
                <a:gd name="connsiteY140" fmla="*/ 164601 h 937294"/>
                <a:gd name="connsiteX141" fmla="*/ 207111 w 1475186"/>
                <a:gd name="connsiteY141" fmla="*/ 148141 h 937294"/>
                <a:gd name="connsiteX142" fmla="*/ 266830 w 1475186"/>
                <a:gd name="connsiteY142" fmla="*/ 126616 h 937294"/>
                <a:gd name="connsiteX143" fmla="*/ 316384 w 1475186"/>
                <a:gd name="connsiteY143" fmla="*/ 94962 h 937294"/>
                <a:gd name="connsiteX144" fmla="*/ 343067 w 1475186"/>
                <a:gd name="connsiteY144" fmla="*/ 72171 h 937294"/>
                <a:gd name="connsiteX145" fmla="*/ 354502 w 1475186"/>
                <a:gd name="connsiteY145" fmla="*/ 68373 h 937294"/>
                <a:gd name="connsiteX146" fmla="*/ 363397 w 1475186"/>
                <a:gd name="connsiteY146" fmla="*/ 88631 h 937294"/>
                <a:gd name="connsiteX147" fmla="*/ 383726 w 1475186"/>
                <a:gd name="connsiteY147" fmla="*/ 78502 h 937294"/>
                <a:gd name="connsiteX148" fmla="*/ 404056 w 1475186"/>
                <a:gd name="connsiteY148" fmla="*/ 74703 h 937294"/>
                <a:gd name="connsiteX149" fmla="*/ 443445 w 1475186"/>
                <a:gd name="connsiteY149" fmla="*/ 60776 h 937294"/>
                <a:gd name="connsiteX150" fmla="*/ 476481 w 1475186"/>
                <a:gd name="connsiteY150" fmla="*/ 51913 h 937294"/>
                <a:gd name="connsiteX151" fmla="*/ 482835 w 1475186"/>
                <a:gd name="connsiteY151" fmla="*/ 32920 h 937294"/>
                <a:gd name="connsiteX152" fmla="*/ 524765 w 1475186"/>
                <a:gd name="connsiteY152" fmla="*/ 21525 h 937294"/>
                <a:gd name="connsiteX153" fmla="*/ 580672 w 1475186"/>
                <a:gd name="connsiteY153" fmla="*/ 5065 h 937294"/>
                <a:gd name="connsiteX154" fmla="*/ 607355 w 1475186"/>
                <a:gd name="connsiteY154" fmla="*/ 0 h 937294"/>
                <a:gd name="connsiteX155" fmla="*/ 637850 w 1475186"/>
                <a:gd name="connsiteY155" fmla="*/ 25323 h 937294"/>
                <a:gd name="connsiteX156" fmla="*/ 675968 w 1475186"/>
                <a:gd name="connsiteY156" fmla="*/ 30388 h 937294"/>
                <a:gd name="connsiteX157" fmla="*/ 693757 w 1475186"/>
                <a:gd name="connsiteY157" fmla="*/ 35452 h 937294"/>
                <a:gd name="connsiteX158" fmla="*/ 706463 w 1475186"/>
                <a:gd name="connsiteY158" fmla="*/ 41783 h 937294"/>
                <a:gd name="connsiteX159" fmla="*/ 710275 w 1475186"/>
                <a:gd name="connsiteY159" fmla="*/ 44316 h 937294"/>
                <a:gd name="connsiteX160" fmla="*/ 745852 w 1475186"/>
                <a:gd name="connsiteY160" fmla="*/ 51913 h 937294"/>
                <a:gd name="connsiteX161" fmla="*/ 796677 w 1475186"/>
                <a:gd name="connsiteY161" fmla="*/ 74703 h 937294"/>
                <a:gd name="connsiteX162" fmla="*/ 853855 w 1475186"/>
                <a:gd name="connsiteY162" fmla="*/ 107624 h 937294"/>
                <a:gd name="connsiteX163" fmla="*/ 894515 w 1475186"/>
                <a:gd name="connsiteY163" fmla="*/ 134213 h 937294"/>
                <a:gd name="connsiteX164" fmla="*/ 905950 w 1475186"/>
                <a:gd name="connsiteY164" fmla="*/ 154471 h 937294"/>
                <a:gd name="connsiteX165" fmla="*/ 927551 w 1475186"/>
                <a:gd name="connsiteY165" fmla="*/ 170931 h 937294"/>
                <a:gd name="connsiteX166" fmla="*/ 949151 w 1475186"/>
                <a:gd name="connsiteY166" fmla="*/ 192456 h 937294"/>
                <a:gd name="connsiteX167" fmla="*/ 937716 w 1475186"/>
                <a:gd name="connsiteY167" fmla="*/ 198787 h 937294"/>
                <a:gd name="connsiteX168" fmla="*/ 944069 w 1475186"/>
                <a:gd name="connsiteY168" fmla="*/ 208916 h 937294"/>
                <a:gd name="connsiteX169" fmla="*/ 938986 w 1475186"/>
                <a:gd name="connsiteY169" fmla="*/ 220312 h 937294"/>
                <a:gd name="connsiteX170" fmla="*/ 947881 w 1475186"/>
                <a:gd name="connsiteY170" fmla="*/ 235506 h 937294"/>
                <a:gd name="connsiteX171" fmla="*/ 961857 w 1475186"/>
                <a:gd name="connsiteY171" fmla="*/ 254498 h 937294"/>
                <a:gd name="connsiteX172" fmla="*/ 970752 w 1475186"/>
                <a:gd name="connsiteY172" fmla="*/ 267160 h 937294"/>
                <a:gd name="connsiteX173" fmla="*/ 960587 w 1475186"/>
                <a:gd name="connsiteY173" fmla="*/ 273490 h 937294"/>
                <a:gd name="connsiteX174" fmla="*/ 961857 w 1475186"/>
                <a:gd name="connsiteY174" fmla="*/ 321605 h 937294"/>
                <a:gd name="connsiteX175" fmla="*/ 959316 w 1475186"/>
                <a:gd name="connsiteY175" fmla="*/ 343129 h 937294"/>
                <a:gd name="connsiteX176" fmla="*/ 949151 w 1475186"/>
                <a:gd name="connsiteY176" fmla="*/ 359589 h 937294"/>
                <a:gd name="connsiteX177" fmla="*/ 968210 w 1475186"/>
                <a:gd name="connsiteY177" fmla="*/ 365920 h 937294"/>
                <a:gd name="connsiteX178" fmla="*/ 985999 w 1475186"/>
                <a:gd name="connsiteY178" fmla="*/ 373517 h 937294"/>
                <a:gd name="connsiteX179" fmla="*/ 1005058 w 1475186"/>
                <a:gd name="connsiteY179" fmla="*/ 363388 h 937294"/>
                <a:gd name="connsiteX180" fmla="*/ 1021576 w 1475186"/>
                <a:gd name="connsiteY180" fmla="*/ 350726 h 937294"/>
                <a:gd name="connsiteX181" fmla="*/ 1034283 w 1475186"/>
                <a:gd name="connsiteY181" fmla="*/ 335532 h 937294"/>
                <a:gd name="connsiteX182" fmla="*/ 1044447 w 1475186"/>
                <a:gd name="connsiteY182" fmla="*/ 326669 h 937294"/>
                <a:gd name="connsiteX183" fmla="*/ 1060965 w 1475186"/>
                <a:gd name="connsiteY183" fmla="*/ 335532 h 937294"/>
                <a:gd name="connsiteX184" fmla="*/ 1096543 w 1475186"/>
                <a:gd name="connsiteY184" fmla="*/ 322871 h 937294"/>
                <a:gd name="connsiteX185" fmla="*/ 1133391 w 1475186"/>
                <a:gd name="connsiteY185" fmla="*/ 301346 h 937294"/>
                <a:gd name="connsiteX186" fmla="*/ 1153721 w 1475186"/>
                <a:gd name="connsiteY186" fmla="*/ 283620 h 937294"/>
                <a:gd name="connsiteX187" fmla="*/ 1158803 w 1475186"/>
                <a:gd name="connsiteY187" fmla="*/ 283620 h 937294"/>
                <a:gd name="connsiteX188" fmla="*/ 1196921 w 1475186"/>
                <a:gd name="connsiteY188" fmla="*/ 329201 h 937294"/>
                <a:gd name="connsiteX189" fmla="*/ 1194380 w 1475186"/>
                <a:gd name="connsiteY189" fmla="*/ 338064 h 937294"/>
                <a:gd name="connsiteX190" fmla="*/ 1188027 w 1475186"/>
                <a:gd name="connsiteY190" fmla="*/ 353258 h 937294"/>
                <a:gd name="connsiteX191" fmla="*/ 1175321 w 1475186"/>
                <a:gd name="connsiteY191" fmla="*/ 362122 h 937294"/>
                <a:gd name="connsiteX192" fmla="*/ 1165156 w 1475186"/>
                <a:gd name="connsiteY192" fmla="*/ 357057 h 937294"/>
                <a:gd name="connsiteX193" fmla="*/ 1156262 w 1475186"/>
                <a:gd name="connsiteY193" fmla="*/ 358323 h 937294"/>
                <a:gd name="connsiteX194" fmla="*/ 1143556 w 1475186"/>
                <a:gd name="connsiteY194" fmla="*/ 354525 h 937294"/>
                <a:gd name="connsiteX195" fmla="*/ 1105437 w 1475186"/>
                <a:gd name="connsiteY195" fmla="*/ 376049 h 937294"/>
                <a:gd name="connsiteX196" fmla="*/ 1106708 w 1475186"/>
                <a:gd name="connsiteY196" fmla="*/ 384912 h 937294"/>
                <a:gd name="connsiteX197" fmla="*/ 1120684 w 1475186"/>
                <a:gd name="connsiteY197" fmla="*/ 400106 h 937294"/>
                <a:gd name="connsiteX198" fmla="*/ 1143556 w 1475186"/>
                <a:gd name="connsiteY198" fmla="*/ 414034 h 937294"/>
                <a:gd name="connsiteX199" fmla="*/ 1161344 w 1475186"/>
                <a:gd name="connsiteY199" fmla="*/ 419099 h 937294"/>
                <a:gd name="connsiteX200" fmla="*/ 1182945 w 1475186"/>
                <a:gd name="connsiteY200" fmla="*/ 419099 h 937294"/>
                <a:gd name="connsiteX201" fmla="*/ 1195651 w 1475186"/>
                <a:gd name="connsiteY201" fmla="*/ 412768 h 937294"/>
                <a:gd name="connsiteX202" fmla="*/ 1217251 w 1475186"/>
                <a:gd name="connsiteY202" fmla="*/ 408969 h 937294"/>
                <a:gd name="connsiteX203" fmla="*/ 1237581 w 1475186"/>
                <a:gd name="connsiteY203" fmla="*/ 402639 h 937294"/>
                <a:gd name="connsiteX204" fmla="*/ 1264264 w 1475186"/>
                <a:gd name="connsiteY204" fmla="*/ 402639 h 937294"/>
                <a:gd name="connsiteX205" fmla="*/ 1279512 w 1475186"/>
                <a:gd name="connsiteY205" fmla="*/ 401372 h 937294"/>
                <a:gd name="connsiteX206" fmla="*/ 1296030 w 1475186"/>
                <a:gd name="connsiteY206" fmla="*/ 388711 h 937294"/>
                <a:gd name="connsiteX207" fmla="*/ 1306195 w 1475186"/>
                <a:gd name="connsiteY207" fmla="*/ 377315 h 937294"/>
                <a:gd name="connsiteX208" fmla="*/ 1316360 w 1475186"/>
                <a:gd name="connsiteY208" fmla="*/ 365920 h 937294"/>
                <a:gd name="connsiteX209" fmla="*/ 1336689 w 1475186"/>
                <a:gd name="connsiteY209" fmla="*/ 348194 h 937294"/>
                <a:gd name="connsiteX210" fmla="*/ 1354478 w 1475186"/>
                <a:gd name="connsiteY210" fmla="*/ 331734 h 937294"/>
                <a:gd name="connsiteX211" fmla="*/ 1372267 w 1475186"/>
                <a:gd name="connsiteY211" fmla="*/ 329201 h 937294"/>
                <a:gd name="connsiteX212" fmla="*/ 1384973 w 1475186"/>
                <a:gd name="connsiteY212" fmla="*/ 343129 h 937294"/>
                <a:gd name="connsiteX213" fmla="*/ 1407844 w 1475186"/>
                <a:gd name="connsiteY213" fmla="*/ 344395 h 937294"/>
                <a:gd name="connsiteX214" fmla="*/ 1425633 w 1475186"/>
                <a:gd name="connsiteY214" fmla="*/ 344395 h 937294"/>
                <a:gd name="connsiteX215" fmla="*/ 1447233 w 1475186"/>
                <a:gd name="connsiteY215" fmla="*/ 346928 h 937294"/>
                <a:gd name="connsiteX216" fmla="*/ 1468834 w 1475186"/>
                <a:gd name="connsiteY216" fmla="*/ 367186 h 937294"/>
                <a:gd name="connsiteX217" fmla="*/ 1463751 w 1475186"/>
                <a:gd name="connsiteY217" fmla="*/ 367186 h 937294"/>
                <a:gd name="connsiteX218" fmla="*/ 1459939 w 1475186"/>
                <a:gd name="connsiteY218" fmla="*/ 373517 h 937294"/>
                <a:gd name="connsiteX219" fmla="*/ 1468834 w 1475186"/>
                <a:gd name="connsiteY219" fmla="*/ 381114 h 937294"/>
                <a:gd name="connsiteX220" fmla="*/ 1470104 w 1475186"/>
                <a:gd name="connsiteY220" fmla="*/ 383646 h 937294"/>
                <a:gd name="connsiteX221" fmla="*/ 1461210 w 1475186"/>
                <a:gd name="connsiteY221" fmla="*/ 389977 h 937294"/>
                <a:gd name="connsiteX222" fmla="*/ 1447233 w 1475186"/>
                <a:gd name="connsiteY222" fmla="*/ 401372 h 937294"/>
                <a:gd name="connsiteX223" fmla="*/ 1430715 w 1475186"/>
                <a:gd name="connsiteY223" fmla="*/ 420365 h 937294"/>
                <a:gd name="connsiteX224" fmla="*/ 1430715 w 1475186"/>
                <a:gd name="connsiteY224" fmla="*/ 435559 h 937294"/>
                <a:gd name="connsiteX225" fmla="*/ 1426903 w 1475186"/>
                <a:gd name="connsiteY225" fmla="*/ 444422 h 937294"/>
                <a:gd name="connsiteX226" fmla="*/ 1415468 w 1475186"/>
                <a:gd name="connsiteY226" fmla="*/ 460882 h 937294"/>
                <a:gd name="connsiteX227" fmla="*/ 1411656 w 1475186"/>
                <a:gd name="connsiteY227" fmla="*/ 472277 h 937294"/>
                <a:gd name="connsiteX228" fmla="*/ 1416738 w 1475186"/>
                <a:gd name="connsiteY228" fmla="*/ 495068 h 937294"/>
                <a:gd name="connsiteX229" fmla="*/ 1421821 w 1475186"/>
                <a:gd name="connsiteY229" fmla="*/ 515327 h 937294"/>
                <a:gd name="connsiteX230" fmla="*/ 1430715 w 1475186"/>
                <a:gd name="connsiteY230" fmla="*/ 527988 h 937294"/>
                <a:gd name="connsiteX231" fmla="*/ 1425633 w 1475186"/>
                <a:gd name="connsiteY231" fmla="*/ 541916 h 937294"/>
                <a:gd name="connsiteX232" fmla="*/ 1430715 w 1475186"/>
                <a:gd name="connsiteY232" fmla="*/ 557110 h 937294"/>
                <a:gd name="connsiteX233" fmla="*/ 1431986 w 1475186"/>
                <a:gd name="connsiteY233" fmla="*/ 579901 h 937294"/>
                <a:gd name="connsiteX234" fmla="*/ 1435798 w 1475186"/>
                <a:gd name="connsiteY234" fmla="*/ 600159 h 937294"/>
                <a:gd name="connsiteX235" fmla="*/ 1447233 w 1475186"/>
                <a:gd name="connsiteY235" fmla="*/ 624216 h 937294"/>
                <a:gd name="connsiteX236" fmla="*/ 1465022 w 1475186"/>
                <a:gd name="connsiteY236" fmla="*/ 659669 h 937294"/>
                <a:gd name="connsiteX237" fmla="*/ 1470104 w 1475186"/>
                <a:gd name="connsiteY237" fmla="*/ 684992 h 937294"/>
                <a:gd name="connsiteX238" fmla="*/ 1470104 w 1475186"/>
                <a:gd name="connsiteY238" fmla="*/ 696387 h 937294"/>
                <a:gd name="connsiteX239" fmla="*/ 1475187 w 1475186"/>
                <a:gd name="connsiteY239" fmla="*/ 698920 h 937294"/>
                <a:gd name="connsiteX240" fmla="*/ 1473916 w 1475186"/>
                <a:gd name="connsiteY240" fmla="*/ 710315 h 937294"/>
                <a:gd name="connsiteX241" fmla="*/ 1467563 w 1475186"/>
                <a:gd name="connsiteY241" fmla="*/ 714114 h 9372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</a:cxnLst>
              <a:rect l="l" t="t" r="r" b="b"/>
              <a:pathLst>
                <a:path w="1475186" h="937294">
                  <a:moveTo>
                    <a:pt x="1467563" y="714114"/>
                  </a:moveTo>
                  <a:lnTo>
                    <a:pt x="1466293" y="722977"/>
                  </a:lnTo>
                  <a:lnTo>
                    <a:pt x="1472646" y="729308"/>
                  </a:lnTo>
                  <a:lnTo>
                    <a:pt x="1471375" y="740703"/>
                  </a:lnTo>
                  <a:cubicBezTo>
                    <a:pt x="1471375" y="740703"/>
                    <a:pt x="1462481" y="741969"/>
                    <a:pt x="1458669" y="743235"/>
                  </a:cubicBezTo>
                  <a:cubicBezTo>
                    <a:pt x="1454857" y="743235"/>
                    <a:pt x="1447233" y="747034"/>
                    <a:pt x="1445963" y="745768"/>
                  </a:cubicBezTo>
                  <a:cubicBezTo>
                    <a:pt x="1444692" y="745768"/>
                    <a:pt x="1440880" y="740703"/>
                    <a:pt x="1440880" y="740703"/>
                  </a:cubicBezTo>
                  <a:lnTo>
                    <a:pt x="1437068" y="740703"/>
                  </a:lnTo>
                  <a:lnTo>
                    <a:pt x="1434527" y="747034"/>
                  </a:lnTo>
                  <a:lnTo>
                    <a:pt x="1424362" y="741969"/>
                  </a:lnTo>
                  <a:lnTo>
                    <a:pt x="1404032" y="741969"/>
                  </a:lnTo>
                  <a:lnTo>
                    <a:pt x="1393867" y="747034"/>
                  </a:lnTo>
                  <a:cubicBezTo>
                    <a:pt x="1393867" y="747034"/>
                    <a:pt x="1400220" y="757163"/>
                    <a:pt x="1402762" y="760962"/>
                  </a:cubicBezTo>
                  <a:cubicBezTo>
                    <a:pt x="1405303" y="764760"/>
                    <a:pt x="1407844" y="766026"/>
                    <a:pt x="1407844" y="771091"/>
                  </a:cubicBezTo>
                  <a:cubicBezTo>
                    <a:pt x="1407844" y="774889"/>
                    <a:pt x="1409115" y="783753"/>
                    <a:pt x="1410385" y="790083"/>
                  </a:cubicBezTo>
                  <a:lnTo>
                    <a:pt x="1410385" y="790083"/>
                  </a:lnTo>
                  <a:lnTo>
                    <a:pt x="1407844" y="815407"/>
                  </a:lnTo>
                  <a:cubicBezTo>
                    <a:pt x="1407844" y="815407"/>
                    <a:pt x="1401491" y="825536"/>
                    <a:pt x="1400220" y="828068"/>
                  </a:cubicBezTo>
                  <a:cubicBezTo>
                    <a:pt x="1398950" y="830600"/>
                    <a:pt x="1393867" y="841996"/>
                    <a:pt x="1391326" y="848327"/>
                  </a:cubicBezTo>
                  <a:cubicBezTo>
                    <a:pt x="1388785" y="854657"/>
                    <a:pt x="1386244" y="857190"/>
                    <a:pt x="1386244" y="860988"/>
                  </a:cubicBezTo>
                  <a:lnTo>
                    <a:pt x="1386244" y="873650"/>
                  </a:lnTo>
                  <a:cubicBezTo>
                    <a:pt x="1386244" y="873650"/>
                    <a:pt x="1346854" y="872384"/>
                    <a:pt x="1341772" y="874916"/>
                  </a:cubicBezTo>
                  <a:cubicBezTo>
                    <a:pt x="1336689" y="876182"/>
                    <a:pt x="1325254" y="878714"/>
                    <a:pt x="1316360" y="879980"/>
                  </a:cubicBezTo>
                  <a:cubicBezTo>
                    <a:pt x="1308736" y="881247"/>
                    <a:pt x="1303653" y="886311"/>
                    <a:pt x="1289677" y="886311"/>
                  </a:cubicBezTo>
                  <a:cubicBezTo>
                    <a:pt x="1275700" y="886311"/>
                    <a:pt x="1264264" y="886311"/>
                    <a:pt x="1255370" y="879980"/>
                  </a:cubicBezTo>
                  <a:cubicBezTo>
                    <a:pt x="1246476" y="872384"/>
                    <a:pt x="1243934" y="854657"/>
                    <a:pt x="1232499" y="847060"/>
                  </a:cubicBezTo>
                  <a:cubicBezTo>
                    <a:pt x="1222334" y="838197"/>
                    <a:pt x="1207086" y="828068"/>
                    <a:pt x="1199463" y="817939"/>
                  </a:cubicBezTo>
                  <a:cubicBezTo>
                    <a:pt x="1191839" y="809076"/>
                    <a:pt x="1190568" y="797680"/>
                    <a:pt x="1185486" y="790083"/>
                  </a:cubicBezTo>
                  <a:cubicBezTo>
                    <a:pt x="1180404" y="782486"/>
                    <a:pt x="1177862" y="774889"/>
                    <a:pt x="1175321" y="772357"/>
                  </a:cubicBezTo>
                  <a:cubicBezTo>
                    <a:pt x="1172780" y="769825"/>
                    <a:pt x="1170239" y="768558"/>
                    <a:pt x="1166427" y="771091"/>
                  </a:cubicBezTo>
                  <a:cubicBezTo>
                    <a:pt x="1162615" y="773623"/>
                    <a:pt x="1153721" y="783753"/>
                    <a:pt x="1146097" y="787551"/>
                  </a:cubicBezTo>
                  <a:cubicBezTo>
                    <a:pt x="1138473" y="790083"/>
                    <a:pt x="1128308" y="798946"/>
                    <a:pt x="1119414" y="798946"/>
                  </a:cubicBezTo>
                  <a:cubicBezTo>
                    <a:pt x="1109249" y="798946"/>
                    <a:pt x="1105437" y="793882"/>
                    <a:pt x="1100355" y="792616"/>
                  </a:cubicBezTo>
                  <a:cubicBezTo>
                    <a:pt x="1095272" y="791349"/>
                    <a:pt x="1086378" y="787551"/>
                    <a:pt x="1078754" y="787551"/>
                  </a:cubicBezTo>
                  <a:cubicBezTo>
                    <a:pt x="1071130" y="787551"/>
                    <a:pt x="1069860" y="782486"/>
                    <a:pt x="1060965" y="783753"/>
                  </a:cubicBezTo>
                  <a:cubicBezTo>
                    <a:pt x="1052071" y="785019"/>
                    <a:pt x="1048259" y="792616"/>
                    <a:pt x="1040636" y="795148"/>
                  </a:cubicBezTo>
                  <a:cubicBezTo>
                    <a:pt x="1033012" y="798946"/>
                    <a:pt x="1022847" y="804011"/>
                    <a:pt x="1016494" y="807809"/>
                  </a:cubicBezTo>
                  <a:cubicBezTo>
                    <a:pt x="1008870" y="810342"/>
                    <a:pt x="1003788" y="815407"/>
                    <a:pt x="1003788" y="816673"/>
                  </a:cubicBezTo>
                  <a:cubicBezTo>
                    <a:pt x="1003788" y="817939"/>
                    <a:pt x="1011411" y="830600"/>
                    <a:pt x="1012682" y="835665"/>
                  </a:cubicBezTo>
                  <a:cubicBezTo>
                    <a:pt x="1013953" y="839463"/>
                    <a:pt x="1015223" y="850859"/>
                    <a:pt x="1020306" y="855924"/>
                  </a:cubicBezTo>
                  <a:cubicBezTo>
                    <a:pt x="1025388" y="859722"/>
                    <a:pt x="1029200" y="867319"/>
                    <a:pt x="1029200" y="871117"/>
                  </a:cubicBezTo>
                  <a:cubicBezTo>
                    <a:pt x="1029200" y="873650"/>
                    <a:pt x="1030471" y="876182"/>
                    <a:pt x="1025388" y="877448"/>
                  </a:cubicBezTo>
                  <a:cubicBezTo>
                    <a:pt x="1020306" y="878714"/>
                    <a:pt x="1015223" y="878714"/>
                    <a:pt x="1012682" y="879980"/>
                  </a:cubicBezTo>
                  <a:cubicBezTo>
                    <a:pt x="1010141" y="882513"/>
                    <a:pt x="1005058" y="883779"/>
                    <a:pt x="1001246" y="881247"/>
                  </a:cubicBezTo>
                  <a:cubicBezTo>
                    <a:pt x="997435" y="878714"/>
                    <a:pt x="993623" y="872384"/>
                    <a:pt x="988540" y="869851"/>
                  </a:cubicBezTo>
                  <a:cubicBezTo>
                    <a:pt x="983458" y="867319"/>
                    <a:pt x="978375" y="864787"/>
                    <a:pt x="973293" y="862254"/>
                  </a:cubicBezTo>
                  <a:cubicBezTo>
                    <a:pt x="968210" y="859722"/>
                    <a:pt x="959316" y="859722"/>
                    <a:pt x="959316" y="859722"/>
                  </a:cubicBezTo>
                  <a:lnTo>
                    <a:pt x="958046" y="881247"/>
                  </a:lnTo>
                  <a:cubicBezTo>
                    <a:pt x="958046" y="881247"/>
                    <a:pt x="954234" y="886311"/>
                    <a:pt x="947881" y="887578"/>
                  </a:cubicBezTo>
                  <a:cubicBezTo>
                    <a:pt x="941528" y="888844"/>
                    <a:pt x="936445" y="891376"/>
                    <a:pt x="930092" y="895174"/>
                  </a:cubicBezTo>
                  <a:cubicBezTo>
                    <a:pt x="925009" y="898973"/>
                    <a:pt x="908491" y="912901"/>
                    <a:pt x="908491" y="912901"/>
                  </a:cubicBezTo>
                  <a:cubicBezTo>
                    <a:pt x="908491" y="912901"/>
                    <a:pt x="897056" y="900239"/>
                    <a:pt x="893244" y="897707"/>
                  </a:cubicBezTo>
                  <a:cubicBezTo>
                    <a:pt x="889432" y="895174"/>
                    <a:pt x="879267" y="893908"/>
                    <a:pt x="879267" y="890110"/>
                  </a:cubicBezTo>
                  <a:cubicBezTo>
                    <a:pt x="879267" y="886311"/>
                    <a:pt x="880538" y="873650"/>
                    <a:pt x="880538" y="873650"/>
                  </a:cubicBezTo>
                  <a:lnTo>
                    <a:pt x="874185" y="863520"/>
                  </a:lnTo>
                  <a:cubicBezTo>
                    <a:pt x="874185" y="863520"/>
                    <a:pt x="848772" y="883779"/>
                    <a:pt x="846231" y="883779"/>
                  </a:cubicBezTo>
                  <a:cubicBezTo>
                    <a:pt x="843690" y="883779"/>
                    <a:pt x="833525" y="873650"/>
                    <a:pt x="827172" y="872384"/>
                  </a:cubicBezTo>
                  <a:cubicBezTo>
                    <a:pt x="820819" y="869851"/>
                    <a:pt x="811925" y="866053"/>
                    <a:pt x="805572" y="863520"/>
                  </a:cubicBezTo>
                  <a:cubicBezTo>
                    <a:pt x="799218" y="860988"/>
                    <a:pt x="799218" y="860988"/>
                    <a:pt x="796677" y="862254"/>
                  </a:cubicBezTo>
                  <a:cubicBezTo>
                    <a:pt x="794136" y="864787"/>
                    <a:pt x="789053" y="873650"/>
                    <a:pt x="786512" y="873650"/>
                  </a:cubicBezTo>
                  <a:cubicBezTo>
                    <a:pt x="783971" y="873650"/>
                    <a:pt x="777618" y="860988"/>
                    <a:pt x="773806" y="860988"/>
                  </a:cubicBezTo>
                  <a:cubicBezTo>
                    <a:pt x="769994" y="860988"/>
                    <a:pt x="764912" y="869851"/>
                    <a:pt x="761100" y="872384"/>
                  </a:cubicBezTo>
                  <a:cubicBezTo>
                    <a:pt x="757288" y="874916"/>
                    <a:pt x="753476" y="877448"/>
                    <a:pt x="749664" y="876182"/>
                  </a:cubicBezTo>
                  <a:cubicBezTo>
                    <a:pt x="745852" y="874916"/>
                    <a:pt x="743311" y="868585"/>
                    <a:pt x="738229" y="867319"/>
                  </a:cubicBezTo>
                  <a:cubicBezTo>
                    <a:pt x="731876" y="866053"/>
                    <a:pt x="716628" y="860988"/>
                    <a:pt x="710275" y="859722"/>
                  </a:cubicBezTo>
                  <a:cubicBezTo>
                    <a:pt x="702651" y="858456"/>
                    <a:pt x="701381" y="855924"/>
                    <a:pt x="691216" y="854657"/>
                  </a:cubicBezTo>
                  <a:cubicBezTo>
                    <a:pt x="681051" y="853391"/>
                    <a:pt x="675968" y="862254"/>
                    <a:pt x="667074" y="862254"/>
                  </a:cubicBezTo>
                  <a:cubicBezTo>
                    <a:pt x="658180" y="863520"/>
                    <a:pt x="659451" y="864787"/>
                    <a:pt x="653097" y="862254"/>
                  </a:cubicBezTo>
                  <a:cubicBezTo>
                    <a:pt x="646744" y="859722"/>
                    <a:pt x="642932" y="853391"/>
                    <a:pt x="635309" y="850859"/>
                  </a:cubicBezTo>
                  <a:cubicBezTo>
                    <a:pt x="627685" y="848327"/>
                    <a:pt x="621332" y="844528"/>
                    <a:pt x="612438" y="838197"/>
                  </a:cubicBezTo>
                  <a:cubicBezTo>
                    <a:pt x="603543" y="831866"/>
                    <a:pt x="592108" y="820471"/>
                    <a:pt x="583213" y="819205"/>
                  </a:cubicBezTo>
                  <a:cubicBezTo>
                    <a:pt x="575590" y="817939"/>
                    <a:pt x="571778" y="824270"/>
                    <a:pt x="560342" y="825536"/>
                  </a:cubicBezTo>
                  <a:cubicBezTo>
                    <a:pt x="550177" y="826802"/>
                    <a:pt x="542554" y="831866"/>
                    <a:pt x="529847" y="835665"/>
                  </a:cubicBezTo>
                  <a:cubicBezTo>
                    <a:pt x="515871" y="839463"/>
                    <a:pt x="512059" y="843262"/>
                    <a:pt x="503165" y="848327"/>
                  </a:cubicBezTo>
                  <a:cubicBezTo>
                    <a:pt x="493000" y="853391"/>
                    <a:pt x="482835" y="859722"/>
                    <a:pt x="475211" y="864787"/>
                  </a:cubicBezTo>
                  <a:cubicBezTo>
                    <a:pt x="466317" y="868585"/>
                    <a:pt x="471399" y="876182"/>
                    <a:pt x="466317" y="882513"/>
                  </a:cubicBezTo>
                  <a:cubicBezTo>
                    <a:pt x="461234" y="888844"/>
                    <a:pt x="456152" y="893908"/>
                    <a:pt x="448528" y="896441"/>
                  </a:cubicBezTo>
                  <a:cubicBezTo>
                    <a:pt x="440904" y="898973"/>
                    <a:pt x="438363" y="905304"/>
                    <a:pt x="435822" y="910368"/>
                  </a:cubicBezTo>
                  <a:cubicBezTo>
                    <a:pt x="433281" y="915433"/>
                    <a:pt x="429469" y="920498"/>
                    <a:pt x="423116" y="924296"/>
                  </a:cubicBezTo>
                  <a:cubicBezTo>
                    <a:pt x="416763" y="928095"/>
                    <a:pt x="415492" y="930627"/>
                    <a:pt x="412951" y="933159"/>
                  </a:cubicBezTo>
                  <a:cubicBezTo>
                    <a:pt x="410409" y="935692"/>
                    <a:pt x="405327" y="938224"/>
                    <a:pt x="401515" y="936958"/>
                  </a:cubicBezTo>
                  <a:cubicBezTo>
                    <a:pt x="397703" y="934425"/>
                    <a:pt x="391350" y="924296"/>
                    <a:pt x="387538" y="920498"/>
                  </a:cubicBezTo>
                  <a:cubicBezTo>
                    <a:pt x="383726" y="916699"/>
                    <a:pt x="377373" y="904038"/>
                    <a:pt x="374832" y="895174"/>
                  </a:cubicBezTo>
                  <a:cubicBezTo>
                    <a:pt x="372291" y="886311"/>
                    <a:pt x="368479" y="876182"/>
                    <a:pt x="364667" y="873650"/>
                  </a:cubicBezTo>
                  <a:cubicBezTo>
                    <a:pt x="359585" y="871117"/>
                    <a:pt x="355773" y="872384"/>
                    <a:pt x="354502" y="868585"/>
                  </a:cubicBezTo>
                  <a:cubicBezTo>
                    <a:pt x="353232" y="864787"/>
                    <a:pt x="350690" y="854657"/>
                    <a:pt x="350690" y="854657"/>
                  </a:cubicBezTo>
                  <a:cubicBezTo>
                    <a:pt x="350690" y="854657"/>
                    <a:pt x="345608" y="855924"/>
                    <a:pt x="341796" y="857190"/>
                  </a:cubicBezTo>
                  <a:cubicBezTo>
                    <a:pt x="339255" y="858456"/>
                    <a:pt x="330361" y="872384"/>
                    <a:pt x="318925" y="874916"/>
                  </a:cubicBezTo>
                  <a:cubicBezTo>
                    <a:pt x="307489" y="877448"/>
                    <a:pt x="289701" y="878714"/>
                    <a:pt x="285889" y="878714"/>
                  </a:cubicBezTo>
                  <a:cubicBezTo>
                    <a:pt x="280807" y="879980"/>
                    <a:pt x="276995" y="881247"/>
                    <a:pt x="270642" y="878714"/>
                  </a:cubicBezTo>
                  <a:cubicBezTo>
                    <a:pt x="264288" y="876182"/>
                    <a:pt x="245229" y="868585"/>
                    <a:pt x="237605" y="866053"/>
                  </a:cubicBezTo>
                  <a:cubicBezTo>
                    <a:pt x="228711" y="863520"/>
                    <a:pt x="188051" y="845794"/>
                    <a:pt x="176616" y="840730"/>
                  </a:cubicBezTo>
                  <a:cubicBezTo>
                    <a:pt x="165180" y="835665"/>
                    <a:pt x="151203" y="831866"/>
                    <a:pt x="137227" y="825536"/>
                  </a:cubicBezTo>
                  <a:cubicBezTo>
                    <a:pt x="124521" y="817939"/>
                    <a:pt x="116897" y="819205"/>
                    <a:pt x="113085" y="816673"/>
                  </a:cubicBezTo>
                  <a:cubicBezTo>
                    <a:pt x="110544" y="814140"/>
                    <a:pt x="109273" y="810342"/>
                    <a:pt x="109273" y="810342"/>
                  </a:cubicBezTo>
                  <a:cubicBezTo>
                    <a:pt x="109273" y="810342"/>
                    <a:pt x="127062" y="772357"/>
                    <a:pt x="133415" y="763494"/>
                  </a:cubicBezTo>
                  <a:cubicBezTo>
                    <a:pt x="139768" y="754631"/>
                    <a:pt x="149933" y="755897"/>
                    <a:pt x="170263" y="745768"/>
                  </a:cubicBezTo>
                  <a:cubicBezTo>
                    <a:pt x="191863" y="735638"/>
                    <a:pt x="212193" y="721711"/>
                    <a:pt x="218546" y="711581"/>
                  </a:cubicBezTo>
                  <a:cubicBezTo>
                    <a:pt x="224899" y="702718"/>
                    <a:pt x="232523" y="678661"/>
                    <a:pt x="233794" y="671064"/>
                  </a:cubicBezTo>
                  <a:cubicBezTo>
                    <a:pt x="235064" y="663467"/>
                    <a:pt x="233794" y="652072"/>
                    <a:pt x="238876" y="635612"/>
                  </a:cubicBezTo>
                  <a:cubicBezTo>
                    <a:pt x="243959" y="619152"/>
                    <a:pt x="260477" y="603958"/>
                    <a:pt x="274453" y="595095"/>
                  </a:cubicBezTo>
                  <a:cubicBezTo>
                    <a:pt x="288430" y="586232"/>
                    <a:pt x="298595" y="577369"/>
                    <a:pt x="311301" y="562175"/>
                  </a:cubicBezTo>
                  <a:cubicBezTo>
                    <a:pt x="324007" y="548247"/>
                    <a:pt x="335443" y="524190"/>
                    <a:pt x="343067" y="507730"/>
                  </a:cubicBezTo>
                  <a:cubicBezTo>
                    <a:pt x="350690" y="491270"/>
                    <a:pt x="360855" y="477342"/>
                    <a:pt x="360855" y="473544"/>
                  </a:cubicBezTo>
                  <a:cubicBezTo>
                    <a:pt x="362126" y="469745"/>
                    <a:pt x="368479" y="460882"/>
                    <a:pt x="368479" y="458350"/>
                  </a:cubicBezTo>
                  <a:cubicBezTo>
                    <a:pt x="368479" y="455817"/>
                    <a:pt x="364667" y="446954"/>
                    <a:pt x="362126" y="445688"/>
                  </a:cubicBezTo>
                  <a:cubicBezTo>
                    <a:pt x="360855" y="443156"/>
                    <a:pt x="362126" y="416566"/>
                    <a:pt x="362126" y="416566"/>
                  </a:cubicBezTo>
                  <a:cubicBezTo>
                    <a:pt x="362126" y="416566"/>
                    <a:pt x="330361" y="411502"/>
                    <a:pt x="315113" y="406437"/>
                  </a:cubicBezTo>
                  <a:cubicBezTo>
                    <a:pt x="301136" y="401372"/>
                    <a:pt x="275724" y="397574"/>
                    <a:pt x="275724" y="397574"/>
                  </a:cubicBezTo>
                  <a:lnTo>
                    <a:pt x="270642" y="406437"/>
                  </a:lnTo>
                  <a:lnTo>
                    <a:pt x="270642" y="406437"/>
                  </a:lnTo>
                  <a:cubicBezTo>
                    <a:pt x="270642" y="406437"/>
                    <a:pt x="241417" y="384912"/>
                    <a:pt x="226170" y="379848"/>
                  </a:cubicBezTo>
                  <a:cubicBezTo>
                    <a:pt x="212193" y="374783"/>
                    <a:pt x="158827" y="363388"/>
                    <a:pt x="128332" y="358323"/>
                  </a:cubicBezTo>
                  <a:cubicBezTo>
                    <a:pt x="96567" y="353258"/>
                    <a:pt x="73696" y="346928"/>
                    <a:pt x="64802" y="344395"/>
                  </a:cubicBezTo>
                  <a:cubicBezTo>
                    <a:pt x="55907" y="341863"/>
                    <a:pt x="45742" y="320338"/>
                    <a:pt x="38119" y="316540"/>
                  </a:cubicBezTo>
                  <a:cubicBezTo>
                    <a:pt x="30495" y="312741"/>
                    <a:pt x="17789" y="312741"/>
                    <a:pt x="17789" y="312741"/>
                  </a:cubicBezTo>
                  <a:lnTo>
                    <a:pt x="13977" y="292483"/>
                  </a:lnTo>
                  <a:lnTo>
                    <a:pt x="0" y="288684"/>
                  </a:lnTo>
                  <a:lnTo>
                    <a:pt x="0" y="279821"/>
                  </a:lnTo>
                  <a:lnTo>
                    <a:pt x="11436" y="277289"/>
                  </a:lnTo>
                  <a:lnTo>
                    <a:pt x="12706" y="274756"/>
                  </a:lnTo>
                  <a:lnTo>
                    <a:pt x="2541" y="268426"/>
                  </a:lnTo>
                  <a:lnTo>
                    <a:pt x="2541" y="259563"/>
                  </a:lnTo>
                  <a:lnTo>
                    <a:pt x="7624" y="259563"/>
                  </a:lnTo>
                  <a:lnTo>
                    <a:pt x="7624" y="262095"/>
                  </a:lnTo>
                  <a:lnTo>
                    <a:pt x="22871" y="262095"/>
                  </a:lnTo>
                  <a:lnTo>
                    <a:pt x="31765" y="257030"/>
                  </a:lnTo>
                  <a:cubicBezTo>
                    <a:pt x="31765" y="257030"/>
                    <a:pt x="76237" y="246901"/>
                    <a:pt x="85131" y="243102"/>
                  </a:cubicBezTo>
                  <a:cubicBezTo>
                    <a:pt x="92755" y="240570"/>
                    <a:pt x="123250" y="229175"/>
                    <a:pt x="123250" y="229175"/>
                  </a:cubicBezTo>
                  <a:cubicBezTo>
                    <a:pt x="123250" y="229175"/>
                    <a:pt x="138497" y="227909"/>
                    <a:pt x="146121" y="227909"/>
                  </a:cubicBezTo>
                  <a:cubicBezTo>
                    <a:pt x="153745" y="227909"/>
                    <a:pt x="166451" y="234239"/>
                    <a:pt x="172804" y="235506"/>
                  </a:cubicBezTo>
                  <a:cubicBezTo>
                    <a:pt x="180428" y="235506"/>
                    <a:pt x="199487" y="230441"/>
                    <a:pt x="199487" y="230441"/>
                  </a:cubicBezTo>
                  <a:lnTo>
                    <a:pt x="203299" y="226643"/>
                  </a:lnTo>
                  <a:lnTo>
                    <a:pt x="195675" y="187392"/>
                  </a:lnTo>
                  <a:lnTo>
                    <a:pt x="180428" y="184859"/>
                  </a:lnTo>
                  <a:lnTo>
                    <a:pt x="179157" y="169665"/>
                  </a:lnTo>
                  <a:lnTo>
                    <a:pt x="174075" y="167133"/>
                  </a:lnTo>
                  <a:lnTo>
                    <a:pt x="176616" y="157004"/>
                  </a:lnTo>
                  <a:lnTo>
                    <a:pt x="182969" y="157004"/>
                  </a:lnTo>
                  <a:lnTo>
                    <a:pt x="182969" y="162068"/>
                  </a:lnTo>
                  <a:lnTo>
                    <a:pt x="204569" y="164601"/>
                  </a:lnTo>
                  <a:lnTo>
                    <a:pt x="207111" y="148141"/>
                  </a:lnTo>
                  <a:cubicBezTo>
                    <a:pt x="207111" y="148141"/>
                    <a:pt x="240147" y="138011"/>
                    <a:pt x="266830" y="126616"/>
                  </a:cubicBezTo>
                  <a:cubicBezTo>
                    <a:pt x="293513" y="115221"/>
                    <a:pt x="306219" y="105091"/>
                    <a:pt x="316384" y="94962"/>
                  </a:cubicBezTo>
                  <a:cubicBezTo>
                    <a:pt x="326549" y="84833"/>
                    <a:pt x="337984" y="75970"/>
                    <a:pt x="343067" y="72171"/>
                  </a:cubicBezTo>
                  <a:cubicBezTo>
                    <a:pt x="348149" y="68373"/>
                    <a:pt x="354502" y="68373"/>
                    <a:pt x="354502" y="68373"/>
                  </a:cubicBezTo>
                  <a:cubicBezTo>
                    <a:pt x="358314" y="77236"/>
                    <a:pt x="362126" y="88631"/>
                    <a:pt x="363397" y="88631"/>
                  </a:cubicBezTo>
                  <a:cubicBezTo>
                    <a:pt x="367208" y="88631"/>
                    <a:pt x="377373" y="82300"/>
                    <a:pt x="383726" y="78502"/>
                  </a:cubicBezTo>
                  <a:cubicBezTo>
                    <a:pt x="390080" y="74703"/>
                    <a:pt x="392621" y="78502"/>
                    <a:pt x="404056" y="74703"/>
                  </a:cubicBezTo>
                  <a:cubicBezTo>
                    <a:pt x="415492" y="70905"/>
                    <a:pt x="428198" y="67106"/>
                    <a:pt x="443445" y="60776"/>
                  </a:cubicBezTo>
                  <a:cubicBezTo>
                    <a:pt x="458693" y="54445"/>
                    <a:pt x="473940" y="51913"/>
                    <a:pt x="476481" y="51913"/>
                  </a:cubicBezTo>
                  <a:cubicBezTo>
                    <a:pt x="480293" y="51913"/>
                    <a:pt x="480293" y="34186"/>
                    <a:pt x="482835" y="32920"/>
                  </a:cubicBezTo>
                  <a:cubicBezTo>
                    <a:pt x="485376" y="31654"/>
                    <a:pt x="506976" y="24057"/>
                    <a:pt x="524765" y="21525"/>
                  </a:cubicBezTo>
                  <a:cubicBezTo>
                    <a:pt x="542554" y="18992"/>
                    <a:pt x="569237" y="7597"/>
                    <a:pt x="580672" y="5065"/>
                  </a:cubicBezTo>
                  <a:cubicBezTo>
                    <a:pt x="592108" y="2532"/>
                    <a:pt x="607355" y="0"/>
                    <a:pt x="607355" y="0"/>
                  </a:cubicBezTo>
                  <a:cubicBezTo>
                    <a:pt x="607355" y="0"/>
                    <a:pt x="626414" y="17726"/>
                    <a:pt x="637850" y="25323"/>
                  </a:cubicBezTo>
                  <a:cubicBezTo>
                    <a:pt x="649286" y="32920"/>
                    <a:pt x="667074" y="31654"/>
                    <a:pt x="675968" y="30388"/>
                  </a:cubicBezTo>
                  <a:cubicBezTo>
                    <a:pt x="684863" y="30388"/>
                    <a:pt x="687404" y="32920"/>
                    <a:pt x="693757" y="35452"/>
                  </a:cubicBezTo>
                  <a:cubicBezTo>
                    <a:pt x="698840" y="36719"/>
                    <a:pt x="702651" y="39251"/>
                    <a:pt x="706463" y="41783"/>
                  </a:cubicBezTo>
                  <a:cubicBezTo>
                    <a:pt x="707734" y="43050"/>
                    <a:pt x="709005" y="43050"/>
                    <a:pt x="710275" y="44316"/>
                  </a:cubicBezTo>
                  <a:cubicBezTo>
                    <a:pt x="716628" y="46848"/>
                    <a:pt x="722981" y="49380"/>
                    <a:pt x="745852" y="51913"/>
                  </a:cubicBezTo>
                  <a:cubicBezTo>
                    <a:pt x="768723" y="54445"/>
                    <a:pt x="785242" y="68373"/>
                    <a:pt x="796677" y="74703"/>
                  </a:cubicBezTo>
                  <a:cubicBezTo>
                    <a:pt x="806842" y="81034"/>
                    <a:pt x="842419" y="102559"/>
                    <a:pt x="853855" y="107624"/>
                  </a:cubicBezTo>
                  <a:cubicBezTo>
                    <a:pt x="864020" y="112688"/>
                    <a:pt x="886891" y="129148"/>
                    <a:pt x="894515" y="134213"/>
                  </a:cubicBezTo>
                  <a:cubicBezTo>
                    <a:pt x="902138" y="139277"/>
                    <a:pt x="903409" y="148141"/>
                    <a:pt x="905950" y="154471"/>
                  </a:cubicBezTo>
                  <a:cubicBezTo>
                    <a:pt x="908491" y="160802"/>
                    <a:pt x="918656" y="167133"/>
                    <a:pt x="927551" y="170931"/>
                  </a:cubicBezTo>
                  <a:cubicBezTo>
                    <a:pt x="936445" y="174730"/>
                    <a:pt x="949151" y="191190"/>
                    <a:pt x="949151" y="192456"/>
                  </a:cubicBezTo>
                  <a:cubicBezTo>
                    <a:pt x="949151" y="193722"/>
                    <a:pt x="940257" y="196255"/>
                    <a:pt x="937716" y="198787"/>
                  </a:cubicBezTo>
                  <a:cubicBezTo>
                    <a:pt x="935174" y="201319"/>
                    <a:pt x="942798" y="206384"/>
                    <a:pt x="944069" y="208916"/>
                  </a:cubicBezTo>
                  <a:cubicBezTo>
                    <a:pt x="945339" y="211449"/>
                    <a:pt x="941528" y="217779"/>
                    <a:pt x="938986" y="220312"/>
                  </a:cubicBezTo>
                  <a:cubicBezTo>
                    <a:pt x="936445" y="222844"/>
                    <a:pt x="944069" y="231707"/>
                    <a:pt x="947881" y="235506"/>
                  </a:cubicBezTo>
                  <a:cubicBezTo>
                    <a:pt x="951692" y="238038"/>
                    <a:pt x="958046" y="250700"/>
                    <a:pt x="961857" y="254498"/>
                  </a:cubicBezTo>
                  <a:cubicBezTo>
                    <a:pt x="966940" y="258297"/>
                    <a:pt x="970752" y="267160"/>
                    <a:pt x="970752" y="267160"/>
                  </a:cubicBezTo>
                  <a:lnTo>
                    <a:pt x="960587" y="273490"/>
                  </a:lnTo>
                  <a:cubicBezTo>
                    <a:pt x="960587" y="273490"/>
                    <a:pt x="960587" y="312741"/>
                    <a:pt x="961857" y="321605"/>
                  </a:cubicBezTo>
                  <a:cubicBezTo>
                    <a:pt x="963128" y="329201"/>
                    <a:pt x="960587" y="338064"/>
                    <a:pt x="959316" y="343129"/>
                  </a:cubicBezTo>
                  <a:cubicBezTo>
                    <a:pt x="958046" y="348194"/>
                    <a:pt x="949151" y="355791"/>
                    <a:pt x="949151" y="359589"/>
                  </a:cubicBezTo>
                  <a:cubicBezTo>
                    <a:pt x="949151" y="363388"/>
                    <a:pt x="959316" y="364654"/>
                    <a:pt x="968210" y="365920"/>
                  </a:cubicBezTo>
                  <a:cubicBezTo>
                    <a:pt x="977105" y="367186"/>
                    <a:pt x="982187" y="373517"/>
                    <a:pt x="985999" y="373517"/>
                  </a:cubicBezTo>
                  <a:cubicBezTo>
                    <a:pt x="989811" y="373517"/>
                    <a:pt x="999976" y="365920"/>
                    <a:pt x="1005058" y="363388"/>
                  </a:cubicBezTo>
                  <a:cubicBezTo>
                    <a:pt x="1010141" y="360855"/>
                    <a:pt x="1016494" y="355791"/>
                    <a:pt x="1021576" y="350726"/>
                  </a:cubicBezTo>
                  <a:cubicBezTo>
                    <a:pt x="1026659" y="345661"/>
                    <a:pt x="1033012" y="338064"/>
                    <a:pt x="1034283" y="335532"/>
                  </a:cubicBezTo>
                  <a:cubicBezTo>
                    <a:pt x="1035553" y="333000"/>
                    <a:pt x="1036824" y="326669"/>
                    <a:pt x="1044447" y="326669"/>
                  </a:cubicBezTo>
                  <a:cubicBezTo>
                    <a:pt x="1050801" y="326669"/>
                    <a:pt x="1053342" y="335532"/>
                    <a:pt x="1060965" y="335532"/>
                  </a:cubicBezTo>
                  <a:cubicBezTo>
                    <a:pt x="1068589" y="335532"/>
                    <a:pt x="1082566" y="326669"/>
                    <a:pt x="1096543" y="322871"/>
                  </a:cubicBezTo>
                  <a:cubicBezTo>
                    <a:pt x="1109249" y="319072"/>
                    <a:pt x="1127038" y="306410"/>
                    <a:pt x="1133391" y="301346"/>
                  </a:cubicBezTo>
                  <a:cubicBezTo>
                    <a:pt x="1139744" y="297547"/>
                    <a:pt x="1153721" y="283620"/>
                    <a:pt x="1153721" y="283620"/>
                  </a:cubicBezTo>
                  <a:lnTo>
                    <a:pt x="1158803" y="283620"/>
                  </a:lnTo>
                  <a:cubicBezTo>
                    <a:pt x="1158803" y="283620"/>
                    <a:pt x="1196921" y="327935"/>
                    <a:pt x="1196921" y="329201"/>
                  </a:cubicBezTo>
                  <a:cubicBezTo>
                    <a:pt x="1198192" y="330468"/>
                    <a:pt x="1195651" y="336798"/>
                    <a:pt x="1194380" y="338064"/>
                  </a:cubicBezTo>
                  <a:cubicBezTo>
                    <a:pt x="1193110" y="340597"/>
                    <a:pt x="1191839" y="346928"/>
                    <a:pt x="1188027" y="353258"/>
                  </a:cubicBezTo>
                  <a:cubicBezTo>
                    <a:pt x="1185486" y="359589"/>
                    <a:pt x="1181674" y="362122"/>
                    <a:pt x="1175321" y="362122"/>
                  </a:cubicBezTo>
                  <a:cubicBezTo>
                    <a:pt x="1168968" y="362122"/>
                    <a:pt x="1166427" y="358323"/>
                    <a:pt x="1165156" y="357057"/>
                  </a:cubicBezTo>
                  <a:cubicBezTo>
                    <a:pt x="1163886" y="355791"/>
                    <a:pt x="1157532" y="358323"/>
                    <a:pt x="1156262" y="358323"/>
                  </a:cubicBezTo>
                  <a:cubicBezTo>
                    <a:pt x="1154991" y="358323"/>
                    <a:pt x="1144826" y="354525"/>
                    <a:pt x="1143556" y="354525"/>
                  </a:cubicBezTo>
                  <a:cubicBezTo>
                    <a:pt x="1142285" y="354525"/>
                    <a:pt x="1107978" y="373517"/>
                    <a:pt x="1105437" y="376049"/>
                  </a:cubicBezTo>
                  <a:cubicBezTo>
                    <a:pt x="1102896" y="378582"/>
                    <a:pt x="1104167" y="383646"/>
                    <a:pt x="1106708" y="384912"/>
                  </a:cubicBezTo>
                  <a:cubicBezTo>
                    <a:pt x="1109249" y="386178"/>
                    <a:pt x="1114331" y="396308"/>
                    <a:pt x="1120684" y="400106"/>
                  </a:cubicBezTo>
                  <a:cubicBezTo>
                    <a:pt x="1127038" y="403905"/>
                    <a:pt x="1137203" y="414034"/>
                    <a:pt x="1143556" y="414034"/>
                  </a:cubicBezTo>
                  <a:cubicBezTo>
                    <a:pt x="1151179" y="414034"/>
                    <a:pt x="1156262" y="417832"/>
                    <a:pt x="1161344" y="419099"/>
                  </a:cubicBezTo>
                  <a:cubicBezTo>
                    <a:pt x="1166427" y="421631"/>
                    <a:pt x="1176592" y="420365"/>
                    <a:pt x="1182945" y="419099"/>
                  </a:cubicBezTo>
                  <a:cubicBezTo>
                    <a:pt x="1188027" y="417832"/>
                    <a:pt x="1190568" y="415300"/>
                    <a:pt x="1195651" y="412768"/>
                  </a:cubicBezTo>
                  <a:cubicBezTo>
                    <a:pt x="1200733" y="410236"/>
                    <a:pt x="1208357" y="411502"/>
                    <a:pt x="1217251" y="408969"/>
                  </a:cubicBezTo>
                  <a:cubicBezTo>
                    <a:pt x="1226146" y="406437"/>
                    <a:pt x="1233770" y="405171"/>
                    <a:pt x="1237581" y="402639"/>
                  </a:cubicBezTo>
                  <a:cubicBezTo>
                    <a:pt x="1242664" y="401372"/>
                    <a:pt x="1256641" y="402639"/>
                    <a:pt x="1264264" y="402639"/>
                  </a:cubicBezTo>
                  <a:cubicBezTo>
                    <a:pt x="1271888" y="402639"/>
                    <a:pt x="1275700" y="402639"/>
                    <a:pt x="1279512" y="401372"/>
                  </a:cubicBezTo>
                  <a:cubicBezTo>
                    <a:pt x="1284594" y="398840"/>
                    <a:pt x="1293488" y="392509"/>
                    <a:pt x="1296030" y="388711"/>
                  </a:cubicBezTo>
                  <a:cubicBezTo>
                    <a:pt x="1298571" y="386178"/>
                    <a:pt x="1304924" y="382380"/>
                    <a:pt x="1306195" y="377315"/>
                  </a:cubicBezTo>
                  <a:cubicBezTo>
                    <a:pt x="1307465" y="373517"/>
                    <a:pt x="1310007" y="369718"/>
                    <a:pt x="1316360" y="365920"/>
                  </a:cubicBezTo>
                  <a:cubicBezTo>
                    <a:pt x="1322713" y="362122"/>
                    <a:pt x="1330336" y="351992"/>
                    <a:pt x="1336689" y="348194"/>
                  </a:cubicBezTo>
                  <a:cubicBezTo>
                    <a:pt x="1343042" y="344395"/>
                    <a:pt x="1349396" y="334266"/>
                    <a:pt x="1354478" y="331734"/>
                  </a:cubicBezTo>
                  <a:cubicBezTo>
                    <a:pt x="1359561" y="329201"/>
                    <a:pt x="1367184" y="327935"/>
                    <a:pt x="1372267" y="329201"/>
                  </a:cubicBezTo>
                  <a:cubicBezTo>
                    <a:pt x="1377349" y="330468"/>
                    <a:pt x="1381161" y="339331"/>
                    <a:pt x="1384973" y="343129"/>
                  </a:cubicBezTo>
                  <a:cubicBezTo>
                    <a:pt x="1390055" y="346928"/>
                    <a:pt x="1400220" y="345661"/>
                    <a:pt x="1407844" y="344395"/>
                  </a:cubicBezTo>
                  <a:cubicBezTo>
                    <a:pt x="1415468" y="343129"/>
                    <a:pt x="1420550" y="344395"/>
                    <a:pt x="1425633" y="344395"/>
                  </a:cubicBezTo>
                  <a:cubicBezTo>
                    <a:pt x="1429445" y="344395"/>
                    <a:pt x="1437068" y="346928"/>
                    <a:pt x="1447233" y="346928"/>
                  </a:cubicBezTo>
                  <a:cubicBezTo>
                    <a:pt x="1456128" y="348194"/>
                    <a:pt x="1468834" y="367186"/>
                    <a:pt x="1468834" y="367186"/>
                  </a:cubicBezTo>
                  <a:cubicBezTo>
                    <a:pt x="1466293" y="367186"/>
                    <a:pt x="1463751" y="367186"/>
                    <a:pt x="1463751" y="367186"/>
                  </a:cubicBezTo>
                  <a:lnTo>
                    <a:pt x="1459939" y="373517"/>
                  </a:lnTo>
                  <a:lnTo>
                    <a:pt x="1468834" y="381114"/>
                  </a:lnTo>
                  <a:lnTo>
                    <a:pt x="1470104" y="383646"/>
                  </a:lnTo>
                  <a:lnTo>
                    <a:pt x="1461210" y="389977"/>
                  </a:lnTo>
                  <a:cubicBezTo>
                    <a:pt x="1461210" y="389977"/>
                    <a:pt x="1452316" y="395042"/>
                    <a:pt x="1447233" y="401372"/>
                  </a:cubicBezTo>
                  <a:cubicBezTo>
                    <a:pt x="1442151" y="407703"/>
                    <a:pt x="1433256" y="417832"/>
                    <a:pt x="1430715" y="420365"/>
                  </a:cubicBezTo>
                  <a:cubicBezTo>
                    <a:pt x="1428174" y="422897"/>
                    <a:pt x="1430715" y="434293"/>
                    <a:pt x="1430715" y="435559"/>
                  </a:cubicBezTo>
                  <a:cubicBezTo>
                    <a:pt x="1430715" y="436825"/>
                    <a:pt x="1430715" y="441890"/>
                    <a:pt x="1426903" y="444422"/>
                  </a:cubicBezTo>
                  <a:cubicBezTo>
                    <a:pt x="1423091" y="446954"/>
                    <a:pt x="1418009" y="457083"/>
                    <a:pt x="1415468" y="460882"/>
                  </a:cubicBezTo>
                  <a:cubicBezTo>
                    <a:pt x="1412926" y="463414"/>
                    <a:pt x="1410385" y="465947"/>
                    <a:pt x="1411656" y="472277"/>
                  </a:cubicBezTo>
                  <a:cubicBezTo>
                    <a:pt x="1412926" y="478608"/>
                    <a:pt x="1415468" y="488737"/>
                    <a:pt x="1416738" y="495068"/>
                  </a:cubicBezTo>
                  <a:cubicBezTo>
                    <a:pt x="1418009" y="501399"/>
                    <a:pt x="1418009" y="511528"/>
                    <a:pt x="1421821" y="515327"/>
                  </a:cubicBezTo>
                  <a:cubicBezTo>
                    <a:pt x="1425633" y="520391"/>
                    <a:pt x="1430715" y="524190"/>
                    <a:pt x="1430715" y="527988"/>
                  </a:cubicBezTo>
                  <a:cubicBezTo>
                    <a:pt x="1430715" y="533053"/>
                    <a:pt x="1425633" y="536852"/>
                    <a:pt x="1425633" y="541916"/>
                  </a:cubicBezTo>
                  <a:cubicBezTo>
                    <a:pt x="1425633" y="545715"/>
                    <a:pt x="1430715" y="552045"/>
                    <a:pt x="1430715" y="557110"/>
                  </a:cubicBezTo>
                  <a:cubicBezTo>
                    <a:pt x="1430715" y="562175"/>
                    <a:pt x="1430715" y="574836"/>
                    <a:pt x="1431986" y="579901"/>
                  </a:cubicBezTo>
                  <a:cubicBezTo>
                    <a:pt x="1433256" y="586232"/>
                    <a:pt x="1434527" y="593829"/>
                    <a:pt x="1435798" y="600159"/>
                  </a:cubicBezTo>
                  <a:cubicBezTo>
                    <a:pt x="1437068" y="606490"/>
                    <a:pt x="1443421" y="617886"/>
                    <a:pt x="1447233" y="624216"/>
                  </a:cubicBezTo>
                  <a:cubicBezTo>
                    <a:pt x="1451045" y="630547"/>
                    <a:pt x="1463751" y="648273"/>
                    <a:pt x="1465022" y="659669"/>
                  </a:cubicBezTo>
                  <a:cubicBezTo>
                    <a:pt x="1466293" y="671064"/>
                    <a:pt x="1470104" y="679927"/>
                    <a:pt x="1470104" y="684992"/>
                  </a:cubicBezTo>
                  <a:cubicBezTo>
                    <a:pt x="1470104" y="690057"/>
                    <a:pt x="1468834" y="695121"/>
                    <a:pt x="1470104" y="696387"/>
                  </a:cubicBezTo>
                  <a:cubicBezTo>
                    <a:pt x="1471375" y="697654"/>
                    <a:pt x="1473916" y="696387"/>
                    <a:pt x="1475187" y="698920"/>
                  </a:cubicBezTo>
                  <a:cubicBezTo>
                    <a:pt x="1475187" y="701452"/>
                    <a:pt x="1473916" y="710315"/>
                    <a:pt x="1473916" y="710315"/>
                  </a:cubicBezTo>
                  <a:lnTo>
                    <a:pt x="1467563" y="714114"/>
                  </a:lnTo>
                  <a:close/>
                </a:path>
              </a:pathLst>
            </a:custGeom>
            <a:solidFill>
              <a:srgbClr val="F39000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7" name="Freeform 46">
              <a:extLst>
                <a:ext uri="{FF2B5EF4-FFF2-40B4-BE49-F238E27FC236}">
                  <a16:creationId xmlns:a16="http://schemas.microsoft.com/office/drawing/2014/main" id="{A7AE70C0-B694-F3E1-D063-3F6FEF28B3B8}"/>
                </a:ext>
              </a:extLst>
            </p:cNvPr>
            <p:cNvSpPr/>
            <p:nvPr/>
          </p:nvSpPr>
          <p:spPr>
            <a:xfrm>
              <a:off x="1802637" y="9546928"/>
              <a:ext cx="1492230" cy="952151"/>
            </a:xfrm>
            <a:custGeom>
              <a:avLst/>
              <a:gdLst>
                <a:gd name="connsiteX0" fmla="*/ 358314 w 1492230"/>
                <a:gd name="connsiteY0" fmla="*/ 848327 h 952151"/>
                <a:gd name="connsiteX1" fmla="*/ 358314 w 1492230"/>
                <a:gd name="connsiteY1" fmla="*/ 850859 h 952151"/>
                <a:gd name="connsiteX2" fmla="*/ 362126 w 1492230"/>
                <a:gd name="connsiteY2" fmla="*/ 864786 h 952151"/>
                <a:gd name="connsiteX3" fmla="*/ 365938 w 1492230"/>
                <a:gd name="connsiteY3" fmla="*/ 867319 h 952151"/>
                <a:gd name="connsiteX4" fmla="*/ 371020 w 1492230"/>
                <a:gd name="connsiteY4" fmla="*/ 868585 h 952151"/>
                <a:gd name="connsiteX5" fmla="*/ 382456 w 1492230"/>
                <a:gd name="connsiteY5" fmla="*/ 891376 h 952151"/>
                <a:gd name="connsiteX6" fmla="*/ 393891 w 1492230"/>
                <a:gd name="connsiteY6" fmla="*/ 915433 h 952151"/>
                <a:gd name="connsiteX7" fmla="*/ 400244 w 1492230"/>
                <a:gd name="connsiteY7" fmla="*/ 924296 h 952151"/>
                <a:gd name="connsiteX8" fmla="*/ 406598 w 1492230"/>
                <a:gd name="connsiteY8" fmla="*/ 931893 h 952151"/>
                <a:gd name="connsiteX9" fmla="*/ 415492 w 1492230"/>
                <a:gd name="connsiteY9" fmla="*/ 928094 h 952151"/>
                <a:gd name="connsiteX10" fmla="*/ 418033 w 1492230"/>
                <a:gd name="connsiteY10" fmla="*/ 925562 h 952151"/>
                <a:gd name="connsiteX11" fmla="*/ 425657 w 1492230"/>
                <a:gd name="connsiteY11" fmla="*/ 919231 h 952151"/>
                <a:gd name="connsiteX12" fmla="*/ 437092 w 1492230"/>
                <a:gd name="connsiteY12" fmla="*/ 905304 h 952151"/>
                <a:gd name="connsiteX13" fmla="*/ 451069 w 1492230"/>
                <a:gd name="connsiteY13" fmla="*/ 890110 h 952151"/>
                <a:gd name="connsiteX14" fmla="*/ 466317 w 1492230"/>
                <a:gd name="connsiteY14" fmla="*/ 877448 h 952151"/>
                <a:gd name="connsiteX15" fmla="*/ 467587 w 1492230"/>
                <a:gd name="connsiteY15" fmla="*/ 876182 h 952151"/>
                <a:gd name="connsiteX16" fmla="*/ 470128 w 1492230"/>
                <a:gd name="connsiteY16" fmla="*/ 868585 h 952151"/>
                <a:gd name="connsiteX17" fmla="*/ 477752 w 1492230"/>
                <a:gd name="connsiteY17" fmla="*/ 857190 h 952151"/>
                <a:gd name="connsiteX18" fmla="*/ 492999 w 1492230"/>
                <a:gd name="connsiteY18" fmla="*/ 848327 h 952151"/>
                <a:gd name="connsiteX19" fmla="*/ 506976 w 1492230"/>
                <a:gd name="connsiteY19" fmla="*/ 840729 h 952151"/>
                <a:gd name="connsiteX20" fmla="*/ 513329 w 1492230"/>
                <a:gd name="connsiteY20" fmla="*/ 836931 h 952151"/>
                <a:gd name="connsiteX21" fmla="*/ 533659 w 1492230"/>
                <a:gd name="connsiteY21" fmla="*/ 828068 h 952151"/>
                <a:gd name="connsiteX22" fmla="*/ 548907 w 1492230"/>
                <a:gd name="connsiteY22" fmla="*/ 823003 h 952151"/>
                <a:gd name="connsiteX23" fmla="*/ 565425 w 1492230"/>
                <a:gd name="connsiteY23" fmla="*/ 817939 h 952151"/>
                <a:gd name="connsiteX24" fmla="*/ 575590 w 1492230"/>
                <a:gd name="connsiteY24" fmla="*/ 814140 h 952151"/>
                <a:gd name="connsiteX25" fmla="*/ 588296 w 1492230"/>
                <a:gd name="connsiteY25" fmla="*/ 811608 h 952151"/>
                <a:gd name="connsiteX26" fmla="*/ 614979 w 1492230"/>
                <a:gd name="connsiteY26" fmla="*/ 828068 h 952151"/>
                <a:gd name="connsiteX27" fmla="*/ 618791 w 1492230"/>
                <a:gd name="connsiteY27" fmla="*/ 830600 h 952151"/>
                <a:gd name="connsiteX28" fmla="*/ 640391 w 1492230"/>
                <a:gd name="connsiteY28" fmla="*/ 843262 h 952151"/>
                <a:gd name="connsiteX29" fmla="*/ 650556 w 1492230"/>
                <a:gd name="connsiteY29" fmla="*/ 849593 h 952151"/>
                <a:gd name="connsiteX30" fmla="*/ 658180 w 1492230"/>
                <a:gd name="connsiteY30" fmla="*/ 854657 h 952151"/>
                <a:gd name="connsiteX31" fmla="*/ 665804 w 1492230"/>
                <a:gd name="connsiteY31" fmla="*/ 855923 h 952151"/>
                <a:gd name="connsiteX32" fmla="*/ 672157 w 1492230"/>
                <a:gd name="connsiteY32" fmla="*/ 854657 h 952151"/>
                <a:gd name="connsiteX33" fmla="*/ 681051 w 1492230"/>
                <a:gd name="connsiteY33" fmla="*/ 850859 h 952151"/>
                <a:gd name="connsiteX34" fmla="*/ 696298 w 1492230"/>
                <a:gd name="connsiteY34" fmla="*/ 847060 h 952151"/>
                <a:gd name="connsiteX35" fmla="*/ 707734 w 1492230"/>
                <a:gd name="connsiteY35" fmla="*/ 849593 h 952151"/>
                <a:gd name="connsiteX36" fmla="*/ 715358 w 1492230"/>
                <a:gd name="connsiteY36" fmla="*/ 852125 h 952151"/>
                <a:gd name="connsiteX37" fmla="*/ 734417 w 1492230"/>
                <a:gd name="connsiteY37" fmla="*/ 857190 h 952151"/>
                <a:gd name="connsiteX38" fmla="*/ 743311 w 1492230"/>
                <a:gd name="connsiteY38" fmla="*/ 859722 h 952151"/>
                <a:gd name="connsiteX39" fmla="*/ 752206 w 1492230"/>
                <a:gd name="connsiteY39" fmla="*/ 866053 h 952151"/>
                <a:gd name="connsiteX40" fmla="*/ 756017 w 1492230"/>
                <a:gd name="connsiteY40" fmla="*/ 868585 h 952151"/>
                <a:gd name="connsiteX41" fmla="*/ 766182 w 1492230"/>
                <a:gd name="connsiteY41" fmla="*/ 866053 h 952151"/>
                <a:gd name="connsiteX42" fmla="*/ 771265 w 1492230"/>
                <a:gd name="connsiteY42" fmla="*/ 862254 h 952151"/>
                <a:gd name="connsiteX43" fmla="*/ 781430 w 1492230"/>
                <a:gd name="connsiteY43" fmla="*/ 854657 h 952151"/>
                <a:gd name="connsiteX44" fmla="*/ 790324 w 1492230"/>
                <a:gd name="connsiteY44" fmla="*/ 863520 h 952151"/>
                <a:gd name="connsiteX45" fmla="*/ 794136 w 1492230"/>
                <a:gd name="connsiteY45" fmla="*/ 868585 h 952151"/>
                <a:gd name="connsiteX46" fmla="*/ 799218 w 1492230"/>
                <a:gd name="connsiteY46" fmla="*/ 862254 h 952151"/>
                <a:gd name="connsiteX47" fmla="*/ 803030 w 1492230"/>
                <a:gd name="connsiteY47" fmla="*/ 857190 h 952151"/>
                <a:gd name="connsiteX48" fmla="*/ 808113 w 1492230"/>
                <a:gd name="connsiteY48" fmla="*/ 854657 h 952151"/>
                <a:gd name="connsiteX49" fmla="*/ 815736 w 1492230"/>
                <a:gd name="connsiteY49" fmla="*/ 857190 h 952151"/>
                <a:gd name="connsiteX50" fmla="*/ 836066 w 1492230"/>
                <a:gd name="connsiteY50" fmla="*/ 866053 h 952151"/>
                <a:gd name="connsiteX51" fmla="*/ 848772 w 1492230"/>
                <a:gd name="connsiteY51" fmla="*/ 873650 h 952151"/>
                <a:gd name="connsiteX52" fmla="*/ 855125 w 1492230"/>
                <a:gd name="connsiteY52" fmla="*/ 877448 h 952151"/>
                <a:gd name="connsiteX53" fmla="*/ 881808 w 1492230"/>
                <a:gd name="connsiteY53" fmla="*/ 857190 h 952151"/>
                <a:gd name="connsiteX54" fmla="*/ 884350 w 1492230"/>
                <a:gd name="connsiteY54" fmla="*/ 855923 h 952151"/>
                <a:gd name="connsiteX55" fmla="*/ 893244 w 1492230"/>
                <a:gd name="connsiteY55" fmla="*/ 869851 h 952151"/>
                <a:gd name="connsiteX56" fmla="*/ 893244 w 1492230"/>
                <a:gd name="connsiteY56" fmla="*/ 871117 h 952151"/>
                <a:gd name="connsiteX57" fmla="*/ 891973 w 1492230"/>
                <a:gd name="connsiteY57" fmla="*/ 887577 h 952151"/>
                <a:gd name="connsiteX58" fmla="*/ 899597 w 1492230"/>
                <a:gd name="connsiteY58" fmla="*/ 891376 h 952151"/>
                <a:gd name="connsiteX59" fmla="*/ 904680 w 1492230"/>
                <a:gd name="connsiteY59" fmla="*/ 893908 h 952151"/>
                <a:gd name="connsiteX60" fmla="*/ 918656 w 1492230"/>
                <a:gd name="connsiteY60" fmla="*/ 907836 h 952151"/>
                <a:gd name="connsiteX61" fmla="*/ 938986 w 1492230"/>
                <a:gd name="connsiteY61" fmla="*/ 891376 h 952151"/>
                <a:gd name="connsiteX62" fmla="*/ 956775 w 1492230"/>
                <a:gd name="connsiteY62" fmla="*/ 883779 h 952151"/>
                <a:gd name="connsiteX63" fmla="*/ 965669 w 1492230"/>
                <a:gd name="connsiteY63" fmla="*/ 878714 h 952151"/>
                <a:gd name="connsiteX64" fmla="*/ 966940 w 1492230"/>
                <a:gd name="connsiteY64" fmla="*/ 855923 h 952151"/>
                <a:gd name="connsiteX65" fmla="*/ 970752 w 1492230"/>
                <a:gd name="connsiteY65" fmla="*/ 855923 h 952151"/>
                <a:gd name="connsiteX66" fmla="*/ 984728 w 1492230"/>
                <a:gd name="connsiteY66" fmla="*/ 858456 h 952151"/>
                <a:gd name="connsiteX67" fmla="*/ 998705 w 1492230"/>
                <a:gd name="connsiteY67" fmla="*/ 866053 h 952151"/>
                <a:gd name="connsiteX68" fmla="*/ 1007599 w 1492230"/>
                <a:gd name="connsiteY68" fmla="*/ 873650 h 952151"/>
                <a:gd name="connsiteX69" fmla="*/ 1011411 w 1492230"/>
                <a:gd name="connsiteY69" fmla="*/ 877448 h 952151"/>
                <a:gd name="connsiteX70" fmla="*/ 1019035 w 1492230"/>
                <a:gd name="connsiteY70" fmla="*/ 876182 h 952151"/>
                <a:gd name="connsiteX71" fmla="*/ 1029200 w 1492230"/>
                <a:gd name="connsiteY71" fmla="*/ 873650 h 952151"/>
                <a:gd name="connsiteX72" fmla="*/ 1033012 w 1492230"/>
                <a:gd name="connsiteY72" fmla="*/ 872383 h 952151"/>
                <a:gd name="connsiteX73" fmla="*/ 1034283 w 1492230"/>
                <a:gd name="connsiteY73" fmla="*/ 872383 h 952151"/>
                <a:gd name="connsiteX74" fmla="*/ 1034283 w 1492230"/>
                <a:gd name="connsiteY74" fmla="*/ 871117 h 952151"/>
                <a:gd name="connsiteX75" fmla="*/ 1034283 w 1492230"/>
                <a:gd name="connsiteY75" fmla="*/ 868585 h 952151"/>
                <a:gd name="connsiteX76" fmla="*/ 1025388 w 1492230"/>
                <a:gd name="connsiteY76" fmla="*/ 855923 h 952151"/>
                <a:gd name="connsiteX77" fmla="*/ 1016494 w 1492230"/>
                <a:gd name="connsiteY77" fmla="*/ 835665 h 952151"/>
                <a:gd name="connsiteX78" fmla="*/ 1016494 w 1492230"/>
                <a:gd name="connsiteY78" fmla="*/ 834399 h 952151"/>
                <a:gd name="connsiteX79" fmla="*/ 1011411 w 1492230"/>
                <a:gd name="connsiteY79" fmla="*/ 821737 h 952151"/>
                <a:gd name="connsiteX80" fmla="*/ 1008870 w 1492230"/>
                <a:gd name="connsiteY80" fmla="*/ 814140 h 952151"/>
                <a:gd name="connsiteX81" fmla="*/ 1024118 w 1492230"/>
                <a:gd name="connsiteY81" fmla="*/ 804011 h 952151"/>
                <a:gd name="connsiteX82" fmla="*/ 1039365 w 1492230"/>
                <a:gd name="connsiteY82" fmla="*/ 796414 h 952151"/>
                <a:gd name="connsiteX83" fmla="*/ 1048259 w 1492230"/>
                <a:gd name="connsiteY83" fmla="*/ 791349 h 952151"/>
                <a:gd name="connsiteX84" fmla="*/ 1054612 w 1492230"/>
                <a:gd name="connsiteY84" fmla="*/ 786285 h 952151"/>
                <a:gd name="connsiteX85" fmla="*/ 1068589 w 1492230"/>
                <a:gd name="connsiteY85" fmla="*/ 778688 h 952151"/>
                <a:gd name="connsiteX86" fmla="*/ 1081295 w 1492230"/>
                <a:gd name="connsiteY86" fmla="*/ 779954 h 952151"/>
                <a:gd name="connsiteX87" fmla="*/ 1087648 w 1492230"/>
                <a:gd name="connsiteY87" fmla="*/ 781220 h 952151"/>
                <a:gd name="connsiteX88" fmla="*/ 1105437 w 1492230"/>
                <a:gd name="connsiteY88" fmla="*/ 785019 h 952151"/>
                <a:gd name="connsiteX89" fmla="*/ 1109249 w 1492230"/>
                <a:gd name="connsiteY89" fmla="*/ 786285 h 952151"/>
                <a:gd name="connsiteX90" fmla="*/ 1114331 w 1492230"/>
                <a:gd name="connsiteY90" fmla="*/ 788817 h 952151"/>
                <a:gd name="connsiteX91" fmla="*/ 1127038 w 1492230"/>
                <a:gd name="connsiteY91" fmla="*/ 792615 h 952151"/>
                <a:gd name="connsiteX92" fmla="*/ 1146097 w 1492230"/>
                <a:gd name="connsiteY92" fmla="*/ 785019 h 952151"/>
                <a:gd name="connsiteX93" fmla="*/ 1153720 w 1492230"/>
                <a:gd name="connsiteY93" fmla="*/ 781220 h 952151"/>
                <a:gd name="connsiteX94" fmla="*/ 1166427 w 1492230"/>
                <a:gd name="connsiteY94" fmla="*/ 771091 h 952151"/>
                <a:gd name="connsiteX95" fmla="*/ 1172780 w 1492230"/>
                <a:gd name="connsiteY95" fmla="*/ 766026 h 952151"/>
                <a:gd name="connsiteX96" fmla="*/ 1177862 w 1492230"/>
                <a:gd name="connsiteY96" fmla="*/ 764760 h 952151"/>
                <a:gd name="connsiteX97" fmla="*/ 1185486 w 1492230"/>
                <a:gd name="connsiteY97" fmla="*/ 767292 h 952151"/>
                <a:gd name="connsiteX98" fmla="*/ 1191839 w 1492230"/>
                <a:gd name="connsiteY98" fmla="*/ 776155 h 952151"/>
                <a:gd name="connsiteX99" fmla="*/ 1196922 w 1492230"/>
                <a:gd name="connsiteY99" fmla="*/ 785019 h 952151"/>
                <a:gd name="connsiteX100" fmla="*/ 1202004 w 1492230"/>
                <a:gd name="connsiteY100" fmla="*/ 795148 h 952151"/>
                <a:gd name="connsiteX101" fmla="*/ 1210898 w 1492230"/>
                <a:gd name="connsiteY101" fmla="*/ 811608 h 952151"/>
                <a:gd name="connsiteX102" fmla="*/ 1241393 w 1492230"/>
                <a:gd name="connsiteY102" fmla="*/ 838197 h 952151"/>
                <a:gd name="connsiteX103" fmla="*/ 1242664 w 1492230"/>
                <a:gd name="connsiteY103" fmla="*/ 839463 h 952151"/>
                <a:gd name="connsiteX104" fmla="*/ 1255370 w 1492230"/>
                <a:gd name="connsiteY104" fmla="*/ 858456 h 952151"/>
                <a:gd name="connsiteX105" fmla="*/ 1264264 w 1492230"/>
                <a:gd name="connsiteY105" fmla="*/ 872383 h 952151"/>
                <a:gd name="connsiteX106" fmla="*/ 1293488 w 1492230"/>
                <a:gd name="connsiteY106" fmla="*/ 878714 h 952151"/>
                <a:gd name="connsiteX107" fmla="*/ 1297300 w 1492230"/>
                <a:gd name="connsiteY107" fmla="*/ 878714 h 952151"/>
                <a:gd name="connsiteX108" fmla="*/ 1313818 w 1492230"/>
                <a:gd name="connsiteY108" fmla="*/ 874916 h 952151"/>
                <a:gd name="connsiteX109" fmla="*/ 1322713 w 1492230"/>
                <a:gd name="connsiteY109" fmla="*/ 872383 h 952151"/>
                <a:gd name="connsiteX110" fmla="*/ 1346854 w 1492230"/>
                <a:gd name="connsiteY110" fmla="*/ 867319 h 952151"/>
                <a:gd name="connsiteX111" fmla="*/ 1369725 w 1492230"/>
                <a:gd name="connsiteY111" fmla="*/ 866053 h 952151"/>
                <a:gd name="connsiteX112" fmla="*/ 1390055 w 1492230"/>
                <a:gd name="connsiteY112" fmla="*/ 866053 h 952151"/>
                <a:gd name="connsiteX113" fmla="*/ 1390055 w 1492230"/>
                <a:gd name="connsiteY113" fmla="*/ 855923 h 952151"/>
                <a:gd name="connsiteX114" fmla="*/ 1392597 w 1492230"/>
                <a:gd name="connsiteY114" fmla="*/ 847060 h 952151"/>
                <a:gd name="connsiteX115" fmla="*/ 1395138 w 1492230"/>
                <a:gd name="connsiteY115" fmla="*/ 841996 h 952151"/>
                <a:gd name="connsiteX116" fmla="*/ 1400220 w 1492230"/>
                <a:gd name="connsiteY116" fmla="*/ 829334 h 952151"/>
                <a:gd name="connsiteX117" fmla="*/ 1404032 w 1492230"/>
                <a:gd name="connsiteY117" fmla="*/ 821737 h 952151"/>
                <a:gd name="connsiteX118" fmla="*/ 1411656 w 1492230"/>
                <a:gd name="connsiteY118" fmla="*/ 809076 h 952151"/>
                <a:gd name="connsiteX119" fmla="*/ 1414197 w 1492230"/>
                <a:gd name="connsiteY119" fmla="*/ 783752 h 952151"/>
                <a:gd name="connsiteX120" fmla="*/ 1411656 w 1492230"/>
                <a:gd name="connsiteY120" fmla="*/ 764760 h 952151"/>
                <a:gd name="connsiteX121" fmla="*/ 1411656 w 1492230"/>
                <a:gd name="connsiteY121" fmla="*/ 764760 h 952151"/>
                <a:gd name="connsiteX122" fmla="*/ 1409115 w 1492230"/>
                <a:gd name="connsiteY122" fmla="*/ 758429 h 952151"/>
                <a:gd name="connsiteX123" fmla="*/ 1406573 w 1492230"/>
                <a:gd name="connsiteY123" fmla="*/ 755897 h 952151"/>
                <a:gd name="connsiteX124" fmla="*/ 1397679 w 1492230"/>
                <a:gd name="connsiteY124" fmla="*/ 741969 h 952151"/>
                <a:gd name="connsiteX125" fmla="*/ 1396408 w 1492230"/>
                <a:gd name="connsiteY125" fmla="*/ 739437 h 952151"/>
                <a:gd name="connsiteX126" fmla="*/ 1410385 w 1492230"/>
                <a:gd name="connsiteY126" fmla="*/ 733106 h 952151"/>
                <a:gd name="connsiteX127" fmla="*/ 1431986 w 1492230"/>
                <a:gd name="connsiteY127" fmla="*/ 733106 h 952151"/>
                <a:gd name="connsiteX128" fmla="*/ 1439609 w 1492230"/>
                <a:gd name="connsiteY128" fmla="*/ 736904 h 952151"/>
                <a:gd name="connsiteX129" fmla="*/ 1440880 w 1492230"/>
                <a:gd name="connsiteY129" fmla="*/ 731840 h 952151"/>
                <a:gd name="connsiteX130" fmla="*/ 1447233 w 1492230"/>
                <a:gd name="connsiteY130" fmla="*/ 731840 h 952151"/>
                <a:gd name="connsiteX131" fmla="*/ 1448504 w 1492230"/>
                <a:gd name="connsiteY131" fmla="*/ 733106 h 952151"/>
                <a:gd name="connsiteX132" fmla="*/ 1452316 w 1492230"/>
                <a:gd name="connsiteY132" fmla="*/ 736904 h 952151"/>
                <a:gd name="connsiteX133" fmla="*/ 1456127 w 1492230"/>
                <a:gd name="connsiteY133" fmla="*/ 735638 h 952151"/>
                <a:gd name="connsiteX134" fmla="*/ 1463751 w 1492230"/>
                <a:gd name="connsiteY134" fmla="*/ 733106 h 952151"/>
                <a:gd name="connsiteX135" fmla="*/ 1473916 w 1492230"/>
                <a:gd name="connsiteY135" fmla="*/ 731840 h 952151"/>
                <a:gd name="connsiteX136" fmla="*/ 1475187 w 1492230"/>
                <a:gd name="connsiteY136" fmla="*/ 722977 h 952151"/>
                <a:gd name="connsiteX137" fmla="*/ 1468834 w 1492230"/>
                <a:gd name="connsiteY137" fmla="*/ 716646 h 952151"/>
                <a:gd name="connsiteX138" fmla="*/ 1470104 w 1492230"/>
                <a:gd name="connsiteY138" fmla="*/ 705251 h 952151"/>
                <a:gd name="connsiteX139" fmla="*/ 1478999 w 1492230"/>
                <a:gd name="connsiteY139" fmla="*/ 702718 h 952151"/>
                <a:gd name="connsiteX140" fmla="*/ 1480269 w 1492230"/>
                <a:gd name="connsiteY140" fmla="*/ 693855 h 952151"/>
                <a:gd name="connsiteX141" fmla="*/ 1478999 w 1492230"/>
                <a:gd name="connsiteY141" fmla="*/ 693855 h 952151"/>
                <a:gd name="connsiteX142" fmla="*/ 1475187 w 1492230"/>
                <a:gd name="connsiteY142" fmla="*/ 692589 h 952151"/>
                <a:gd name="connsiteX143" fmla="*/ 1473916 w 1492230"/>
                <a:gd name="connsiteY143" fmla="*/ 684992 h 952151"/>
                <a:gd name="connsiteX144" fmla="*/ 1473916 w 1492230"/>
                <a:gd name="connsiteY144" fmla="*/ 679927 h 952151"/>
                <a:gd name="connsiteX145" fmla="*/ 1472646 w 1492230"/>
                <a:gd name="connsiteY145" fmla="*/ 669798 h 952151"/>
                <a:gd name="connsiteX146" fmla="*/ 1470104 w 1492230"/>
                <a:gd name="connsiteY146" fmla="*/ 654604 h 952151"/>
                <a:gd name="connsiteX147" fmla="*/ 1454857 w 1492230"/>
                <a:gd name="connsiteY147" fmla="*/ 624216 h 952151"/>
                <a:gd name="connsiteX148" fmla="*/ 1452316 w 1492230"/>
                <a:gd name="connsiteY148" fmla="*/ 619152 h 952151"/>
                <a:gd name="connsiteX149" fmla="*/ 1451045 w 1492230"/>
                <a:gd name="connsiteY149" fmla="*/ 617885 h 952151"/>
                <a:gd name="connsiteX150" fmla="*/ 1439609 w 1492230"/>
                <a:gd name="connsiteY150" fmla="*/ 593829 h 952151"/>
                <a:gd name="connsiteX151" fmla="*/ 1439609 w 1492230"/>
                <a:gd name="connsiteY151" fmla="*/ 592562 h 952151"/>
                <a:gd name="connsiteX152" fmla="*/ 1435797 w 1492230"/>
                <a:gd name="connsiteY152" fmla="*/ 574836 h 952151"/>
                <a:gd name="connsiteX153" fmla="*/ 1434527 w 1492230"/>
                <a:gd name="connsiteY153" fmla="*/ 552045 h 952151"/>
                <a:gd name="connsiteX154" fmla="*/ 1434527 w 1492230"/>
                <a:gd name="connsiteY154" fmla="*/ 550779 h 952151"/>
                <a:gd name="connsiteX155" fmla="*/ 1431986 w 1492230"/>
                <a:gd name="connsiteY155" fmla="*/ 543182 h 952151"/>
                <a:gd name="connsiteX156" fmla="*/ 1429444 w 1492230"/>
                <a:gd name="connsiteY156" fmla="*/ 535585 h 952151"/>
                <a:gd name="connsiteX157" fmla="*/ 1431986 w 1492230"/>
                <a:gd name="connsiteY157" fmla="*/ 527988 h 952151"/>
                <a:gd name="connsiteX158" fmla="*/ 1434527 w 1492230"/>
                <a:gd name="connsiteY158" fmla="*/ 521657 h 952151"/>
                <a:gd name="connsiteX159" fmla="*/ 1429444 w 1492230"/>
                <a:gd name="connsiteY159" fmla="*/ 514060 h 952151"/>
                <a:gd name="connsiteX160" fmla="*/ 1425633 w 1492230"/>
                <a:gd name="connsiteY160" fmla="*/ 510262 h 952151"/>
                <a:gd name="connsiteX161" fmla="*/ 1420550 w 1492230"/>
                <a:gd name="connsiteY161" fmla="*/ 493802 h 952151"/>
                <a:gd name="connsiteX162" fmla="*/ 1419280 w 1492230"/>
                <a:gd name="connsiteY162" fmla="*/ 488737 h 952151"/>
                <a:gd name="connsiteX163" fmla="*/ 1416738 w 1492230"/>
                <a:gd name="connsiteY163" fmla="*/ 478608 h 952151"/>
                <a:gd name="connsiteX164" fmla="*/ 1414197 w 1492230"/>
                <a:gd name="connsiteY164" fmla="*/ 467213 h 952151"/>
                <a:gd name="connsiteX165" fmla="*/ 1418009 w 1492230"/>
                <a:gd name="connsiteY165" fmla="*/ 454551 h 952151"/>
                <a:gd name="connsiteX166" fmla="*/ 1418009 w 1492230"/>
                <a:gd name="connsiteY166" fmla="*/ 453285 h 952151"/>
                <a:gd name="connsiteX167" fmla="*/ 1421821 w 1492230"/>
                <a:gd name="connsiteY167" fmla="*/ 446954 h 952151"/>
                <a:gd name="connsiteX168" fmla="*/ 1429444 w 1492230"/>
                <a:gd name="connsiteY168" fmla="*/ 436825 h 952151"/>
                <a:gd name="connsiteX169" fmla="*/ 1431986 w 1492230"/>
                <a:gd name="connsiteY169" fmla="*/ 430494 h 952151"/>
                <a:gd name="connsiteX170" fmla="*/ 1431986 w 1492230"/>
                <a:gd name="connsiteY170" fmla="*/ 412768 h 952151"/>
                <a:gd name="connsiteX171" fmla="*/ 1438339 w 1492230"/>
                <a:gd name="connsiteY171" fmla="*/ 405171 h 952151"/>
                <a:gd name="connsiteX172" fmla="*/ 1448504 w 1492230"/>
                <a:gd name="connsiteY172" fmla="*/ 393775 h 952151"/>
                <a:gd name="connsiteX173" fmla="*/ 1463751 w 1492230"/>
                <a:gd name="connsiteY173" fmla="*/ 381114 h 952151"/>
                <a:gd name="connsiteX174" fmla="*/ 1471375 w 1492230"/>
                <a:gd name="connsiteY174" fmla="*/ 376049 h 952151"/>
                <a:gd name="connsiteX175" fmla="*/ 1471375 w 1492230"/>
                <a:gd name="connsiteY175" fmla="*/ 376049 h 952151"/>
                <a:gd name="connsiteX176" fmla="*/ 1461210 w 1492230"/>
                <a:gd name="connsiteY176" fmla="*/ 368452 h 952151"/>
                <a:gd name="connsiteX177" fmla="*/ 1466292 w 1492230"/>
                <a:gd name="connsiteY177" fmla="*/ 359589 h 952151"/>
                <a:gd name="connsiteX178" fmla="*/ 1467563 w 1492230"/>
                <a:gd name="connsiteY178" fmla="*/ 359589 h 952151"/>
                <a:gd name="connsiteX179" fmla="*/ 1468834 w 1492230"/>
                <a:gd name="connsiteY179" fmla="*/ 359589 h 952151"/>
                <a:gd name="connsiteX180" fmla="*/ 1452316 w 1492230"/>
                <a:gd name="connsiteY180" fmla="*/ 344395 h 952151"/>
                <a:gd name="connsiteX181" fmla="*/ 1434527 w 1492230"/>
                <a:gd name="connsiteY181" fmla="*/ 341863 h 952151"/>
                <a:gd name="connsiteX182" fmla="*/ 1430715 w 1492230"/>
                <a:gd name="connsiteY182" fmla="*/ 341863 h 952151"/>
                <a:gd name="connsiteX183" fmla="*/ 1414197 w 1492230"/>
                <a:gd name="connsiteY183" fmla="*/ 341863 h 952151"/>
                <a:gd name="connsiteX184" fmla="*/ 1402762 w 1492230"/>
                <a:gd name="connsiteY184" fmla="*/ 343129 h 952151"/>
                <a:gd name="connsiteX185" fmla="*/ 1388785 w 1492230"/>
                <a:gd name="connsiteY185" fmla="*/ 339330 h 952151"/>
                <a:gd name="connsiteX186" fmla="*/ 1382432 w 1492230"/>
                <a:gd name="connsiteY186" fmla="*/ 333000 h 952151"/>
                <a:gd name="connsiteX187" fmla="*/ 1376079 w 1492230"/>
                <a:gd name="connsiteY187" fmla="*/ 326669 h 952151"/>
                <a:gd name="connsiteX188" fmla="*/ 1360831 w 1492230"/>
                <a:gd name="connsiteY188" fmla="*/ 327935 h 952151"/>
                <a:gd name="connsiteX189" fmla="*/ 1354478 w 1492230"/>
                <a:gd name="connsiteY189" fmla="*/ 334266 h 952151"/>
                <a:gd name="connsiteX190" fmla="*/ 1343043 w 1492230"/>
                <a:gd name="connsiteY190" fmla="*/ 344395 h 952151"/>
                <a:gd name="connsiteX191" fmla="*/ 1332878 w 1492230"/>
                <a:gd name="connsiteY191" fmla="*/ 353258 h 952151"/>
                <a:gd name="connsiteX192" fmla="*/ 1322713 w 1492230"/>
                <a:gd name="connsiteY192" fmla="*/ 362121 h 952151"/>
                <a:gd name="connsiteX193" fmla="*/ 1313818 w 1492230"/>
                <a:gd name="connsiteY193" fmla="*/ 372251 h 952151"/>
                <a:gd name="connsiteX194" fmla="*/ 1306195 w 1492230"/>
                <a:gd name="connsiteY194" fmla="*/ 382380 h 952151"/>
                <a:gd name="connsiteX195" fmla="*/ 1303653 w 1492230"/>
                <a:gd name="connsiteY195" fmla="*/ 384912 h 952151"/>
                <a:gd name="connsiteX196" fmla="*/ 1285865 w 1492230"/>
                <a:gd name="connsiteY196" fmla="*/ 397574 h 952151"/>
                <a:gd name="connsiteX197" fmla="*/ 1274429 w 1492230"/>
                <a:gd name="connsiteY197" fmla="*/ 398840 h 952151"/>
                <a:gd name="connsiteX198" fmla="*/ 1269347 w 1492230"/>
                <a:gd name="connsiteY198" fmla="*/ 398840 h 952151"/>
                <a:gd name="connsiteX199" fmla="*/ 1260452 w 1492230"/>
                <a:gd name="connsiteY199" fmla="*/ 398840 h 952151"/>
                <a:gd name="connsiteX200" fmla="*/ 1250287 w 1492230"/>
                <a:gd name="connsiteY200" fmla="*/ 398840 h 952151"/>
                <a:gd name="connsiteX201" fmla="*/ 1242664 w 1492230"/>
                <a:gd name="connsiteY201" fmla="*/ 398840 h 952151"/>
                <a:gd name="connsiteX202" fmla="*/ 1229958 w 1492230"/>
                <a:gd name="connsiteY202" fmla="*/ 402638 h 952151"/>
                <a:gd name="connsiteX203" fmla="*/ 1222334 w 1492230"/>
                <a:gd name="connsiteY203" fmla="*/ 405171 h 952151"/>
                <a:gd name="connsiteX204" fmla="*/ 1210898 w 1492230"/>
                <a:gd name="connsiteY204" fmla="*/ 406437 h 952151"/>
                <a:gd name="connsiteX205" fmla="*/ 1202004 w 1492230"/>
                <a:gd name="connsiteY205" fmla="*/ 407703 h 952151"/>
                <a:gd name="connsiteX206" fmla="*/ 1198192 w 1492230"/>
                <a:gd name="connsiteY206" fmla="*/ 410235 h 952151"/>
                <a:gd name="connsiteX207" fmla="*/ 1188027 w 1492230"/>
                <a:gd name="connsiteY207" fmla="*/ 415300 h 952151"/>
                <a:gd name="connsiteX208" fmla="*/ 1175321 w 1492230"/>
                <a:gd name="connsiteY208" fmla="*/ 416566 h 952151"/>
                <a:gd name="connsiteX209" fmla="*/ 1166427 w 1492230"/>
                <a:gd name="connsiteY209" fmla="*/ 415300 h 952151"/>
                <a:gd name="connsiteX210" fmla="*/ 1162615 w 1492230"/>
                <a:gd name="connsiteY210" fmla="*/ 414034 h 952151"/>
                <a:gd name="connsiteX211" fmla="*/ 1149909 w 1492230"/>
                <a:gd name="connsiteY211" fmla="*/ 410235 h 952151"/>
                <a:gd name="connsiteX212" fmla="*/ 1132120 w 1492230"/>
                <a:gd name="connsiteY212" fmla="*/ 401372 h 952151"/>
                <a:gd name="connsiteX213" fmla="*/ 1125767 w 1492230"/>
                <a:gd name="connsiteY213" fmla="*/ 396308 h 952151"/>
                <a:gd name="connsiteX214" fmla="*/ 1115602 w 1492230"/>
                <a:gd name="connsiteY214" fmla="*/ 386178 h 952151"/>
                <a:gd name="connsiteX215" fmla="*/ 1111790 w 1492230"/>
                <a:gd name="connsiteY215" fmla="*/ 382380 h 952151"/>
                <a:gd name="connsiteX216" fmla="*/ 1107978 w 1492230"/>
                <a:gd name="connsiteY216" fmla="*/ 377315 h 952151"/>
                <a:gd name="connsiteX217" fmla="*/ 1110520 w 1492230"/>
                <a:gd name="connsiteY217" fmla="*/ 369718 h 952151"/>
                <a:gd name="connsiteX218" fmla="*/ 1151179 w 1492230"/>
                <a:gd name="connsiteY218" fmla="*/ 346927 h 952151"/>
                <a:gd name="connsiteX219" fmla="*/ 1156262 w 1492230"/>
                <a:gd name="connsiteY219" fmla="*/ 348194 h 952151"/>
                <a:gd name="connsiteX220" fmla="*/ 1163885 w 1492230"/>
                <a:gd name="connsiteY220" fmla="*/ 350726 h 952151"/>
                <a:gd name="connsiteX221" fmla="*/ 1166427 w 1492230"/>
                <a:gd name="connsiteY221" fmla="*/ 350726 h 952151"/>
                <a:gd name="connsiteX222" fmla="*/ 1174050 w 1492230"/>
                <a:gd name="connsiteY222" fmla="*/ 350726 h 952151"/>
                <a:gd name="connsiteX223" fmla="*/ 1175321 w 1492230"/>
                <a:gd name="connsiteY223" fmla="*/ 351992 h 952151"/>
                <a:gd name="connsiteX224" fmla="*/ 1182945 w 1492230"/>
                <a:gd name="connsiteY224" fmla="*/ 355791 h 952151"/>
                <a:gd name="connsiteX225" fmla="*/ 1194380 w 1492230"/>
                <a:gd name="connsiteY225" fmla="*/ 349460 h 952151"/>
                <a:gd name="connsiteX226" fmla="*/ 1198192 w 1492230"/>
                <a:gd name="connsiteY226" fmla="*/ 340597 h 952151"/>
                <a:gd name="connsiteX227" fmla="*/ 1200733 w 1492230"/>
                <a:gd name="connsiteY227" fmla="*/ 334266 h 952151"/>
                <a:gd name="connsiteX228" fmla="*/ 1203275 w 1492230"/>
                <a:gd name="connsiteY228" fmla="*/ 327935 h 952151"/>
                <a:gd name="connsiteX229" fmla="*/ 1165156 w 1492230"/>
                <a:gd name="connsiteY229" fmla="*/ 282353 h 952151"/>
                <a:gd name="connsiteX230" fmla="*/ 1162615 w 1492230"/>
                <a:gd name="connsiteY230" fmla="*/ 282353 h 952151"/>
                <a:gd name="connsiteX231" fmla="*/ 1142285 w 1492230"/>
                <a:gd name="connsiteY231" fmla="*/ 300080 h 952151"/>
                <a:gd name="connsiteX232" fmla="*/ 1135932 w 1492230"/>
                <a:gd name="connsiteY232" fmla="*/ 303878 h 952151"/>
                <a:gd name="connsiteX233" fmla="*/ 1104166 w 1492230"/>
                <a:gd name="connsiteY233" fmla="*/ 321604 h 952151"/>
                <a:gd name="connsiteX234" fmla="*/ 1087648 w 1492230"/>
                <a:gd name="connsiteY234" fmla="*/ 327935 h 952151"/>
                <a:gd name="connsiteX235" fmla="*/ 1068589 w 1492230"/>
                <a:gd name="connsiteY235" fmla="*/ 334266 h 952151"/>
                <a:gd name="connsiteX236" fmla="*/ 1058424 w 1492230"/>
                <a:gd name="connsiteY236" fmla="*/ 329201 h 952151"/>
                <a:gd name="connsiteX237" fmla="*/ 1052071 w 1492230"/>
                <a:gd name="connsiteY237" fmla="*/ 325403 h 952151"/>
                <a:gd name="connsiteX238" fmla="*/ 1045718 w 1492230"/>
                <a:gd name="connsiteY238" fmla="*/ 330467 h 952151"/>
                <a:gd name="connsiteX239" fmla="*/ 1044447 w 1492230"/>
                <a:gd name="connsiteY239" fmla="*/ 333000 h 952151"/>
                <a:gd name="connsiteX240" fmla="*/ 1031741 w 1492230"/>
                <a:gd name="connsiteY240" fmla="*/ 348194 h 952151"/>
                <a:gd name="connsiteX241" fmla="*/ 1013953 w 1492230"/>
                <a:gd name="connsiteY241" fmla="*/ 360855 h 952151"/>
                <a:gd name="connsiteX242" fmla="*/ 1006329 w 1492230"/>
                <a:gd name="connsiteY242" fmla="*/ 365920 h 952151"/>
                <a:gd name="connsiteX243" fmla="*/ 994893 w 1492230"/>
                <a:gd name="connsiteY243" fmla="*/ 372251 h 952151"/>
                <a:gd name="connsiteX244" fmla="*/ 993623 w 1492230"/>
                <a:gd name="connsiteY244" fmla="*/ 372251 h 952151"/>
                <a:gd name="connsiteX245" fmla="*/ 987270 w 1492230"/>
                <a:gd name="connsiteY245" fmla="*/ 369718 h 952151"/>
                <a:gd name="connsiteX246" fmla="*/ 975834 w 1492230"/>
                <a:gd name="connsiteY246" fmla="*/ 364654 h 952151"/>
                <a:gd name="connsiteX247" fmla="*/ 970752 w 1492230"/>
                <a:gd name="connsiteY247" fmla="*/ 363388 h 952151"/>
                <a:gd name="connsiteX248" fmla="*/ 955504 w 1492230"/>
                <a:gd name="connsiteY248" fmla="*/ 355791 h 952151"/>
                <a:gd name="connsiteX249" fmla="*/ 960587 w 1492230"/>
                <a:gd name="connsiteY249" fmla="*/ 346927 h 952151"/>
                <a:gd name="connsiteX250" fmla="*/ 965669 w 1492230"/>
                <a:gd name="connsiteY250" fmla="*/ 339330 h 952151"/>
                <a:gd name="connsiteX251" fmla="*/ 968210 w 1492230"/>
                <a:gd name="connsiteY251" fmla="*/ 319072 h 952151"/>
                <a:gd name="connsiteX252" fmla="*/ 966940 w 1492230"/>
                <a:gd name="connsiteY252" fmla="*/ 270958 h 952151"/>
                <a:gd name="connsiteX253" fmla="*/ 966940 w 1492230"/>
                <a:gd name="connsiteY253" fmla="*/ 269692 h 952151"/>
                <a:gd name="connsiteX254" fmla="*/ 975834 w 1492230"/>
                <a:gd name="connsiteY254" fmla="*/ 263361 h 952151"/>
                <a:gd name="connsiteX255" fmla="*/ 968210 w 1492230"/>
                <a:gd name="connsiteY255" fmla="*/ 253232 h 952151"/>
                <a:gd name="connsiteX256" fmla="*/ 960587 w 1492230"/>
                <a:gd name="connsiteY256" fmla="*/ 243102 h 952151"/>
                <a:gd name="connsiteX257" fmla="*/ 954234 w 1492230"/>
                <a:gd name="connsiteY257" fmla="*/ 234239 h 952151"/>
                <a:gd name="connsiteX258" fmla="*/ 944069 w 1492230"/>
                <a:gd name="connsiteY258" fmla="*/ 220312 h 952151"/>
                <a:gd name="connsiteX259" fmla="*/ 945339 w 1492230"/>
                <a:gd name="connsiteY259" fmla="*/ 216513 h 952151"/>
                <a:gd name="connsiteX260" fmla="*/ 950422 w 1492230"/>
                <a:gd name="connsiteY260" fmla="*/ 207650 h 952151"/>
                <a:gd name="connsiteX261" fmla="*/ 947881 w 1492230"/>
                <a:gd name="connsiteY261" fmla="*/ 205118 h 952151"/>
                <a:gd name="connsiteX262" fmla="*/ 942798 w 1492230"/>
                <a:gd name="connsiteY262" fmla="*/ 197521 h 952151"/>
                <a:gd name="connsiteX263" fmla="*/ 944069 w 1492230"/>
                <a:gd name="connsiteY263" fmla="*/ 194988 h 952151"/>
                <a:gd name="connsiteX264" fmla="*/ 950422 w 1492230"/>
                <a:gd name="connsiteY264" fmla="*/ 192456 h 952151"/>
                <a:gd name="connsiteX265" fmla="*/ 954234 w 1492230"/>
                <a:gd name="connsiteY265" fmla="*/ 191190 h 952151"/>
                <a:gd name="connsiteX266" fmla="*/ 933904 w 1492230"/>
                <a:gd name="connsiteY266" fmla="*/ 172198 h 952151"/>
                <a:gd name="connsiteX267" fmla="*/ 911033 w 1492230"/>
                <a:gd name="connsiteY267" fmla="*/ 154471 h 952151"/>
                <a:gd name="connsiteX268" fmla="*/ 909762 w 1492230"/>
                <a:gd name="connsiteY268" fmla="*/ 150673 h 952151"/>
                <a:gd name="connsiteX269" fmla="*/ 900868 w 1492230"/>
                <a:gd name="connsiteY269" fmla="*/ 135479 h 952151"/>
                <a:gd name="connsiteX270" fmla="*/ 895785 w 1492230"/>
                <a:gd name="connsiteY270" fmla="*/ 131680 h 952151"/>
                <a:gd name="connsiteX271" fmla="*/ 861478 w 1492230"/>
                <a:gd name="connsiteY271" fmla="*/ 108890 h 952151"/>
                <a:gd name="connsiteX272" fmla="*/ 823360 w 1492230"/>
                <a:gd name="connsiteY272" fmla="*/ 87365 h 952151"/>
                <a:gd name="connsiteX273" fmla="*/ 804301 w 1492230"/>
                <a:gd name="connsiteY273" fmla="*/ 75970 h 952151"/>
                <a:gd name="connsiteX274" fmla="*/ 796677 w 1492230"/>
                <a:gd name="connsiteY274" fmla="*/ 70905 h 952151"/>
                <a:gd name="connsiteX275" fmla="*/ 754747 w 1492230"/>
                <a:gd name="connsiteY275" fmla="*/ 53179 h 952151"/>
                <a:gd name="connsiteX276" fmla="*/ 717899 w 1492230"/>
                <a:gd name="connsiteY276" fmla="*/ 45582 h 952151"/>
                <a:gd name="connsiteX277" fmla="*/ 714087 w 1492230"/>
                <a:gd name="connsiteY277" fmla="*/ 43049 h 952151"/>
                <a:gd name="connsiteX278" fmla="*/ 712816 w 1492230"/>
                <a:gd name="connsiteY278" fmla="*/ 43049 h 952151"/>
                <a:gd name="connsiteX279" fmla="*/ 701381 w 1492230"/>
                <a:gd name="connsiteY279" fmla="*/ 36719 h 952151"/>
                <a:gd name="connsiteX280" fmla="*/ 697569 w 1492230"/>
                <a:gd name="connsiteY280" fmla="*/ 35452 h 952151"/>
                <a:gd name="connsiteX281" fmla="*/ 684863 w 1492230"/>
                <a:gd name="connsiteY281" fmla="*/ 32920 h 952151"/>
                <a:gd name="connsiteX282" fmla="*/ 682322 w 1492230"/>
                <a:gd name="connsiteY282" fmla="*/ 32920 h 952151"/>
                <a:gd name="connsiteX283" fmla="*/ 670886 w 1492230"/>
                <a:gd name="connsiteY283" fmla="*/ 32920 h 952151"/>
                <a:gd name="connsiteX284" fmla="*/ 645474 w 1492230"/>
                <a:gd name="connsiteY284" fmla="*/ 26589 h 952151"/>
                <a:gd name="connsiteX285" fmla="*/ 614979 w 1492230"/>
                <a:gd name="connsiteY285" fmla="*/ 1266 h 952151"/>
                <a:gd name="connsiteX286" fmla="*/ 589566 w 1492230"/>
                <a:gd name="connsiteY286" fmla="*/ 6331 h 952151"/>
                <a:gd name="connsiteX287" fmla="*/ 570507 w 1492230"/>
                <a:gd name="connsiteY287" fmla="*/ 12662 h 952151"/>
                <a:gd name="connsiteX288" fmla="*/ 533659 w 1492230"/>
                <a:gd name="connsiteY288" fmla="*/ 22791 h 952151"/>
                <a:gd name="connsiteX289" fmla="*/ 491729 w 1492230"/>
                <a:gd name="connsiteY289" fmla="*/ 32920 h 952151"/>
                <a:gd name="connsiteX290" fmla="*/ 490458 w 1492230"/>
                <a:gd name="connsiteY290" fmla="*/ 40517 h 952151"/>
                <a:gd name="connsiteX291" fmla="*/ 484105 w 1492230"/>
                <a:gd name="connsiteY291" fmla="*/ 53179 h 952151"/>
                <a:gd name="connsiteX292" fmla="*/ 451069 w 1492230"/>
                <a:gd name="connsiteY292" fmla="*/ 62042 h 952151"/>
                <a:gd name="connsiteX293" fmla="*/ 411680 w 1492230"/>
                <a:gd name="connsiteY293" fmla="*/ 75970 h 952151"/>
                <a:gd name="connsiteX294" fmla="*/ 398974 w 1492230"/>
                <a:gd name="connsiteY294" fmla="*/ 78502 h 952151"/>
                <a:gd name="connsiteX295" fmla="*/ 391350 w 1492230"/>
                <a:gd name="connsiteY295" fmla="*/ 79768 h 952151"/>
                <a:gd name="connsiteX296" fmla="*/ 384997 w 1492230"/>
                <a:gd name="connsiteY296" fmla="*/ 83566 h 952151"/>
                <a:gd name="connsiteX297" fmla="*/ 369750 w 1492230"/>
                <a:gd name="connsiteY297" fmla="*/ 91163 h 952151"/>
                <a:gd name="connsiteX298" fmla="*/ 369750 w 1492230"/>
                <a:gd name="connsiteY298" fmla="*/ 91163 h 952151"/>
                <a:gd name="connsiteX299" fmla="*/ 359585 w 1492230"/>
                <a:gd name="connsiteY299" fmla="*/ 70905 h 952151"/>
                <a:gd name="connsiteX300" fmla="*/ 351961 w 1492230"/>
                <a:gd name="connsiteY300" fmla="*/ 73437 h 952151"/>
                <a:gd name="connsiteX301" fmla="*/ 326549 w 1492230"/>
                <a:gd name="connsiteY301" fmla="*/ 96228 h 952151"/>
                <a:gd name="connsiteX302" fmla="*/ 275724 w 1492230"/>
                <a:gd name="connsiteY302" fmla="*/ 129148 h 952151"/>
                <a:gd name="connsiteX303" fmla="*/ 217276 w 1492230"/>
                <a:gd name="connsiteY303" fmla="*/ 150673 h 952151"/>
                <a:gd name="connsiteX304" fmla="*/ 214734 w 1492230"/>
                <a:gd name="connsiteY304" fmla="*/ 167133 h 952151"/>
                <a:gd name="connsiteX305" fmla="*/ 188051 w 1492230"/>
                <a:gd name="connsiteY305" fmla="*/ 164601 h 952151"/>
                <a:gd name="connsiteX306" fmla="*/ 188051 w 1492230"/>
                <a:gd name="connsiteY306" fmla="*/ 160802 h 952151"/>
                <a:gd name="connsiteX307" fmla="*/ 186781 w 1492230"/>
                <a:gd name="connsiteY307" fmla="*/ 160802 h 952151"/>
                <a:gd name="connsiteX308" fmla="*/ 185510 w 1492230"/>
                <a:gd name="connsiteY308" fmla="*/ 167133 h 952151"/>
                <a:gd name="connsiteX309" fmla="*/ 190593 w 1492230"/>
                <a:gd name="connsiteY309" fmla="*/ 169665 h 952151"/>
                <a:gd name="connsiteX310" fmla="*/ 191863 w 1492230"/>
                <a:gd name="connsiteY310" fmla="*/ 184859 h 952151"/>
                <a:gd name="connsiteX311" fmla="*/ 207111 w 1492230"/>
                <a:gd name="connsiteY311" fmla="*/ 187391 h 952151"/>
                <a:gd name="connsiteX312" fmla="*/ 214734 w 1492230"/>
                <a:gd name="connsiteY312" fmla="*/ 229175 h 952151"/>
                <a:gd name="connsiteX313" fmla="*/ 209652 w 1492230"/>
                <a:gd name="connsiteY313" fmla="*/ 234239 h 952151"/>
                <a:gd name="connsiteX314" fmla="*/ 209652 w 1492230"/>
                <a:gd name="connsiteY314" fmla="*/ 234239 h 952151"/>
                <a:gd name="connsiteX315" fmla="*/ 181698 w 1492230"/>
                <a:gd name="connsiteY315" fmla="*/ 239304 h 952151"/>
                <a:gd name="connsiteX316" fmla="*/ 168992 w 1492230"/>
                <a:gd name="connsiteY316" fmla="*/ 235505 h 952151"/>
                <a:gd name="connsiteX317" fmla="*/ 153745 w 1492230"/>
                <a:gd name="connsiteY317" fmla="*/ 231707 h 952151"/>
                <a:gd name="connsiteX318" fmla="*/ 130874 w 1492230"/>
                <a:gd name="connsiteY318" fmla="*/ 232973 h 952151"/>
                <a:gd name="connsiteX319" fmla="*/ 92755 w 1492230"/>
                <a:gd name="connsiteY319" fmla="*/ 246901 h 952151"/>
                <a:gd name="connsiteX320" fmla="*/ 40660 w 1492230"/>
                <a:gd name="connsiteY320" fmla="*/ 260829 h 952151"/>
                <a:gd name="connsiteX321" fmla="*/ 31765 w 1492230"/>
                <a:gd name="connsiteY321" fmla="*/ 265893 h 952151"/>
                <a:gd name="connsiteX322" fmla="*/ 12706 w 1492230"/>
                <a:gd name="connsiteY322" fmla="*/ 265893 h 952151"/>
                <a:gd name="connsiteX323" fmla="*/ 12706 w 1492230"/>
                <a:gd name="connsiteY323" fmla="*/ 268426 h 952151"/>
                <a:gd name="connsiteX324" fmla="*/ 22871 w 1492230"/>
                <a:gd name="connsiteY324" fmla="*/ 274756 h 952151"/>
                <a:gd name="connsiteX325" fmla="*/ 20330 w 1492230"/>
                <a:gd name="connsiteY325" fmla="*/ 281087 h 952151"/>
                <a:gd name="connsiteX326" fmla="*/ 8894 w 1492230"/>
                <a:gd name="connsiteY326" fmla="*/ 283620 h 952151"/>
                <a:gd name="connsiteX327" fmla="*/ 8894 w 1492230"/>
                <a:gd name="connsiteY327" fmla="*/ 288684 h 952151"/>
                <a:gd name="connsiteX328" fmla="*/ 22871 w 1492230"/>
                <a:gd name="connsiteY328" fmla="*/ 292483 h 952151"/>
                <a:gd name="connsiteX329" fmla="*/ 26683 w 1492230"/>
                <a:gd name="connsiteY329" fmla="*/ 311475 h 952151"/>
                <a:gd name="connsiteX330" fmla="*/ 45742 w 1492230"/>
                <a:gd name="connsiteY330" fmla="*/ 315274 h 952151"/>
                <a:gd name="connsiteX331" fmla="*/ 58448 w 1492230"/>
                <a:gd name="connsiteY331" fmla="*/ 327935 h 952151"/>
                <a:gd name="connsiteX332" fmla="*/ 72425 w 1492230"/>
                <a:gd name="connsiteY332" fmla="*/ 343129 h 952151"/>
                <a:gd name="connsiteX333" fmla="*/ 76237 w 1492230"/>
                <a:gd name="connsiteY333" fmla="*/ 344395 h 952151"/>
                <a:gd name="connsiteX334" fmla="*/ 135956 w 1492230"/>
                <a:gd name="connsiteY334" fmla="*/ 357057 h 952151"/>
                <a:gd name="connsiteX335" fmla="*/ 235064 w 1492230"/>
                <a:gd name="connsiteY335" fmla="*/ 378581 h 952151"/>
                <a:gd name="connsiteX336" fmla="*/ 279536 w 1492230"/>
                <a:gd name="connsiteY336" fmla="*/ 405171 h 952151"/>
                <a:gd name="connsiteX337" fmla="*/ 280806 w 1492230"/>
                <a:gd name="connsiteY337" fmla="*/ 405171 h 952151"/>
                <a:gd name="connsiteX338" fmla="*/ 287160 w 1492230"/>
                <a:gd name="connsiteY338" fmla="*/ 396308 h 952151"/>
                <a:gd name="connsiteX339" fmla="*/ 288430 w 1492230"/>
                <a:gd name="connsiteY339" fmla="*/ 396308 h 952151"/>
                <a:gd name="connsiteX340" fmla="*/ 327819 w 1492230"/>
                <a:gd name="connsiteY340" fmla="*/ 405171 h 952151"/>
                <a:gd name="connsiteX341" fmla="*/ 373562 w 1492230"/>
                <a:gd name="connsiteY341" fmla="*/ 415300 h 952151"/>
                <a:gd name="connsiteX342" fmla="*/ 376103 w 1492230"/>
                <a:gd name="connsiteY342" fmla="*/ 415300 h 952151"/>
                <a:gd name="connsiteX343" fmla="*/ 376103 w 1492230"/>
                <a:gd name="connsiteY343" fmla="*/ 417832 h 952151"/>
                <a:gd name="connsiteX344" fmla="*/ 376103 w 1492230"/>
                <a:gd name="connsiteY344" fmla="*/ 445688 h 952151"/>
                <a:gd name="connsiteX345" fmla="*/ 382456 w 1492230"/>
                <a:gd name="connsiteY345" fmla="*/ 460882 h 952151"/>
                <a:gd name="connsiteX346" fmla="*/ 378644 w 1492230"/>
                <a:gd name="connsiteY346" fmla="*/ 468479 h 952151"/>
                <a:gd name="connsiteX347" fmla="*/ 374832 w 1492230"/>
                <a:gd name="connsiteY347" fmla="*/ 476076 h 952151"/>
                <a:gd name="connsiteX348" fmla="*/ 368479 w 1492230"/>
                <a:gd name="connsiteY348" fmla="*/ 488737 h 952151"/>
                <a:gd name="connsiteX349" fmla="*/ 357043 w 1492230"/>
                <a:gd name="connsiteY349" fmla="*/ 510262 h 952151"/>
                <a:gd name="connsiteX350" fmla="*/ 355773 w 1492230"/>
                <a:gd name="connsiteY350" fmla="*/ 512794 h 952151"/>
                <a:gd name="connsiteX351" fmla="*/ 325278 w 1492230"/>
                <a:gd name="connsiteY351" fmla="*/ 564707 h 952151"/>
                <a:gd name="connsiteX352" fmla="*/ 288430 w 1492230"/>
                <a:gd name="connsiteY352" fmla="*/ 597627 h 952151"/>
                <a:gd name="connsiteX353" fmla="*/ 252853 w 1492230"/>
                <a:gd name="connsiteY353" fmla="*/ 636878 h 952151"/>
                <a:gd name="connsiteX354" fmla="*/ 247770 w 1492230"/>
                <a:gd name="connsiteY354" fmla="*/ 663467 h 952151"/>
                <a:gd name="connsiteX355" fmla="*/ 246500 w 1492230"/>
                <a:gd name="connsiteY355" fmla="*/ 671064 h 952151"/>
                <a:gd name="connsiteX356" fmla="*/ 229982 w 1492230"/>
                <a:gd name="connsiteY356" fmla="*/ 712847 h 952151"/>
                <a:gd name="connsiteX357" fmla="*/ 180428 w 1492230"/>
                <a:gd name="connsiteY357" fmla="*/ 747034 h 952151"/>
                <a:gd name="connsiteX358" fmla="*/ 160098 w 1492230"/>
                <a:gd name="connsiteY358" fmla="*/ 755897 h 952151"/>
                <a:gd name="connsiteX359" fmla="*/ 144850 w 1492230"/>
                <a:gd name="connsiteY359" fmla="*/ 764760 h 952151"/>
                <a:gd name="connsiteX360" fmla="*/ 120709 w 1492230"/>
                <a:gd name="connsiteY360" fmla="*/ 810342 h 952151"/>
                <a:gd name="connsiteX361" fmla="*/ 124520 w 1492230"/>
                <a:gd name="connsiteY361" fmla="*/ 814140 h 952151"/>
                <a:gd name="connsiteX362" fmla="*/ 129603 w 1492230"/>
                <a:gd name="connsiteY362" fmla="*/ 815406 h 952151"/>
                <a:gd name="connsiteX363" fmla="*/ 148662 w 1492230"/>
                <a:gd name="connsiteY363" fmla="*/ 821737 h 952151"/>
                <a:gd name="connsiteX364" fmla="*/ 172804 w 1492230"/>
                <a:gd name="connsiteY364" fmla="*/ 831866 h 952151"/>
                <a:gd name="connsiteX365" fmla="*/ 188051 w 1492230"/>
                <a:gd name="connsiteY365" fmla="*/ 836931 h 952151"/>
                <a:gd name="connsiteX366" fmla="*/ 249041 w 1492230"/>
                <a:gd name="connsiteY366" fmla="*/ 862254 h 952151"/>
                <a:gd name="connsiteX367" fmla="*/ 270641 w 1492230"/>
                <a:gd name="connsiteY367" fmla="*/ 871117 h 952151"/>
                <a:gd name="connsiteX368" fmla="*/ 282077 w 1492230"/>
                <a:gd name="connsiteY368" fmla="*/ 876182 h 952151"/>
                <a:gd name="connsiteX369" fmla="*/ 294783 w 1492230"/>
                <a:gd name="connsiteY369" fmla="*/ 876182 h 952151"/>
                <a:gd name="connsiteX370" fmla="*/ 297324 w 1492230"/>
                <a:gd name="connsiteY370" fmla="*/ 876182 h 952151"/>
                <a:gd name="connsiteX371" fmla="*/ 306219 w 1492230"/>
                <a:gd name="connsiteY371" fmla="*/ 874916 h 952151"/>
                <a:gd name="connsiteX372" fmla="*/ 330361 w 1492230"/>
                <a:gd name="connsiteY372" fmla="*/ 871117 h 952151"/>
                <a:gd name="connsiteX373" fmla="*/ 348149 w 1492230"/>
                <a:gd name="connsiteY373" fmla="*/ 858456 h 952151"/>
                <a:gd name="connsiteX374" fmla="*/ 353232 w 1492230"/>
                <a:gd name="connsiteY374" fmla="*/ 853391 h 952151"/>
                <a:gd name="connsiteX375" fmla="*/ 362126 w 1492230"/>
                <a:gd name="connsiteY375" fmla="*/ 850859 h 952151"/>
                <a:gd name="connsiteX376" fmla="*/ 358314 w 1492230"/>
                <a:gd name="connsiteY376" fmla="*/ 848327 h 952151"/>
                <a:gd name="connsiteX377" fmla="*/ 410409 w 1492230"/>
                <a:gd name="connsiteY377" fmla="*/ 936958 h 952151"/>
                <a:gd name="connsiteX378" fmla="*/ 406598 w 1492230"/>
                <a:gd name="connsiteY378" fmla="*/ 935691 h 952151"/>
                <a:gd name="connsiteX379" fmla="*/ 397703 w 1492230"/>
                <a:gd name="connsiteY379" fmla="*/ 925562 h 952151"/>
                <a:gd name="connsiteX380" fmla="*/ 391350 w 1492230"/>
                <a:gd name="connsiteY380" fmla="*/ 917965 h 952151"/>
                <a:gd name="connsiteX381" fmla="*/ 377373 w 1492230"/>
                <a:gd name="connsiteY381" fmla="*/ 891376 h 952151"/>
                <a:gd name="connsiteX382" fmla="*/ 368479 w 1492230"/>
                <a:gd name="connsiteY382" fmla="*/ 872383 h 952151"/>
                <a:gd name="connsiteX383" fmla="*/ 364667 w 1492230"/>
                <a:gd name="connsiteY383" fmla="*/ 871117 h 952151"/>
                <a:gd name="connsiteX384" fmla="*/ 357043 w 1492230"/>
                <a:gd name="connsiteY384" fmla="*/ 866053 h 952151"/>
                <a:gd name="connsiteX385" fmla="*/ 353232 w 1492230"/>
                <a:gd name="connsiteY385" fmla="*/ 854657 h 952151"/>
                <a:gd name="connsiteX386" fmla="*/ 346878 w 1492230"/>
                <a:gd name="connsiteY386" fmla="*/ 855923 h 952151"/>
                <a:gd name="connsiteX387" fmla="*/ 343067 w 1492230"/>
                <a:gd name="connsiteY387" fmla="*/ 859722 h 952151"/>
                <a:gd name="connsiteX388" fmla="*/ 322737 w 1492230"/>
                <a:gd name="connsiteY388" fmla="*/ 874916 h 952151"/>
                <a:gd name="connsiteX389" fmla="*/ 298595 w 1492230"/>
                <a:gd name="connsiteY389" fmla="*/ 878714 h 952151"/>
                <a:gd name="connsiteX390" fmla="*/ 289701 w 1492230"/>
                <a:gd name="connsiteY390" fmla="*/ 879980 h 952151"/>
                <a:gd name="connsiteX391" fmla="*/ 287160 w 1492230"/>
                <a:gd name="connsiteY391" fmla="*/ 879980 h 952151"/>
                <a:gd name="connsiteX392" fmla="*/ 271912 w 1492230"/>
                <a:gd name="connsiteY392" fmla="*/ 879980 h 952151"/>
                <a:gd name="connsiteX393" fmla="*/ 260477 w 1492230"/>
                <a:gd name="connsiteY393" fmla="*/ 874916 h 952151"/>
                <a:gd name="connsiteX394" fmla="*/ 238876 w 1492230"/>
                <a:gd name="connsiteY394" fmla="*/ 866053 h 952151"/>
                <a:gd name="connsiteX395" fmla="*/ 176616 w 1492230"/>
                <a:gd name="connsiteY395" fmla="*/ 840729 h 952151"/>
                <a:gd name="connsiteX396" fmla="*/ 162639 w 1492230"/>
                <a:gd name="connsiteY396" fmla="*/ 835665 h 952151"/>
                <a:gd name="connsiteX397" fmla="*/ 138497 w 1492230"/>
                <a:gd name="connsiteY397" fmla="*/ 825536 h 952151"/>
                <a:gd name="connsiteX398" fmla="*/ 120709 w 1492230"/>
                <a:gd name="connsiteY398" fmla="*/ 819205 h 952151"/>
                <a:gd name="connsiteX399" fmla="*/ 114356 w 1492230"/>
                <a:gd name="connsiteY399" fmla="*/ 816673 h 952151"/>
                <a:gd name="connsiteX400" fmla="*/ 109273 w 1492230"/>
                <a:gd name="connsiteY400" fmla="*/ 810342 h 952151"/>
                <a:gd name="connsiteX401" fmla="*/ 109273 w 1492230"/>
                <a:gd name="connsiteY401" fmla="*/ 809076 h 952151"/>
                <a:gd name="connsiteX402" fmla="*/ 109273 w 1492230"/>
                <a:gd name="connsiteY402" fmla="*/ 807809 h 952151"/>
                <a:gd name="connsiteX403" fmla="*/ 134685 w 1492230"/>
                <a:gd name="connsiteY403" fmla="*/ 760961 h 952151"/>
                <a:gd name="connsiteX404" fmla="*/ 152474 w 1492230"/>
                <a:gd name="connsiteY404" fmla="*/ 750832 h 952151"/>
                <a:gd name="connsiteX405" fmla="*/ 172804 w 1492230"/>
                <a:gd name="connsiteY405" fmla="*/ 743235 h 952151"/>
                <a:gd name="connsiteX406" fmla="*/ 221087 w 1492230"/>
                <a:gd name="connsiteY406" fmla="*/ 710315 h 952151"/>
                <a:gd name="connsiteX407" fmla="*/ 236335 w 1492230"/>
                <a:gd name="connsiteY407" fmla="*/ 671064 h 952151"/>
                <a:gd name="connsiteX408" fmla="*/ 236335 w 1492230"/>
                <a:gd name="connsiteY408" fmla="*/ 663467 h 952151"/>
                <a:gd name="connsiteX409" fmla="*/ 241417 w 1492230"/>
                <a:gd name="connsiteY409" fmla="*/ 635612 h 952151"/>
                <a:gd name="connsiteX410" fmla="*/ 278265 w 1492230"/>
                <a:gd name="connsiteY410" fmla="*/ 593829 h 952151"/>
                <a:gd name="connsiteX411" fmla="*/ 313842 w 1492230"/>
                <a:gd name="connsiteY411" fmla="*/ 562175 h 952151"/>
                <a:gd name="connsiteX412" fmla="*/ 344337 w 1492230"/>
                <a:gd name="connsiteY412" fmla="*/ 511528 h 952151"/>
                <a:gd name="connsiteX413" fmla="*/ 345608 w 1492230"/>
                <a:gd name="connsiteY413" fmla="*/ 508996 h 952151"/>
                <a:gd name="connsiteX414" fmla="*/ 357043 w 1492230"/>
                <a:gd name="connsiteY414" fmla="*/ 487471 h 952151"/>
                <a:gd name="connsiteX415" fmla="*/ 363397 w 1492230"/>
                <a:gd name="connsiteY415" fmla="*/ 476076 h 952151"/>
                <a:gd name="connsiteX416" fmla="*/ 367208 w 1492230"/>
                <a:gd name="connsiteY416" fmla="*/ 467213 h 952151"/>
                <a:gd name="connsiteX417" fmla="*/ 369750 w 1492230"/>
                <a:gd name="connsiteY417" fmla="*/ 460882 h 952151"/>
                <a:gd name="connsiteX418" fmla="*/ 364667 w 1492230"/>
                <a:gd name="connsiteY418" fmla="*/ 449486 h 952151"/>
                <a:gd name="connsiteX419" fmla="*/ 364667 w 1492230"/>
                <a:gd name="connsiteY419" fmla="*/ 420365 h 952151"/>
                <a:gd name="connsiteX420" fmla="*/ 320196 w 1492230"/>
                <a:gd name="connsiteY420" fmla="*/ 411502 h 952151"/>
                <a:gd name="connsiteX421" fmla="*/ 283348 w 1492230"/>
                <a:gd name="connsiteY421" fmla="*/ 402638 h 952151"/>
                <a:gd name="connsiteX422" fmla="*/ 278265 w 1492230"/>
                <a:gd name="connsiteY422" fmla="*/ 411502 h 952151"/>
                <a:gd name="connsiteX423" fmla="*/ 274453 w 1492230"/>
                <a:gd name="connsiteY423" fmla="*/ 411502 h 952151"/>
                <a:gd name="connsiteX424" fmla="*/ 273183 w 1492230"/>
                <a:gd name="connsiteY424" fmla="*/ 411502 h 952151"/>
                <a:gd name="connsiteX425" fmla="*/ 229982 w 1492230"/>
                <a:gd name="connsiteY425" fmla="*/ 384912 h 952151"/>
                <a:gd name="connsiteX426" fmla="*/ 132144 w 1492230"/>
                <a:gd name="connsiteY426" fmla="*/ 363388 h 952151"/>
                <a:gd name="connsiteX427" fmla="*/ 72425 w 1492230"/>
                <a:gd name="connsiteY427" fmla="*/ 350726 h 952151"/>
                <a:gd name="connsiteX428" fmla="*/ 68613 w 1492230"/>
                <a:gd name="connsiteY428" fmla="*/ 349460 h 952151"/>
                <a:gd name="connsiteX429" fmla="*/ 52095 w 1492230"/>
                <a:gd name="connsiteY429" fmla="*/ 333000 h 952151"/>
                <a:gd name="connsiteX430" fmla="*/ 40660 w 1492230"/>
                <a:gd name="connsiteY430" fmla="*/ 320338 h 952151"/>
                <a:gd name="connsiteX431" fmla="*/ 21600 w 1492230"/>
                <a:gd name="connsiteY431" fmla="*/ 316540 h 952151"/>
                <a:gd name="connsiteX432" fmla="*/ 19059 w 1492230"/>
                <a:gd name="connsiteY432" fmla="*/ 316540 h 952151"/>
                <a:gd name="connsiteX433" fmla="*/ 13977 w 1492230"/>
                <a:gd name="connsiteY433" fmla="*/ 296281 h 952151"/>
                <a:gd name="connsiteX434" fmla="*/ 0 w 1492230"/>
                <a:gd name="connsiteY434" fmla="*/ 292483 h 952151"/>
                <a:gd name="connsiteX435" fmla="*/ 0 w 1492230"/>
                <a:gd name="connsiteY435" fmla="*/ 279821 h 952151"/>
                <a:gd name="connsiteX436" fmla="*/ 11436 w 1492230"/>
                <a:gd name="connsiteY436" fmla="*/ 277289 h 952151"/>
                <a:gd name="connsiteX437" fmla="*/ 2541 w 1492230"/>
                <a:gd name="connsiteY437" fmla="*/ 272224 h 952151"/>
                <a:gd name="connsiteX438" fmla="*/ 2541 w 1492230"/>
                <a:gd name="connsiteY438" fmla="*/ 258296 h 952151"/>
                <a:gd name="connsiteX439" fmla="*/ 11436 w 1492230"/>
                <a:gd name="connsiteY439" fmla="*/ 258296 h 952151"/>
                <a:gd name="connsiteX440" fmla="*/ 11436 w 1492230"/>
                <a:gd name="connsiteY440" fmla="*/ 260829 h 952151"/>
                <a:gd name="connsiteX441" fmla="*/ 24142 w 1492230"/>
                <a:gd name="connsiteY441" fmla="*/ 260829 h 952151"/>
                <a:gd name="connsiteX442" fmla="*/ 33036 w 1492230"/>
                <a:gd name="connsiteY442" fmla="*/ 255764 h 952151"/>
                <a:gd name="connsiteX443" fmla="*/ 85131 w 1492230"/>
                <a:gd name="connsiteY443" fmla="*/ 241836 h 952151"/>
                <a:gd name="connsiteX444" fmla="*/ 123250 w 1492230"/>
                <a:gd name="connsiteY444" fmla="*/ 227909 h 952151"/>
                <a:gd name="connsiteX445" fmla="*/ 123250 w 1492230"/>
                <a:gd name="connsiteY445" fmla="*/ 227909 h 952151"/>
                <a:gd name="connsiteX446" fmla="*/ 147392 w 1492230"/>
                <a:gd name="connsiteY446" fmla="*/ 226642 h 952151"/>
                <a:gd name="connsiteX447" fmla="*/ 163910 w 1492230"/>
                <a:gd name="connsiteY447" fmla="*/ 230441 h 952151"/>
                <a:gd name="connsiteX448" fmla="*/ 175345 w 1492230"/>
                <a:gd name="connsiteY448" fmla="*/ 234239 h 952151"/>
                <a:gd name="connsiteX449" fmla="*/ 200757 w 1492230"/>
                <a:gd name="connsiteY449" fmla="*/ 229175 h 952151"/>
                <a:gd name="connsiteX450" fmla="*/ 203299 w 1492230"/>
                <a:gd name="connsiteY450" fmla="*/ 226642 h 952151"/>
                <a:gd name="connsiteX451" fmla="*/ 195675 w 1492230"/>
                <a:gd name="connsiteY451" fmla="*/ 191190 h 952151"/>
                <a:gd name="connsiteX452" fmla="*/ 180428 w 1492230"/>
                <a:gd name="connsiteY452" fmla="*/ 188658 h 952151"/>
                <a:gd name="connsiteX453" fmla="*/ 179157 w 1492230"/>
                <a:gd name="connsiteY453" fmla="*/ 173464 h 952151"/>
                <a:gd name="connsiteX454" fmla="*/ 174075 w 1492230"/>
                <a:gd name="connsiteY454" fmla="*/ 170931 h 952151"/>
                <a:gd name="connsiteX455" fmla="*/ 176616 w 1492230"/>
                <a:gd name="connsiteY455" fmla="*/ 157004 h 952151"/>
                <a:gd name="connsiteX456" fmla="*/ 186781 w 1492230"/>
                <a:gd name="connsiteY456" fmla="*/ 155737 h 952151"/>
                <a:gd name="connsiteX457" fmla="*/ 186781 w 1492230"/>
                <a:gd name="connsiteY457" fmla="*/ 160802 h 952151"/>
                <a:gd name="connsiteX458" fmla="*/ 204569 w 1492230"/>
                <a:gd name="connsiteY458" fmla="*/ 163334 h 952151"/>
                <a:gd name="connsiteX459" fmla="*/ 207111 w 1492230"/>
                <a:gd name="connsiteY459" fmla="*/ 148141 h 952151"/>
                <a:gd name="connsiteX460" fmla="*/ 208381 w 1492230"/>
                <a:gd name="connsiteY460" fmla="*/ 148141 h 952151"/>
                <a:gd name="connsiteX461" fmla="*/ 268100 w 1492230"/>
                <a:gd name="connsiteY461" fmla="*/ 126616 h 952151"/>
                <a:gd name="connsiteX462" fmla="*/ 317654 w 1492230"/>
                <a:gd name="connsiteY462" fmla="*/ 94962 h 952151"/>
                <a:gd name="connsiteX463" fmla="*/ 344337 w 1492230"/>
                <a:gd name="connsiteY463" fmla="*/ 72171 h 952151"/>
                <a:gd name="connsiteX464" fmla="*/ 357043 w 1492230"/>
                <a:gd name="connsiteY464" fmla="*/ 68373 h 952151"/>
                <a:gd name="connsiteX465" fmla="*/ 358314 w 1492230"/>
                <a:gd name="connsiteY465" fmla="*/ 68373 h 952151"/>
                <a:gd name="connsiteX466" fmla="*/ 358314 w 1492230"/>
                <a:gd name="connsiteY466" fmla="*/ 69639 h 952151"/>
                <a:gd name="connsiteX467" fmla="*/ 365938 w 1492230"/>
                <a:gd name="connsiteY467" fmla="*/ 88631 h 952151"/>
                <a:gd name="connsiteX468" fmla="*/ 378644 w 1492230"/>
                <a:gd name="connsiteY468" fmla="*/ 82300 h 952151"/>
                <a:gd name="connsiteX469" fmla="*/ 384997 w 1492230"/>
                <a:gd name="connsiteY469" fmla="*/ 78502 h 952151"/>
                <a:gd name="connsiteX470" fmla="*/ 395162 w 1492230"/>
                <a:gd name="connsiteY470" fmla="*/ 75970 h 952151"/>
                <a:gd name="connsiteX471" fmla="*/ 406598 w 1492230"/>
                <a:gd name="connsiteY471" fmla="*/ 74703 h 952151"/>
                <a:gd name="connsiteX472" fmla="*/ 445987 w 1492230"/>
                <a:gd name="connsiteY472" fmla="*/ 60775 h 952151"/>
                <a:gd name="connsiteX473" fmla="*/ 480293 w 1492230"/>
                <a:gd name="connsiteY473" fmla="*/ 51912 h 952151"/>
                <a:gd name="connsiteX474" fmla="*/ 482835 w 1492230"/>
                <a:gd name="connsiteY474" fmla="*/ 43049 h 952151"/>
                <a:gd name="connsiteX475" fmla="*/ 486646 w 1492230"/>
                <a:gd name="connsiteY475" fmla="*/ 32920 h 952151"/>
                <a:gd name="connsiteX476" fmla="*/ 529847 w 1492230"/>
                <a:gd name="connsiteY476" fmla="*/ 21525 h 952151"/>
                <a:gd name="connsiteX477" fmla="*/ 565425 w 1492230"/>
                <a:gd name="connsiteY477" fmla="*/ 11395 h 952151"/>
                <a:gd name="connsiteX478" fmla="*/ 584484 w 1492230"/>
                <a:gd name="connsiteY478" fmla="*/ 5065 h 952151"/>
                <a:gd name="connsiteX479" fmla="*/ 611167 w 1492230"/>
                <a:gd name="connsiteY479" fmla="*/ 0 h 952151"/>
                <a:gd name="connsiteX480" fmla="*/ 612438 w 1492230"/>
                <a:gd name="connsiteY480" fmla="*/ 0 h 952151"/>
                <a:gd name="connsiteX481" fmla="*/ 613708 w 1492230"/>
                <a:gd name="connsiteY481" fmla="*/ 1266 h 952151"/>
                <a:gd name="connsiteX482" fmla="*/ 644203 w 1492230"/>
                <a:gd name="connsiteY482" fmla="*/ 26589 h 952151"/>
                <a:gd name="connsiteX483" fmla="*/ 667074 w 1492230"/>
                <a:gd name="connsiteY483" fmla="*/ 31654 h 952151"/>
                <a:gd name="connsiteX484" fmla="*/ 678510 w 1492230"/>
                <a:gd name="connsiteY484" fmla="*/ 31654 h 952151"/>
                <a:gd name="connsiteX485" fmla="*/ 681051 w 1492230"/>
                <a:gd name="connsiteY485" fmla="*/ 31654 h 952151"/>
                <a:gd name="connsiteX486" fmla="*/ 696298 w 1492230"/>
                <a:gd name="connsiteY486" fmla="*/ 34186 h 952151"/>
                <a:gd name="connsiteX487" fmla="*/ 700110 w 1492230"/>
                <a:gd name="connsiteY487" fmla="*/ 35452 h 952151"/>
                <a:gd name="connsiteX488" fmla="*/ 712816 w 1492230"/>
                <a:gd name="connsiteY488" fmla="*/ 41783 h 952151"/>
                <a:gd name="connsiteX489" fmla="*/ 714087 w 1492230"/>
                <a:gd name="connsiteY489" fmla="*/ 41783 h 952151"/>
                <a:gd name="connsiteX490" fmla="*/ 717899 w 1492230"/>
                <a:gd name="connsiteY490" fmla="*/ 44316 h 952151"/>
                <a:gd name="connsiteX491" fmla="*/ 753476 w 1492230"/>
                <a:gd name="connsiteY491" fmla="*/ 51912 h 952151"/>
                <a:gd name="connsiteX492" fmla="*/ 797948 w 1492230"/>
                <a:gd name="connsiteY492" fmla="*/ 69639 h 952151"/>
                <a:gd name="connsiteX493" fmla="*/ 805571 w 1492230"/>
                <a:gd name="connsiteY493" fmla="*/ 74703 h 952151"/>
                <a:gd name="connsiteX494" fmla="*/ 824631 w 1492230"/>
                <a:gd name="connsiteY494" fmla="*/ 86099 h 952151"/>
                <a:gd name="connsiteX495" fmla="*/ 861478 w 1492230"/>
                <a:gd name="connsiteY495" fmla="*/ 107624 h 952151"/>
                <a:gd name="connsiteX496" fmla="*/ 897056 w 1492230"/>
                <a:gd name="connsiteY496" fmla="*/ 131680 h 952151"/>
                <a:gd name="connsiteX497" fmla="*/ 902138 w 1492230"/>
                <a:gd name="connsiteY497" fmla="*/ 135479 h 952151"/>
                <a:gd name="connsiteX498" fmla="*/ 912303 w 1492230"/>
                <a:gd name="connsiteY498" fmla="*/ 153205 h 952151"/>
                <a:gd name="connsiteX499" fmla="*/ 913574 w 1492230"/>
                <a:gd name="connsiteY499" fmla="*/ 157004 h 952151"/>
                <a:gd name="connsiteX500" fmla="*/ 933904 w 1492230"/>
                <a:gd name="connsiteY500" fmla="*/ 172198 h 952151"/>
                <a:gd name="connsiteX501" fmla="*/ 958045 w 1492230"/>
                <a:gd name="connsiteY501" fmla="*/ 196255 h 952151"/>
                <a:gd name="connsiteX502" fmla="*/ 950422 w 1492230"/>
                <a:gd name="connsiteY502" fmla="*/ 201319 h 952151"/>
                <a:gd name="connsiteX503" fmla="*/ 945339 w 1492230"/>
                <a:gd name="connsiteY503" fmla="*/ 203851 h 952151"/>
                <a:gd name="connsiteX504" fmla="*/ 949151 w 1492230"/>
                <a:gd name="connsiteY504" fmla="*/ 207650 h 952151"/>
                <a:gd name="connsiteX505" fmla="*/ 951692 w 1492230"/>
                <a:gd name="connsiteY505" fmla="*/ 211449 h 952151"/>
                <a:gd name="connsiteX506" fmla="*/ 945339 w 1492230"/>
                <a:gd name="connsiteY506" fmla="*/ 226642 h 952151"/>
                <a:gd name="connsiteX507" fmla="*/ 954234 w 1492230"/>
                <a:gd name="connsiteY507" fmla="*/ 238038 h 952151"/>
                <a:gd name="connsiteX508" fmla="*/ 961857 w 1492230"/>
                <a:gd name="connsiteY508" fmla="*/ 248167 h 952151"/>
                <a:gd name="connsiteX509" fmla="*/ 968210 w 1492230"/>
                <a:gd name="connsiteY509" fmla="*/ 257030 h 952151"/>
                <a:gd name="connsiteX510" fmla="*/ 977105 w 1492230"/>
                <a:gd name="connsiteY510" fmla="*/ 270958 h 952151"/>
                <a:gd name="connsiteX511" fmla="*/ 978375 w 1492230"/>
                <a:gd name="connsiteY511" fmla="*/ 272224 h 952151"/>
                <a:gd name="connsiteX512" fmla="*/ 968210 w 1492230"/>
                <a:gd name="connsiteY512" fmla="*/ 279821 h 952151"/>
                <a:gd name="connsiteX513" fmla="*/ 969481 w 1492230"/>
                <a:gd name="connsiteY513" fmla="*/ 326669 h 952151"/>
                <a:gd name="connsiteX514" fmla="*/ 966940 w 1492230"/>
                <a:gd name="connsiteY514" fmla="*/ 349460 h 952151"/>
                <a:gd name="connsiteX515" fmla="*/ 961857 w 1492230"/>
                <a:gd name="connsiteY515" fmla="*/ 358323 h 952151"/>
                <a:gd name="connsiteX516" fmla="*/ 958045 w 1492230"/>
                <a:gd name="connsiteY516" fmla="*/ 364654 h 952151"/>
                <a:gd name="connsiteX517" fmla="*/ 969481 w 1492230"/>
                <a:gd name="connsiteY517" fmla="*/ 368452 h 952151"/>
                <a:gd name="connsiteX518" fmla="*/ 974564 w 1492230"/>
                <a:gd name="connsiteY518" fmla="*/ 369718 h 952151"/>
                <a:gd name="connsiteX519" fmla="*/ 987270 w 1492230"/>
                <a:gd name="connsiteY519" fmla="*/ 374783 h 952151"/>
                <a:gd name="connsiteX520" fmla="*/ 992352 w 1492230"/>
                <a:gd name="connsiteY520" fmla="*/ 377315 h 952151"/>
                <a:gd name="connsiteX521" fmla="*/ 1001246 w 1492230"/>
                <a:gd name="connsiteY521" fmla="*/ 372251 h 952151"/>
                <a:gd name="connsiteX522" fmla="*/ 1010141 w 1492230"/>
                <a:gd name="connsiteY522" fmla="*/ 367186 h 952151"/>
                <a:gd name="connsiteX523" fmla="*/ 1025388 w 1492230"/>
                <a:gd name="connsiteY523" fmla="*/ 355791 h 952151"/>
                <a:gd name="connsiteX524" fmla="*/ 1038094 w 1492230"/>
                <a:gd name="connsiteY524" fmla="*/ 341863 h 952151"/>
                <a:gd name="connsiteX525" fmla="*/ 1039365 w 1492230"/>
                <a:gd name="connsiteY525" fmla="*/ 340597 h 952151"/>
                <a:gd name="connsiteX526" fmla="*/ 1050801 w 1492230"/>
                <a:gd name="connsiteY526" fmla="*/ 333000 h 952151"/>
                <a:gd name="connsiteX527" fmla="*/ 1059695 w 1492230"/>
                <a:gd name="connsiteY527" fmla="*/ 338064 h 952151"/>
                <a:gd name="connsiteX528" fmla="*/ 1067318 w 1492230"/>
                <a:gd name="connsiteY528" fmla="*/ 341863 h 952151"/>
                <a:gd name="connsiteX529" fmla="*/ 1085107 w 1492230"/>
                <a:gd name="connsiteY529" fmla="*/ 335532 h 952151"/>
                <a:gd name="connsiteX530" fmla="*/ 1101625 w 1492230"/>
                <a:gd name="connsiteY530" fmla="*/ 329201 h 952151"/>
                <a:gd name="connsiteX531" fmla="*/ 1132120 w 1492230"/>
                <a:gd name="connsiteY531" fmla="*/ 312741 h 952151"/>
                <a:gd name="connsiteX532" fmla="*/ 1138473 w 1492230"/>
                <a:gd name="connsiteY532" fmla="*/ 308943 h 952151"/>
                <a:gd name="connsiteX533" fmla="*/ 1158803 w 1492230"/>
                <a:gd name="connsiteY533" fmla="*/ 291217 h 952151"/>
                <a:gd name="connsiteX534" fmla="*/ 1160074 w 1492230"/>
                <a:gd name="connsiteY534" fmla="*/ 289950 h 952151"/>
                <a:gd name="connsiteX535" fmla="*/ 1167697 w 1492230"/>
                <a:gd name="connsiteY535" fmla="*/ 289950 h 952151"/>
                <a:gd name="connsiteX536" fmla="*/ 1168968 w 1492230"/>
                <a:gd name="connsiteY536" fmla="*/ 291217 h 952151"/>
                <a:gd name="connsiteX537" fmla="*/ 1208357 w 1492230"/>
                <a:gd name="connsiteY537" fmla="*/ 338064 h 952151"/>
                <a:gd name="connsiteX538" fmla="*/ 1205816 w 1492230"/>
                <a:gd name="connsiteY538" fmla="*/ 350726 h 952151"/>
                <a:gd name="connsiteX539" fmla="*/ 1204545 w 1492230"/>
                <a:gd name="connsiteY539" fmla="*/ 355791 h 952151"/>
                <a:gd name="connsiteX540" fmla="*/ 1200733 w 1492230"/>
                <a:gd name="connsiteY540" fmla="*/ 364654 h 952151"/>
                <a:gd name="connsiteX541" fmla="*/ 1185486 w 1492230"/>
                <a:gd name="connsiteY541" fmla="*/ 374783 h 952151"/>
                <a:gd name="connsiteX542" fmla="*/ 1174050 w 1492230"/>
                <a:gd name="connsiteY542" fmla="*/ 369718 h 952151"/>
                <a:gd name="connsiteX543" fmla="*/ 1174050 w 1492230"/>
                <a:gd name="connsiteY543" fmla="*/ 369718 h 952151"/>
                <a:gd name="connsiteX544" fmla="*/ 1170239 w 1492230"/>
                <a:gd name="connsiteY544" fmla="*/ 370984 h 952151"/>
                <a:gd name="connsiteX545" fmla="*/ 1166427 w 1492230"/>
                <a:gd name="connsiteY545" fmla="*/ 372251 h 952151"/>
                <a:gd name="connsiteX546" fmla="*/ 1157532 w 1492230"/>
                <a:gd name="connsiteY546" fmla="*/ 369718 h 952151"/>
                <a:gd name="connsiteX547" fmla="*/ 1153720 w 1492230"/>
                <a:gd name="connsiteY547" fmla="*/ 368452 h 952151"/>
                <a:gd name="connsiteX548" fmla="*/ 1116873 w 1492230"/>
                <a:gd name="connsiteY548" fmla="*/ 388711 h 952151"/>
                <a:gd name="connsiteX549" fmla="*/ 1115602 w 1492230"/>
                <a:gd name="connsiteY549" fmla="*/ 392509 h 952151"/>
                <a:gd name="connsiteX550" fmla="*/ 1116873 w 1492230"/>
                <a:gd name="connsiteY550" fmla="*/ 393775 h 952151"/>
                <a:gd name="connsiteX551" fmla="*/ 1123226 w 1492230"/>
                <a:gd name="connsiteY551" fmla="*/ 400106 h 952151"/>
                <a:gd name="connsiteX552" fmla="*/ 1132120 w 1492230"/>
                <a:gd name="connsiteY552" fmla="*/ 408969 h 952151"/>
                <a:gd name="connsiteX553" fmla="*/ 1139744 w 1492230"/>
                <a:gd name="connsiteY553" fmla="*/ 414034 h 952151"/>
                <a:gd name="connsiteX554" fmla="*/ 1154991 w 1492230"/>
                <a:gd name="connsiteY554" fmla="*/ 421631 h 952151"/>
                <a:gd name="connsiteX555" fmla="*/ 1170239 w 1492230"/>
                <a:gd name="connsiteY555" fmla="*/ 425429 h 952151"/>
                <a:gd name="connsiteX556" fmla="*/ 1174050 w 1492230"/>
                <a:gd name="connsiteY556" fmla="*/ 426696 h 952151"/>
                <a:gd name="connsiteX557" fmla="*/ 1181674 w 1492230"/>
                <a:gd name="connsiteY557" fmla="*/ 427962 h 952151"/>
                <a:gd name="connsiteX558" fmla="*/ 1194380 w 1492230"/>
                <a:gd name="connsiteY558" fmla="*/ 426696 h 952151"/>
                <a:gd name="connsiteX559" fmla="*/ 1203275 w 1492230"/>
                <a:gd name="connsiteY559" fmla="*/ 422897 h 952151"/>
                <a:gd name="connsiteX560" fmla="*/ 1207086 w 1492230"/>
                <a:gd name="connsiteY560" fmla="*/ 420365 h 952151"/>
                <a:gd name="connsiteX561" fmla="*/ 1218522 w 1492230"/>
                <a:gd name="connsiteY561" fmla="*/ 417832 h 952151"/>
                <a:gd name="connsiteX562" fmla="*/ 1228687 w 1492230"/>
                <a:gd name="connsiteY562" fmla="*/ 416566 h 952151"/>
                <a:gd name="connsiteX563" fmla="*/ 1236311 w 1492230"/>
                <a:gd name="connsiteY563" fmla="*/ 414034 h 952151"/>
                <a:gd name="connsiteX564" fmla="*/ 1249017 w 1492230"/>
                <a:gd name="connsiteY564" fmla="*/ 410235 h 952151"/>
                <a:gd name="connsiteX565" fmla="*/ 1257911 w 1492230"/>
                <a:gd name="connsiteY565" fmla="*/ 408969 h 952151"/>
                <a:gd name="connsiteX566" fmla="*/ 1269347 w 1492230"/>
                <a:gd name="connsiteY566" fmla="*/ 408969 h 952151"/>
                <a:gd name="connsiteX567" fmla="*/ 1278241 w 1492230"/>
                <a:gd name="connsiteY567" fmla="*/ 408969 h 952151"/>
                <a:gd name="connsiteX568" fmla="*/ 1283323 w 1492230"/>
                <a:gd name="connsiteY568" fmla="*/ 408969 h 952151"/>
                <a:gd name="connsiteX569" fmla="*/ 1292218 w 1492230"/>
                <a:gd name="connsiteY569" fmla="*/ 407703 h 952151"/>
                <a:gd name="connsiteX570" fmla="*/ 1308736 w 1492230"/>
                <a:gd name="connsiteY570" fmla="*/ 396308 h 952151"/>
                <a:gd name="connsiteX571" fmla="*/ 1311277 w 1492230"/>
                <a:gd name="connsiteY571" fmla="*/ 393775 h 952151"/>
                <a:gd name="connsiteX572" fmla="*/ 1317630 w 1492230"/>
                <a:gd name="connsiteY572" fmla="*/ 386178 h 952151"/>
                <a:gd name="connsiteX573" fmla="*/ 1329066 w 1492230"/>
                <a:gd name="connsiteY573" fmla="*/ 373517 h 952151"/>
                <a:gd name="connsiteX574" fmla="*/ 1339231 w 1492230"/>
                <a:gd name="connsiteY574" fmla="*/ 364654 h 952151"/>
                <a:gd name="connsiteX575" fmla="*/ 1350666 w 1492230"/>
                <a:gd name="connsiteY575" fmla="*/ 354525 h 952151"/>
                <a:gd name="connsiteX576" fmla="*/ 1360831 w 1492230"/>
                <a:gd name="connsiteY576" fmla="*/ 344395 h 952151"/>
                <a:gd name="connsiteX577" fmla="*/ 1368455 w 1492230"/>
                <a:gd name="connsiteY577" fmla="*/ 336798 h 952151"/>
                <a:gd name="connsiteX578" fmla="*/ 1387514 w 1492230"/>
                <a:gd name="connsiteY578" fmla="*/ 334266 h 952151"/>
                <a:gd name="connsiteX579" fmla="*/ 1396408 w 1492230"/>
                <a:gd name="connsiteY579" fmla="*/ 343129 h 952151"/>
                <a:gd name="connsiteX580" fmla="*/ 1401491 w 1492230"/>
                <a:gd name="connsiteY580" fmla="*/ 349460 h 952151"/>
                <a:gd name="connsiteX581" fmla="*/ 1411656 w 1492230"/>
                <a:gd name="connsiteY581" fmla="*/ 351992 h 952151"/>
                <a:gd name="connsiteX582" fmla="*/ 1421821 w 1492230"/>
                <a:gd name="connsiteY582" fmla="*/ 350726 h 952151"/>
                <a:gd name="connsiteX583" fmla="*/ 1439609 w 1492230"/>
                <a:gd name="connsiteY583" fmla="*/ 350726 h 952151"/>
                <a:gd name="connsiteX584" fmla="*/ 1443421 w 1492230"/>
                <a:gd name="connsiteY584" fmla="*/ 350726 h 952151"/>
                <a:gd name="connsiteX585" fmla="*/ 1461210 w 1492230"/>
                <a:gd name="connsiteY585" fmla="*/ 353258 h 952151"/>
                <a:gd name="connsiteX586" fmla="*/ 1484081 w 1492230"/>
                <a:gd name="connsiteY586" fmla="*/ 374783 h 952151"/>
                <a:gd name="connsiteX587" fmla="*/ 1486622 w 1492230"/>
                <a:gd name="connsiteY587" fmla="*/ 378581 h 952151"/>
                <a:gd name="connsiteX588" fmla="*/ 1482810 w 1492230"/>
                <a:gd name="connsiteY588" fmla="*/ 378581 h 952151"/>
                <a:gd name="connsiteX589" fmla="*/ 1478999 w 1492230"/>
                <a:gd name="connsiteY589" fmla="*/ 378581 h 952151"/>
                <a:gd name="connsiteX590" fmla="*/ 1477728 w 1492230"/>
                <a:gd name="connsiteY590" fmla="*/ 382380 h 952151"/>
                <a:gd name="connsiteX591" fmla="*/ 1485352 w 1492230"/>
                <a:gd name="connsiteY591" fmla="*/ 388711 h 952151"/>
                <a:gd name="connsiteX592" fmla="*/ 1487893 w 1492230"/>
                <a:gd name="connsiteY592" fmla="*/ 393775 h 952151"/>
                <a:gd name="connsiteX593" fmla="*/ 1477728 w 1492230"/>
                <a:gd name="connsiteY593" fmla="*/ 400106 h 952151"/>
                <a:gd name="connsiteX594" fmla="*/ 1463751 w 1492230"/>
                <a:gd name="connsiteY594" fmla="*/ 411502 h 952151"/>
                <a:gd name="connsiteX595" fmla="*/ 1453586 w 1492230"/>
                <a:gd name="connsiteY595" fmla="*/ 422897 h 952151"/>
                <a:gd name="connsiteX596" fmla="*/ 1447233 w 1492230"/>
                <a:gd name="connsiteY596" fmla="*/ 429228 h 952151"/>
                <a:gd name="connsiteX597" fmla="*/ 1447233 w 1492230"/>
                <a:gd name="connsiteY597" fmla="*/ 443156 h 952151"/>
                <a:gd name="connsiteX598" fmla="*/ 1443421 w 1492230"/>
                <a:gd name="connsiteY598" fmla="*/ 454551 h 952151"/>
                <a:gd name="connsiteX599" fmla="*/ 1437068 w 1492230"/>
                <a:gd name="connsiteY599" fmla="*/ 463414 h 952151"/>
                <a:gd name="connsiteX600" fmla="*/ 1431986 w 1492230"/>
                <a:gd name="connsiteY600" fmla="*/ 469745 h 952151"/>
                <a:gd name="connsiteX601" fmla="*/ 1431986 w 1492230"/>
                <a:gd name="connsiteY601" fmla="*/ 471011 h 952151"/>
                <a:gd name="connsiteX602" fmla="*/ 1429444 w 1492230"/>
                <a:gd name="connsiteY602" fmla="*/ 478608 h 952151"/>
                <a:gd name="connsiteX603" fmla="*/ 1431986 w 1492230"/>
                <a:gd name="connsiteY603" fmla="*/ 490003 h 952151"/>
                <a:gd name="connsiteX604" fmla="*/ 1434527 w 1492230"/>
                <a:gd name="connsiteY604" fmla="*/ 500133 h 952151"/>
                <a:gd name="connsiteX605" fmla="*/ 1435797 w 1492230"/>
                <a:gd name="connsiteY605" fmla="*/ 505197 h 952151"/>
                <a:gd name="connsiteX606" fmla="*/ 1439609 w 1492230"/>
                <a:gd name="connsiteY606" fmla="*/ 520391 h 952151"/>
                <a:gd name="connsiteX607" fmla="*/ 1442151 w 1492230"/>
                <a:gd name="connsiteY607" fmla="*/ 524190 h 952151"/>
                <a:gd name="connsiteX608" fmla="*/ 1448504 w 1492230"/>
                <a:gd name="connsiteY608" fmla="*/ 535585 h 952151"/>
                <a:gd name="connsiteX609" fmla="*/ 1445962 w 1492230"/>
                <a:gd name="connsiteY609" fmla="*/ 543182 h 952151"/>
                <a:gd name="connsiteX610" fmla="*/ 1443421 w 1492230"/>
                <a:gd name="connsiteY610" fmla="*/ 549513 h 952151"/>
                <a:gd name="connsiteX611" fmla="*/ 1444692 w 1492230"/>
                <a:gd name="connsiteY611" fmla="*/ 555844 h 952151"/>
                <a:gd name="connsiteX612" fmla="*/ 1447233 w 1492230"/>
                <a:gd name="connsiteY612" fmla="*/ 565973 h 952151"/>
                <a:gd name="connsiteX613" fmla="*/ 1447233 w 1492230"/>
                <a:gd name="connsiteY613" fmla="*/ 567239 h 952151"/>
                <a:gd name="connsiteX614" fmla="*/ 1448504 w 1492230"/>
                <a:gd name="connsiteY614" fmla="*/ 588764 h 952151"/>
                <a:gd name="connsiteX615" fmla="*/ 1452316 w 1492230"/>
                <a:gd name="connsiteY615" fmla="*/ 607756 h 952151"/>
                <a:gd name="connsiteX616" fmla="*/ 1452316 w 1492230"/>
                <a:gd name="connsiteY616" fmla="*/ 609022 h 952151"/>
                <a:gd name="connsiteX617" fmla="*/ 1462481 w 1492230"/>
                <a:gd name="connsiteY617" fmla="*/ 631813 h 952151"/>
                <a:gd name="connsiteX618" fmla="*/ 1463751 w 1492230"/>
                <a:gd name="connsiteY618" fmla="*/ 633080 h 952151"/>
                <a:gd name="connsiteX619" fmla="*/ 1466292 w 1492230"/>
                <a:gd name="connsiteY619" fmla="*/ 638144 h 952151"/>
                <a:gd name="connsiteX620" fmla="*/ 1481540 w 1492230"/>
                <a:gd name="connsiteY620" fmla="*/ 671064 h 952151"/>
                <a:gd name="connsiteX621" fmla="*/ 1484081 w 1492230"/>
                <a:gd name="connsiteY621" fmla="*/ 686258 h 952151"/>
                <a:gd name="connsiteX622" fmla="*/ 1486622 w 1492230"/>
                <a:gd name="connsiteY622" fmla="*/ 697653 h 952151"/>
                <a:gd name="connsiteX623" fmla="*/ 1486622 w 1492230"/>
                <a:gd name="connsiteY623" fmla="*/ 703984 h 952151"/>
                <a:gd name="connsiteX624" fmla="*/ 1486622 w 1492230"/>
                <a:gd name="connsiteY624" fmla="*/ 707783 h 952151"/>
                <a:gd name="connsiteX625" fmla="*/ 1487893 w 1492230"/>
                <a:gd name="connsiteY625" fmla="*/ 707783 h 952151"/>
                <a:gd name="connsiteX626" fmla="*/ 1491705 w 1492230"/>
                <a:gd name="connsiteY626" fmla="*/ 711581 h 952151"/>
                <a:gd name="connsiteX627" fmla="*/ 1490434 w 1492230"/>
                <a:gd name="connsiteY627" fmla="*/ 724243 h 952151"/>
                <a:gd name="connsiteX628" fmla="*/ 1490434 w 1492230"/>
                <a:gd name="connsiteY628" fmla="*/ 725509 h 952151"/>
                <a:gd name="connsiteX629" fmla="*/ 1481540 w 1492230"/>
                <a:gd name="connsiteY629" fmla="*/ 728041 h 952151"/>
                <a:gd name="connsiteX630" fmla="*/ 1480269 w 1492230"/>
                <a:gd name="connsiteY630" fmla="*/ 734372 h 952151"/>
                <a:gd name="connsiteX631" fmla="*/ 1486622 w 1492230"/>
                <a:gd name="connsiteY631" fmla="*/ 740703 h 952151"/>
                <a:gd name="connsiteX632" fmla="*/ 1485352 w 1492230"/>
                <a:gd name="connsiteY632" fmla="*/ 754631 h 952151"/>
                <a:gd name="connsiteX633" fmla="*/ 1484081 w 1492230"/>
                <a:gd name="connsiteY633" fmla="*/ 754631 h 952151"/>
                <a:gd name="connsiteX634" fmla="*/ 1471375 w 1492230"/>
                <a:gd name="connsiteY634" fmla="*/ 757163 h 952151"/>
                <a:gd name="connsiteX635" fmla="*/ 1463751 w 1492230"/>
                <a:gd name="connsiteY635" fmla="*/ 758429 h 952151"/>
                <a:gd name="connsiteX636" fmla="*/ 1457398 w 1492230"/>
                <a:gd name="connsiteY636" fmla="*/ 759695 h 952151"/>
                <a:gd name="connsiteX637" fmla="*/ 1456127 w 1492230"/>
                <a:gd name="connsiteY637" fmla="*/ 759695 h 952151"/>
                <a:gd name="connsiteX638" fmla="*/ 1451045 w 1492230"/>
                <a:gd name="connsiteY638" fmla="*/ 754631 h 952151"/>
                <a:gd name="connsiteX639" fmla="*/ 1443421 w 1492230"/>
                <a:gd name="connsiteY639" fmla="*/ 754631 h 952151"/>
                <a:gd name="connsiteX640" fmla="*/ 1440880 w 1492230"/>
                <a:gd name="connsiteY640" fmla="*/ 762228 h 952151"/>
                <a:gd name="connsiteX641" fmla="*/ 1429444 w 1492230"/>
                <a:gd name="connsiteY641" fmla="*/ 755897 h 952151"/>
                <a:gd name="connsiteX642" fmla="*/ 1410385 w 1492230"/>
                <a:gd name="connsiteY642" fmla="*/ 755897 h 952151"/>
                <a:gd name="connsiteX643" fmla="*/ 1402762 w 1492230"/>
                <a:gd name="connsiteY643" fmla="*/ 759695 h 952151"/>
                <a:gd name="connsiteX644" fmla="*/ 1410385 w 1492230"/>
                <a:gd name="connsiteY644" fmla="*/ 771091 h 952151"/>
                <a:gd name="connsiteX645" fmla="*/ 1411656 w 1492230"/>
                <a:gd name="connsiteY645" fmla="*/ 773623 h 952151"/>
                <a:gd name="connsiteX646" fmla="*/ 1415468 w 1492230"/>
                <a:gd name="connsiteY646" fmla="*/ 782486 h 952151"/>
                <a:gd name="connsiteX647" fmla="*/ 1418009 w 1492230"/>
                <a:gd name="connsiteY647" fmla="*/ 800212 h 952151"/>
                <a:gd name="connsiteX648" fmla="*/ 1418009 w 1492230"/>
                <a:gd name="connsiteY648" fmla="*/ 801478 h 952151"/>
                <a:gd name="connsiteX649" fmla="*/ 1415468 w 1492230"/>
                <a:gd name="connsiteY649" fmla="*/ 828068 h 952151"/>
                <a:gd name="connsiteX650" fmla="*/ 1415468 w 1492230"/>
                <a:gd name="connsiteY650" fmla="*/ 828068 h 952151"/>
                <a:gd name="connsiteX651" fmla="*/ 1407844 w 1492230"/>
                <a:gd name="connsiteY651" fmla="*/ 840729 h 952151"/>
                <a:gd name="connsiteX652" fmla="*/ 1404032 w 1492230"/>
                <a:gd name="connsiteY652" fmla="*/ 849593 h 952151"/>
                <a:gd name="connsiteX653" fmla="*/ 1398950 w 1492230"/>
                <a:gd name="connsiteY653" fmla="*/ 862254 h 952151"/>
                <a:gd name="connsiteX654" fmla="*/ 1396408 w 1492230"/>
                <a:gd name="connsiteY654" fmla="*/ 867319 h 952151"/>
                <a:gd name="connsiteX655" fmla="*/ 1393867 w 1492230"/>
                <a:gd name="connsiteY655" fmla="*/ 873650 h 952151"/>
                <a:gd name="connsiteX656" fmla="*/ 1393867 w 1492230"/>
                <a:gd name="connsiteY656" fmla="*/ 888844 h 952151"/>
                <a:gd name="connsiteX657" fmla="*/ 1391326 w 1492230"/>
                <a:gd name="connsiteY657" fmla="*/ 888844 h 952151"/>
                <a:gd name="connsiteX658" fmla="*/ 1368455 w 1492230"/>
                <a:gd name="connsiteY658" fmla="*/ 888844 h 952151"/>
                <a:gd name="connsiteX659" fmla="*/ 1346854 w 1492230"/>
                <a:gd name="connsiteY659" fmla="*/ 890110 h 952151"/>
                <a:gd name="connsiteX660" fmla="*/ 1321442 w 1492230"/>
                <a:gd name="connsiteY660" fmla="*/ 895174 h 952151"/>
                <a:gd name="connsiteX661" fmla="*/ 1313818 w 1492230"/>
                <a:gd name="connsiteY661" fmla="*/ 897707 h 952151"/>
                <a:gd name="connsiteX662" fmla="*/ 1294759 w 1492230"/>
                <a:gd name="connsiteY662" fmla="*/ 901505 h 952151"/>
                <a:gd name="connsiteX663" fmla="*/ 1290947 w 1492230"/>
                <a:gd name="connsiteY663" fmla="*/ 901505 h 952151"/>
                <a:gd name="connsiteX664" fmla="*/ 1259182 w 1492230"/>
                <a:gd name="connsiteY664" fmla="*/ 893908 h 952151"/>
                <a:gd name="connsiteX665" fmla="*/ 1249017 w 1492230"/>
                <a:gd name="connsiteY665" fmla="*/ 877448 h 952151"/>
                <a:gd name="connsiteX666" fmla="*/ 1237581 w 1492230"/>
                <a:gd name="connsiteY666" fmla="*/ 859722 h 952151"/>
                <a:gd name="connsiteX667" fmla="*/ 1236311 w 1492230"/>
                <a:gd name="connsiteY667" fmla="*/ 858456 h 952151"/>
                <a:gd name="connsiteX668" fmla="*/ 1204545 w 1492230"/>
                <a:gd name="connsiteY668" fmla="*/ 830600 h 952151"/>
                <a:gd name="connsiteX669" fmla="*/ 1194380 w 1492230"/>
                <a:gd name="connsiteY669" fmla="*/ 812874 h 952151"/>
                <a:gd name="connsiteX670" fmla="*/ 1190569 w 1492230"/>
                <a:gd name="connsiteY670" fmla="*/ 804011 h 952151"/>
                <a:gd name="connsiteX671" fmla="*/ 1185486 w 1492230"/>
                <a:gd name="connsiteY671" fmla="*/ 793882 h 952151"/>
                <a:gd name="connsiteX672" fmla="*/ 1180404 w 1492230"/>
                <a:gd name="connsiteY672" fmla="*/ 786285 h 952151"/>
                <a:gd name="connsiteX673" fmla="*/ 1174050 w 1492230"/>
                <a:gd name="connsiteY673" fmla="*/ 785019 h 952151"/>
                <a:gd name="connsiteX674" fmla="*/ 1167697 w 1492230"/>
                <a:gd name="connsiteY674" fmla="*/ 790083 h 952151"/>
                <a:gd name="connsiteX675" fmla="*/ 1153720 w 1492230"/>
                <a:gd name="connsiteY675" fmla="*/ 801478 h 952151"/>
                <a:gd name="connsiteX676" fmla="*/ 1147367 w 1492230"/>
                <a:gd name="connsiteY676" fmla="*/ 805277 h 952151"/>
                <a:gd name="connsiteX677" fmla="*/ 1125767 w 1492230"/>
                <a:gd name="connsiteY677" fmla="*/ 812874 h 952151"/>
                <a:gd name="connsiteX678" fmla="*/ 1110520 w 1492230"/>
                <a:gd name="connsiteY678" fmla="*/ 807809 h 952151"/>
                <a:gd name="connsiteX679" fmla="*/ 1105437 w 1492230"/>
                <a:gd name="connsiteY679" fmla="*/ 805277 h 952151"/>
                <a:gd name="connsiteX680" fmla="*/ 1101625 w 1492230"/>
                <a:gd name="connsiteY680" fmla="*/ 804011 h 952151"/>
                <a:gd name="connsiteX681" fmla="*/ 1085107 w 1492230"/>
                <a:gd name="connsiteY681" fmla="*/ 800212 h 952151"/>
                <a:gd name="connsiteX682" fmla="*/ 1077483 w 1492230"/>
                <a:gd name="connsiteY682" fmla="*/ 797680 h 952151"/>
                <a:gd name="connsiteX683" fmla="*/ 1067318 w 1492230"/>
                <a:gd name="connsiteY683" fmla="*/ 796414 h 952151"/>
                <a:gd name="connsiteX684" fmla="*/ 1055883 w 1492230"/>
                <a:gd name="connsiteY684" fmla="*/ 802745 h 952151"/>
                <a:gd name="connsiteX685" fmla="*/ 1048259 w 1492230"/>
                <a:gd name="connsiteY685" fmla="*/ 807809 h 952151"/>
                <a:gd name="connsiteX686" fmla="*/ 1039365 w 1492230"/>
                <a:gd name="connsiteY686" fmla="*/ 812874 h 952151"/>
                <a:gd name="connsiteX687" fmla="*/ 1024118 w 1492230"/>
                <a:gd name="connsiteY687" fmla="*/ 820471 h 952151"/>
                <a:gd name="connsiteX688" fmla="*/ 1012682 w 1492230"/>
                <a:gd name="connsiteY688" fmla="*/ 826802 h 952151"/>
                <a:gd name="connsiteX689" fmla="*/ 1015223 w 1492230"/>
                <a:gd name="connsiteY689" fmla="*/ 831866 h 952151"/>
                <a:gd name="connsiteX690" fmla="*/ 1021576 w 1492230"/>
                <a:gd name="connsiteY690" fmla="*/ 845794 h 952151"/>
                <a:gd name="connsiteX691" fmla="*/ 1021576 w 1492230"/>
                <a:gd name="connsiteY691" fmla="*/ 847060 h 952151"/>
                <a:gd name="connsiteX692" fmla="*/ 1027929 w 1492230"/>
                <a:gd name="connsiteY692" fmla="*/ 864786 h 952151"/>
                <a:gd name="connsiteX693" fmla="*/ 1038094 w 1492230"/>
                <a:gd name="connsiteY693" fmla="*/ 881247 h 952151"/>
                <a:gd name="connsiteX694" fmla="*/ 1038094 w 1492230"/>
                <a:gd name="connsiteY694" fmla="*/ 882513 h 952151"/>
                <a:gd name="connsiteX695" fmla="*/ 1033012 w 1492230"/>
                <a:gd name="connsiteY695" fmla="*/ 890110 h 952151"/>
                <a:gd name="connsiteX696" fmla="*/ 1027929 w 1492230"/>
                <a:gd name="connsiteY696" fmla="*/ 891376 h 952151"/>
                <a:gd name="connsiteX697" fmla="*/ 1020306 w 1492230"/>
                <a:gd name="connsiteY697" fmla="*/ 893908 h 952151"/>
                <a:gd name="connsiteX698" fmla="*/ 1012682 w 1492230"/>
                <a:gd name="connsiteY698" fmla="*/ 897707 h 952151"/>
                <a:gd name="connsiteX699" fmla="*/ 1006329 w 1492230"/>
                <a:gd name="connsiteY699" fmla="*/ 895174 h 952151"/>
                <a:gd name="connsiteX700" fmla="*/ 1002517 w 1492230"/>
                <a:gd name="connsiteY700" fmla="*/ 891376 h 952151"/>
                <a:gd name="connsiteX701" fmla="*/ 994893 w 1492230"/>
                <a:gd name="connsiteY701" fmla="*/ 885045 h 952151"/>
                <a:gd name="connsiteX702" fmla="*/ 979646 w 1492230"/>
                <a:gd name="connsiteY702" fmla="*/ 877448 h 952151"/>
                <a:gd name="connsiteX703" fmla="*/ 969481 w 1492230"/>
                <a:gd name="connsiteY703" fmla="*/ 874916 h 952151"/>
                <a:gd name="connsiteX704" fmla="*/ 968210 w 1492230"/>
                <a:gd name="connsiteY704" fmla="*/ 895174 h 952151"/>
                <a:gd name="connsiteX705" fmla="*/ 968210 w 1492230"/>
                <a:gd name="connsiteY705" fmla="*/ 895174 h 952151"/>
                <a:gd name="connsiteX706" fmla="*/ 956775 w 1492230"/>
                <a:gd name="connsiteY706" fmla="*/ 902771 h 952151"/>
                <a:gd name="connsiteX707" fmla="*/ 940257 w 1492230"/>
                <a:gd name="connsiteY707" fmla="*/ 910368 h 952151"/>
                <a:gd name="connsiteX708" fmla="*/ 918656 w 1492230"/>
                <a:gd name="connsiteY708" fmla="*/ 928094 h 952151"/>
                <a:gd name="connsiteX709" fmla="*/ 917386 w 1492230"/>
                <a:gd name="connsiteY709" fmla="*/ 929361 h 952151"/>
                <a:gd name="connsiteX710" fmla="*/ 916115 w 1492230"/>
                <a:gd name="connsiteY710" fmla="*/ 928094 h 952151"/>
                <a:gd name="connsiteX711" fmla="*/ 902138 w 1492230"/>
                <a:gd name="connsiteY711" fmla="*/ 912901 h 952151"/>
                <a:gd name="connsiteX712" fmla="*/ 897056 w 1492230"/>
                <a:gd name="connsiteY712" fmla="*/ 910368 h 952151"/>
                <a:gd name="connsiteX713" fmla="*/ 886891 w 1492230"/>
                <a:gd name="connsiteY713" fmla="*/ 902771 h 952151"/>
                <a:gd name="connsiteX714" fmla="*/ 888162 w 1492230"/>
                <a:gd name="connsiteY714" fmla="*/ 886311 h 952151"/>
                <a:gd name="connsiteX715" fmla="*/ 883079 w 1492230"/>
                <a:gd name="connsiteY715" fmla="*/ 878714 h 952151"/>
                <a:gd name="connsiteX716" fmla="*/ 855125 w 1492230"/>
                <a:gd name="connsiteY716" fmla="*/ 897707 h 952151"/>
                <a:gd name="connsiteX717" fmla="*/ 846231 w 1492230"/>
                <a:gd name="connsiteY717" fmla="*/ 892642 h 952151"/>
                <a:gd name="connsiteX718" fmla="*/ 836066 w 1492230"/>
                <a:gd name="connsiteY718" fmla="*/ 886311 h 952151"/>
                <a:gd name="connsiteX719" fmla="*/ 814466 w 1492230"/>
                <a:gd name="connsiteY719" fmla="*/ 877448 h 952151"/>
                <a:gd name="connsiteX720" fmla="*/ 809383 w 1492230"/>
                <a:gd name="connsiteY720" fmla="*/ 874916 h 952151"/>
                <a:gd name="connsiteX721" fmla="*/ 808113 w 1492230"/>
                <a:gd name="connsiteY721" fmla="*/ 876182 h 952151"/>
                <a:gd name="connsiteX722" fmla="*/ 805571 w 1492230"/>
                <a:gd name="connsiteY722" fmla="*/ 879980 h 952151"/>
                <a:gd name="connsiteX723" fmla="*/ 796677 w 1492230"/>
                <a:gd name="connsiteY723" fmla="*/ 888844 h 952151"/>
                <a:gd name="connsiteX724" fmla="*/ 796677 w 1492230"/>
                <a:gd name="connsiteY724" fmla="*/ 888844 h 952151"/>
                <a:gd name="connsiteX725" fmla="*/ 790324 w 1492230"/>
                <a:gd name="connsiteY725" fmla="*/ 882513 h 952151"/>
                <a:gd name="connsiteX726" fmla="*/ 785241 w 1492230"/>
                <a:gd name="connsiteY726" fmla="*/ 876182 h 952151"/>
                <a:gd name="connsiteX727" fmla="*/ 778888 w 1492230"/>
                <a:gd name="connsiteY727" fmla="*/ 881247 h 952151"/>
                <a:gd name="connsiteX728" fmla="*/ 773806 w 1492230"/>
                <a:gd name="connsiteY728" fmla="*/ 886311 h 952151"/>
                <a:gd name="connsiteX729" fmla="*/ 759829 w 1492230"/>
                <a:gd name="connsiteY729" fmla="*/ 890110 h 952151"/>
                <a:gd name="connsiteX730" fmla="*/ 754747 w 1492230"/>
                <a:gd name="connsiteY730" fmla="*/ 886311 h 952151"/>
                <a:gd name="connsiteX731" fmla="*/ 748394 w 1492230"/>
                <a:gd name="connsiteY731" fmla="*/ 882513 h 952151"/>
                <a:gd name="connsiteX732" fmla="*/ 739499 w 1492230"/>
                <a:gd name="connsiteY732" fmla="*/ 879980 h 952151"/>
                <a:gd name="connsiteX733" fmla="*/ 720440 w 1492230"/>
                <a:gd name="connsiteY733" fmla="*/ 874916 h 952151"/>
                <a:gd name="connsiteX734" fmla="*/ 711546 w 1492230"/>
                <a:gd name="connsiteY734" fmla="*/ 872383 h 952151"/>
                <a:gd name="connsiteX735" fmla="*/ 701381 w 1492230"/>
                <a:gd name="connsiteY735" fmla="*/ 869851 h 952151"/>
                <a:gd name="connsiteX736" fmla="*/ 688675 w 1492230"/>
                <a:gd name="connsiteY736" fmla="*/ 873650 h 952151"/>
                <a:gd name="connsiteX737" fmla="*/ 677239 w 1492230"/>
                <a:gd name="connsiteY737" fmla="*/ 878714 h 952151"/>
                <a:gd name="connsiteX738" fmla="*/ 670886 w 1492230"/>
                <a:gd name="connsiteY738" fmla="*/ 879980 h 952151"/>
                <a:gd name="connsiteX739" fmla="*/ 660721 w 1492230"/>
                <a:gd name="connsiteY739" fmla="*/ 878714 h 952151"/>
                <a:gd name="connsiteX740" fmla="*/ 651827 w 1492230"/>
                <a:gd name="connsiteY740" fmla="*/ 872383 h 952151"/>
                <a:gd name="connsiteX741" fmla="*/ 644203 w 1492230"/>
                <a:gd name="connsiteY741" fmla="*/ 867319 h 952151"/>
                <a:gd name="connsiteX742" fmla="*/ 621332 w 1492230"/>
                <a:gd name="connsiteY742" fmla="*/ 854657 h 952151"/>
                <a:gd name="connsiteX743" fmla="*/ 617520 w 1492230"/>
                <a:gd name="connsiteY743" fmla="*/ 852125 h 952151"/>
                <a:gd name="connsiteX744" fmla="*/ 593378 w 1492230"/>
                <a:gd name="connsiteY744" fmla="*/ 836931 h 952151"/>
                <a:gd name="connsiteX745" fmla="*/ 583213 w 1492230"/>
                <a:gd name="connsiteY745" fmla="*/ 839463 h 952151"/>
                <a:gd name="connsiteX746" fmla="*/ 570507 w 1492230"/>
                <a:gd name="connsiteY746" fmla="*/ 843262 h 952151"/>
                <a:gd name="connsiteX747" fmla="*/ 555260 w 1492230"/>
                <a:gd name="connsiteY747" fmla="*/ 848327 h 952151"/>
                <a:gd name="connsiteX748" fmla="*/ 540012 w 1492230"/>
                <a:gd name="connsiteY748" fmla="*/ 853391 h 952151"/>
                <a:gd name="connsiteX749" fmla="*/ 520953 w 1492230"/>
                <a:gd name="connsiteY749" fmla="*/ 862254 h 952151"/>
                <a:gd name="connsiteX750" fmla="*/ 513329 w 1492230"/>
                <a:gd name="connsiteY750" fmla="*/ 866053 h 952151"/>
                <a:gd name="connsiteX751" fmla="*/ 500623 w 1492230"/>
                <a:gd name="connsiteY751" fmla="*/ 873650 h 952151"/>
                <a:gd name="connsiteX752" fmla="*/ 485376 w 1492230"/>
                <a:gd name="connsiteY752" fmla="*/ 882513 h 952151"/>
                <a:gd name="connsiteX753" fmla="*/ 480293 w 1492230"/>
                <a:gd name="connsiteY753" fmla="*/ 890110 h 952151"/>
                <a:gd name="connsiteX754" fmla="*/ 476481 w 1492230"/>
                <a:gd name="connsiteY754" fmla="*/ 900239 h 952151"/>
                <a:gd name="connsiteX755" fmla="*/ 475211 w 1492230"/>
                <a:gd name="connsiteY755" fmla="*/ 901505 h 952151"/>
                <a:gd name="connsiteX756" fmla="*/ 457422 w 1492230"/>
                <a:gd name="connsiteY756" fmla="*/ 915433 h 952151"/>
                <a:gd name="connsiteX757" fmla="*/ 445987 w 1492230"/>
                <a:gd name="connsiteY757" fmla="*/ 928094 h 952151"/>
                <a:gd name="connsiteX758" fmla="*/ 432010 w 1492230"/>
                <a:gd name="connsiteY758" fmla="*/ 943288 h 952151"/>
                <a:gd name="connsiteX759" fmla="*/ 424386 w 1492230"/>
                <a:gd name="connsiteY759" fmla="*/ 949619 h 952151"/>
                <a:gd name="connsiteX760" fmla="*/ 421845 w 1492230"/>
                <a:gd name="connsiteY760" fmla="*/ 952152 h 952151"/>
                <a:gd name="connsiteX761" fmla="*/ 410409 w 1492230"/>
                <a:gd name="connsiteY761" fmla="*/ 936958 h 952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</a:cxnLst>
              <a:rect l="l" t="t" r="r" b="b"/>
              <a:pathLst>
                <a:path w="1492230" h="952151">
                  <a:moveTo>
                    <a:pt x="358314" y="848327"/>
                  </a:moveTo>
                  <a:lnTo>
                    <a:pt x="358314" y="850859"/>
                  </a:lnTo>
                  <a:cubicBezTo>
                    <a:pt x="358314" y="850859"/>
                    <a:pt x="360855" y="860988"/>
                    <a:pt x="362126" y="864786"/>
                  </a:cubicBezTo>
                  <a:cubicBezTo>
                    <a:pt x="362126" y="866053"/>
                    <a:pt x="363397" y="866053"/>
                    <a:pt x="365938" y="867319"/>
                  </a:cubicBezTo>
                  <a:cubicBezTo>
                    <a:pt x="367208" y="867319"/>
                    <a:pt x="369750" y="868585"/>
                    <a:pt x="371020" y="868585"/>
                  </a:cubicBezTo>
                  <a:cubicBezTo>
                    <a:pt x="376103" y="871117"/>
                    <a:pt x="379915" y="879980"/>
                    <a:pt x="382456" y="891376"/>
                  </a:cubicBezTo>
                  <a:cubicBezTo>
                    <a:pt x="384997" y="901505"/>
                    <a:pt x="391350" y="912901"/>
                    <a:pt x="393891" y="915433"/>
                  </a:cubicBezTo>
                  <a:cubicBezTo>
                    <a:pt x="396433" y="916699"/>
                    <a:pt x="398974" y="920498"/>
                    <a:pt x="400244" y="924296"/>
                  </a:cubicBezTo>
                  <a:cubicBezTo>
                    <a:pt x="402786" y="928094"/>
                    <a:pt x="405327" y="931893"/>
                    <a:pt x="406598" y="931893"/>
                  </a:cubicBezTo>
                  <a:cubicBezTo>
                    <a:pt x="409139" y="933159"/>
                    <a:pt x="412951" y="930627"/>
                    <a:pt x="415492" y="928094"/>
                  </a:cubicBezTo>
                  <a:cubicBezTo>
                    <a:pt x="416762" y="926828"/>
                    <a:pt x="416762" y="926828"/>
                    <a:pt x="418033" y="925562"/>
                  </a:cubicBezTo>
                  <a:cubicBezTo>
                    <a:pt x="419304" y="924296"/>
                    <a:pt x="421845" y="921764"/>
                    <a:pt x="425657" y="919231"/>
                  </a:cubicBezTo>
                  <a:cubicBezTo>
                    <a:pt x="430739" y="915433"/>
                    <a:pt x="435822" y="910368"/>
                    <a:pt x="437092" y="905304"/>
                  </a:cubicBezTo>
                  <a:cubicBezTo>
                    <a:pt x="438363" y="901505"/>
                    <a:pt x="442175" y="892642"/>
                    <a:pt x="451069" y="890110"/>
                  </a:cubicBezTo>
                  <a:cubicBezTo>
                    <a:pt x="457422" y="888844"/>
                    <a:pt x="461234" y="883779"/>
                    <a:pt x="466317" y="877448"/>
                  </a:cubicBezTo>
                  <a:lnTo>
                    <a:pt x="467587" y="876182"/>
                  </a:lnTo>
                  <a:cubicBezTo>
                    <a:pt x="470128" y="873650"/>
                    <a:pt x="470128" y="871117"/>
                    <a:pt x="470128" y="868585"/>
                  </a:cubicBezTo>
                  <a:cubicBezTo>
                    <a:pt x="470128" y="864786"/>
                    <a:pt x="471399" y="859722"/>
                    <a:pt x="477752" y="857190"/>
                  </a:cubicBezTo>
                  <a:cubicBezTo>
                    <a:pt x="482835" y="854657"/>
                    <a:pt x="487917" y="852125"/>
                    <a:pt x="492999" y="848327"/>
                  </a:cubicBezTo>
                  <a:cubicBezTo>
                    <a:pt x="496811" y="845794"/>
                    <a:pt x="501894" y="843262"/>
                    <a:pt x="506976" y="840729"/>
                  </a:cubicBezTo>
                  <a:cubicBezTo>
                    <a:pt x="509518" y="839463"/>
                    <a:pt x="512059" y="838197"/>
                    <a:pt x="513329" y="836931"/>
                  </a:cubicBezTo>
                  <a:cubicBezTo>
                    <a:pt x="518412" y="833132"/>
                    <a:pt x="523494" y="830600"/>
                    <a:pt x="533659" y="828068"/>
                  </a:cubicBezTo>
                  <a:cubicBezTo>
                    <a:pt x="540012" y="826802"/>
                    <a:pt x="543824" y="824269"/>
                    <a:pt x="548907" y="823003"/>
                  </a:cubicBezTo>
                  <a:cubicBezTo>
                    <a:pt x="553989" y="820471"/>
                    <a:pt x="559072" y="819205"/>
                    <a:pt x="565425" y="817939"/>
                  </a:cubicBezTo>
                  <a:cubicBezTo>
                    <a:pt x="570507" y="817939"/>
                    <a:pt x="573048" y="815406"/>
                    <a:pt x="575590" y="814140"/>
                  </a:cubicBezTo>
                  <a:cubicBezTo>
                    <a:pt x="579401" y="812874"/>
                    <a:pt x="583213" y="810342"/>
                    <a:pt x="588296" y="811608"/>
                  </a:cubicBezTo>
                  <a:cubicBezTo>
                    <a:pt x="595920" y="812874"/>
                    <a:pt x="606085" y="820471"/>
                    <a:pt x="614979" y="828068"/>
                  </a:cubicBezTo>
                  <a:lnTo>
                    <a:pt x="618791" y="830600"/>
                  </a:lnTo>
                  <a:cubicBezTo>
                    <a:pt x="627685" y="836931"/>
                    <a:pt x="634038" y="840729"/>
                    <a:pt x="640391" y="843262"/>
                  </a:cubicBezTo>
                  <a:cubicBezTo>
                    <a:pt x="644203" y="844528"/>
                    <a:pt x="648015" y="847060"/>
                    <a:pt x="650556" y="849593"/>
                  </a:cubicBezTo>
                  <a:cubicBezTo>
                    <a:pt x="653097" y="852125"/>
                    <a:pt x="655639" y="853391"/>
                    <a:pt x="658180" y="854657"/>
                  </a:cubicBezTo>
                  <a:cubicBezTo>
                    <a:pt x="663262" y="855923"/>
                    <a:pt x="663262" y="855923"/>
                    <a:pt x="665804" y="855923"/>
                  </a:cubicBezTo>
                  <a:cubicBezTo>
                    <a:pt x="667074" y="855923"/>
                    <a:pt x="669615" y="855923"/>
                    <a:pt x="672157" y="854657"/>
                  </a:cubicBezTo>
                  <a:cubicBezTo>
                    <a:pt x="675968" y="854657"/>
                    <a:pt x="678510" y="852125"/>
                    <a:pt x="681051" y="850859"/>
                  </a:cubicBezTo>
                  <a:cubicBezTo>
                    <a:pt x="684863" y="848327"/>
                    <a:pt x="689945" y="845794"/>
                    <a:pt x="696298" y="847060"/>
                  </a:cubicBezTo>
                  <a:cubicBezTo>
                    <a:pt x="701381" y="848327"/>
                    <a:pt x="703922" y="849593"/>
                    <a:pt x="707734" y="849593"/>
                  </a:cubicBezTo>
                  <a:cubicBezTo>
                    <a:pt x="710275" y="850859"/>
                    <a:pt x="711546" y="850859"/>
                    <a:pt x="715358" y="852125"/>
                  </a:cubicBezTo>
                  <a:cubicBezTo>
                    <a:pt x="720440" y="852125"/>
                    <a:pt x="728064" y="854657"/>
                    <a:pt x="734417" y="857190"/>
                  </a:cubicBezTo>
                  <a:cubicBezTo>
                    <a:pt x="738229" y="858456"/>
                    <a:pt x="742041" y="859722"/>
                    <a:pt x="743311" y="859722"/>
                  </a:cubicBezTo>
                  <a:cubicBezTo>
                    <a:pt x="747123" y="860988"/>
                    <a:pt x="749664" y="863520"/>
                    <a:pt x="752206" y="866053"/>
                  </a:cubicBezTo>
                  <a:cubicBezTo>
                    <a:pt x="753476" y="867319"/>
                    <a:pt x="754747" y="868585"/>
                    <a:pt x="756017" y="868585"/>
                  </a:cubicBezTo>
                  <a:cubicBezTo>
                    <a:pt x="758559" y="869851"/>
                    <a:pt x="762370" y="867319"/>
                    <a:pt x="766182" y="866053"/>
                  </a:cubicBezTo>
                  <a:cubicBezTo>
                    <a:pt x="767453" y="864786"/>
                    <a:pt x="768723" y="863520"/>
                    <a:pt x="771265" y="862254"/>
                  </a:cubicBezTo>
                  <a:cubicBezTo>
                    <a:pt x="775076" y="858456"/>
                    <a:pt x="778888" y="854657"/>
                    <a:pt x="781430" y="854657"/>
                  </a:cubicBezTo>
                  <a:cubicBezTo>
                    <a:pt x="783971" y="854657"/>
                    <a:pt x="786512" y="858456"/>
                    <a:pt x="790324" y="863520"/>
                  </a:cubicBezTo>
                  <a:cubicBezTo>
                    <a:pt x="791595" y="864786"/>
                    <a:pt x="792865" y="867319"/>
                    <a:pt x="794136" y="868585"/>
                  </a:cubicBezTo>
                  <a:cubicBezTo>
                    <a:pt x="795406" y="867319"/>
                    <a:pt x="797948" y="864786"/>
                    <a:pt x="799218" y="862254"/>
                  </a:cubicBezTo>
                  <a:cubicBezTo>
                    <a:pt x="800489" y="859722"/>
                    <a:pt x="801760" y="858456"/>
                    <a:pt x="803030" y="857190"/>
                  </a:cubicBezTo>
                  <a:cubicBezTo>
                    <a:pt x="804301" y="855923"/>
                    <a:pt x="805571" y="854657"/>
                    <a:pt x="808113" y="854657"/>
                  </a:cubicBezTo>
                  <a:cubicBezTo>
                    <a:pt x="809383" y="854657"/>
                    <a:pt x="811924" y="855923"/>
                    <a:pt x="815736" y="857190"/>
                  </a:cubicBezTo>
                  <a:cubicBezTo>
                    <a:pt x="822089" y="860988"/>
                    <a:pt x="829713" y="864786"/>
                    <a:pt x="836066" y="866053"/>
                  </a:cubicBezTo>
                  <a:cubicBezTo>
                    <a:pt x="839878" y="867319"/>
                    <a:pt x="844960" y="871117"/>
                    <a:pt x="848772" y="873650"/>
                  </a:cubicBezTo>
                  <a:cubicBezTo>
                    <a:pt x="851314" y="874916"/>
                    <a:pt x="853855" y="877448"/>
                    <a:pt x="855125" y="877448"/>
                  </a:cubicBezTo>
                  <a:cubicBezTo>
                    <a:pt x="857667" y="876182"/>
                    <a:pt x="870373" y="866053"/>
                    <a:pt x="881808" y="857190"/>
                  </a:cubicBezTo>
                  <a:lnTo>
                    <a:pt x="884350" y="855923"/>
                  </a:lnTo>
                  <a:lnTo>
                    <a:pt x="893244" y="869851"/>
                  </a:lnTo>
                  <a:lnTo>
                    <a:pt x="893244" y="871117"/>
                  </a:lnTo>
                  <a:cubicBezTo>
                    <a:pt x="893244" y="871117"/>
                    <a:pt x="891973" y="883779"/>
                    <a:pt x="891973" y="887577"/>
                  </a:cubicBezTo>
                  <a:cubicBezTo>
                    <a:pt x="891973" y="888844"/>
                    <a:pt x="897056" y="890110"/>
                    <a:pt x="899597" y="891376"/>
                  </a:cubicBezTo>
                  <a:cubicBezTo>
                    <a:pt x="902138" y="892642"/>
                    <a:pt x="903409" y="892642"/>
                    <a:pt x="904680" y="893908"/>
                  </a:cubicBezTo>
                  <a:cubicBezTo>
                    <a:pt x="907221" y="895174"/>
                    <a:pt x="914844" y="904037"/>
                    <a:pt x="918656" y="907836"/>
                  </a:cubicBezTo>
                  <a:cubicBezTo>
                    <a:pt x="922468" y="904037"/>
                    <a:pt x="933904" y="895174"/>
                    <a:pt x="938986" y="891376"/>
                  </a:cubicBezTo>
                  <a:cubicBezTo>
                    <a:pt x="944069" y="886311"/>
                    <a:pt x="949151" y="885045"/>
                    <a:pt x="956775" y="883779"/>
                  </a:cubicBezTo>
                  <a:cubicBezTo>
                    <a:pt x="961857" y="882513"/>
                    <a:pt x="964399" y="879980"/>
                    <a:pt x="965669" y="878714"/>
                  </a:cubicBezTo>
                  <a:lnTo>
                    <a:pt x="966940" y="855923"/>
                  </a:lnTo>
                  <a:lnTo>
                    <a:pt x="970752" y="855923"/>
                  </a:lnTo>
                  <a:cubicBezTo>
                    <a:pt x="974564" y="855923"/>
                    <a:pt x="980917" y="855923"/>
                    <a:pt x="984728" y="858456"/>
                  </a:cubicBezTo>
                  <a:cubicBezTo>
                    <a:pt x="989811" y="860988"/>
                    <a:pt x="994893" y="864786"/>
                    <a:pt x="998705" y="866053"/>
                  </a:cubicBezTo>
                  <a:cubicBezTo>
                    <a:pt x="1002517" y="867319"/>
                    <a:pt x="1005058" y="871117"/>
                    <a:pt x="1007599" y="873650"/>
                  </a:cubicBezTo>
                  <a:cubicBezTo>
                    <a:pt x="1008870" y="874916"/>
                    <a:pt x="1010141" y="876182"/>
                    <a:pt x="1011411" y="877448"/>
                  </a:cubicBezTo>
                  <a:cubicBezTo>
                    <a:pt x="1013953" y="878714"/>
                    <a:pt x="1016494" y="878714"/>
                    <a:pt x="1019035" y="876182"/>
                  </a:cubicBezTo>
                  <a:cubicBezTo>
                    <a:pt x="1021576" y="873650"/>
                    <a:pt x="1025388" y="873650"/>
                    <a:pt x="1029200" y="873650"/>
                  </a:cubicBezTo>
                  <a:cubicBezTo>
                    <a:pt x="1030471" y="873650"/>
                    <a:pt x="1031741" y="873650"/>
                    <a:pt x="1033012" y="872383"/>
                  </a:cubicBezTo>
                  <a:cubicBezTo>
                    <a:pt x="1034283" y="872383"/>
                    <a:pt x="1034283" y="872383"/>
                    <a:pt x="1034283" y="872383"/>
                  </a:cubicBezTo>
                  <a:cubicBezTo>
                    <a:pt x="1034283" y="872383"/>
                    <a:pt x="1034283" y="871117"/>
                    <a:pt x="1034283" y="871117"/>
                  </a:cubicBezTo>
                  <a:cubicBezTo>
                    <a:pt x="1034283" y="869851"/>
                    <a:pt x="1034283" y="869851"/>
                    <a:pt x="1034283" y="868585"/>
                  </a:cubicBezTo>
                  <a:cubicBezTo>
                    <a:pt x="1034283" y="866053"/>
                    <a:pt x="1030471" y="859722"/>
                    <a:pt x="1025388" y="855923"/>
                  </a:cubicBezTo>
                  <a:cubicBezTo>
                    <a:pt x="1020306" y="852125"/>
                    <a:pt x="1017764" y="841996"/>
                    <a:pt x="1016494" y="835665"/>
                  </a:cubicBezTo>
                  <a:lnTo>
                    <a:pt x="1016494" y="834399"/>
                  </a:lnTo>
                  <a:cubicBezTo>
                    <a:pt x="1016494" y="831866"/>
                    <a:pt x="1012682" y="825536"/>
                    <a:pt x="1011411" y="821737"/>
                  </a:cubicBezTo>
                  <a:cubicBezTo>
                    <a:pt x="1008870" y="816673"/>
                    <a:pt x="1008870" y="815406"/>
                    <a:pt x="1008870" y="814140"/>
                  </a:cubicBezTo>
                  <a:cubicBezTo>
                    <a:pt x="1008870" y="810342"/>
                    <a:pt x="1022847" y="804011"/>
                    <a:pt x="1024118" y="804011"/>
                  </a:cubicBezTo>
                  <a:cubicBezTo>
                    <a:pt x="1027929" y="802745"/>
                    <a:pt x="1034283" y="798946"/>
                    <a:pt x="1039365" y="796414"/>
                  </a:cubicBezTo>
                  <a:cubicBezTo>
                    <a:pt x="1043177" y="795148"/>
                    <a:pt x="1045718" y="792615"/>
                    <a:pt x="1048259" y="791349"/>
                  </a:cubicBezTo>
                  <a:cubicBezTo>
                    <a:pt x="1050801" y="790083"/>
                    <a:pt x="1053342" y="788817"/>
                    <a:pt x="1054612" y="786285"/>
                  </a:cubicBezTo>
                  <a:cubicBezTo>
                    <a:pt x="1058424" y="783752"/>
                    <a:pt x="1062236" y="779954"/>
                    <a:pt x="1068589" y="778688"/>
                  </a:cubicBezTo>
                  <a:cubicBezTo>
                    <a:pt x="1074942" y="777422"/>
                    <a:pt x="1077483" y="778688"/>
                    <a:pt x="1081295" y="779954"/>
                  </a:cubicBezTo>
                  <a:cubicBezTo>
                    <a:pt x="1083837" y="781220"/>
                    <a:pt x="1085107" y="781220"/>
                    <a:pt x="1087648" y="781220"/>
                  </a:cubicBezTo>
                  <a:cubicBezTo>
                    <a:pt x="1094002" y="781220"/>
                    <a:pt x="1100355" y="783752"/>
                    <a:pt x="1105437" y="785019"/>
                  </a:cubicBezTo>
                  <a:cubicBezTo>
                    <a:pt x="1106708" y="785019"/>
                    <a:pt x="1107978" y="786285"/>
                    <a:pt x="1109249" y="786285"/>
                  </a:cubicBezTo>
                  <a:cubicBezTo>
                    <a:pt x="1111790" y="786285"/>
                    <a:pt x="1113061" y="787551"/>
                    <a:pt x="1114331" y="788817"/>
                  </a:cubicBezTo>
                  <a:cubicBezTo>
                    <a:pt x="1118143" y="790083"/>
                    <a:pt x="1120685" y="792615"/>
                    <a:pt x="1127038" y="792615"/>
                  </a:cubicBezTo>
                  <a:cubicBezTo>
                    <a:pt x="1133391" y="792615"/>
                    <a:pt x="1139744" y="788817"/>
                    <a:pt x="1146097" y="785019"/>
                  </a:cubicBezTo>
                  <a:cubicBezTo>
                    <a:pt x="1148638" y="783752"/>
                    <a:pt x="1151179" y="782486"/>
                    <a:pt x="1153720" y="781220"/>
                  </a:cubicBezTo>
                  <a:cubicBezTo>
                    <a:pt x="1157532" y="779954"/>
                    <a:pt x="1162615" y="774889"/>
                    <a:pt x="1166427" y="771091"/>
                  </a:cubicBezTo>
                  <a:cubicBezTo>
                    <a:pt x="1168968" y="768558"/>
                    <a:pt x="1171509" y="766026"/>
                    <a:pt x="1172780" y="766026"/>
                  </a:cubicBezTo>
                  <a:cubicBezTo>
                    <a:pt x="1174050" y="764760"/>
                    <a:pt x="1175321" y="764760"/>
                    <a:pt x="1177862" y="764760"/>
                  </a:cubicBezTo>
                  <a:cubicBezTo>
                    <a:pt x="1180404" y="764760"/>
                    <a:pt x="1182945" y="766026"/>
                    <a:pt x="1185486" y="767292"/>
                  </a:cubicBezTo>
                  <a:cubicBezTo>
                    <a:pt x="1186757" y="768558"/>
                    <a:pt x="1189298" y="772357"/>
                    <a:pt x="1191839" y="776155"/>
                  </a:cubicBezTo>
                  <a:cubicBezTo>
                    <a:pt x="1193110" y="778688"/>
                    <a:pt x="1195651" y="782486"/>
                    <a:pt x="1196922" y="785019"/>
                  </a:cubicBezTo>
                  <a:cubicBezTo>
                    <a:pt x="1199463" y="787551"/>
                    <a:pt x="1200733" y="791349"/>
                    <a:pt x="1202004" y="795148"/>
                  </a:cubicBezTo>
                  <a:cubicBezTo>
                    <a:pt x="1204545" y="800212"/>
                    <a:pt x="1205816" y="806543"/>
                    <a:pt x="1210898" y="811608"/>
                  </a:cubicBezTo>
                  <a:cubicBezTo>
                    <a:pt x="1218522" y="820471"/>
                    <a:pt x="1231228" y="830600"/>
                    <a:pt x="1241393" y="838197"/>
                  </a:cubicBezTo>
                  <a:lnTo>
                    <a:pt x="1242664" y="839463"/>
                  </a:lnTo>
                  <a:cubicBezTo>
                    <a:pt x="1249017" y="844528"/>
                    <a:pt x="1252829" y="850859"/>
                    <a:pt x="1255370" y="858456"/>
                  </a:cubicBezTo>
                  <a:cubicBezTo>
                    <a:pt x="1257911" y="864786"/>
                    <a:pt x="1260452" y="869851"/>
                    <a:pt x="1264264" y="872383"/>
                  </a:cubicBezTo>
                  <a:cubicBezTo>
                    <a:pt x="1271888" y="878714"/>
                    <a:pt x="1280782" y="878714"/>
                    <a:pt x="1293488" y="878714"/>
                  </a:cubicBezTo>
                  <a:lnTo>
                    <a:pt x="1297300" y="878714"/>
                  </a:lnTo>
                  <a:cubicBezTo>
                    <a:pt x="1304924" y="878714"/>
                    <a:pt x="1310006" y="877448"/>
                    <a:pt x="1313818" y="874916"/>
                  </a:cubicBezTo>
                  <a:cubicBezTo>
                    <a:pt x="1316360" y="873650"/>
                    <a:pt x="1318901" y="872383"/>
                    <a:pt x="1322713" y="872383"/>
                  </a:cubicBezTo>
                  <a:cubicBezTo>
                    <a:pt x="1330336" y="871117"/>
                    <a:pt x="1341772" y="869851"/>
                    <a:pt x="1346854" y="867319"/>
                  </a:cubicBezTo>
                  <a:cubicBezTo>
                    <a:pt x="1348125" y="867319"/>
                    <a:pt x="1350666" y="866053"/>
                    <a:pt x="1369725" y="866053"/>
                  </a:cubicBezTo>
                  <a:cubicBezTo>
                    <a:pt x="1377349" y="866053"/>
                    <a:pt x="1386243" y="866053"/>
                    <a:pt x="1390055" y="866053"/>
                  </a:cubicBezTo>
                  <a:lnTo>
                    <a:pt x="1390055" y="855923"/>
                  </a:lnTo>
                  <a:cubicBezTo>
                    <a:pt x="1390055" y="852125"/>
                    <a:pt x="1391326" y="850859"/>
                    <a:pt x="1392597" y="847060"/>
                  </a:cubicBezTo>
                  <a:cubicBezTo>
                    <a:pt x="1393867" y="845794"/>
                    <a:pt x="1393867" y="844528"/>
                    <a:pt x="1395138" y="841996"/>
                  </a:cubicBezTo>
                  <a:cubicBezTo>
                    <a:pt x="1396408" y="838197"/>
                    <a:pt x="1398950" y="834399"/>
                    <a:pt x="1400220" y="829334"/>
                  </a:cubicBezTo>
                  <a:cubicBezTo>
                    <a:pt x="1401491" y="825536"/>
                    <a:pt x="1402762" y="823003"/>
                    <a:pt x="1404032" y="821737"/>
                  </a:cubicBezTo>
                  <a:cubicBezTo>
                    <a:pt x="1405303" y="819205"/>
                    <a:pt x="1410385" y="811608"/>
                    <a:pt x="1411656" y="809076"/>
                  </a:cubicBezTo>
                  <a:lnTo>
                    <a:pt x="1414197" y="783752"/>
                  </a:lnTo>
                  <a:cubicBezTo>
                    <a:pt x="1412927" y="777422"/>
                    <a:pt x="1411656" y="769825"/>
                    <a:pt x="1411656" y="764760"/>
                  </a:cubicBezTo>
                  <a:lnTo>
                    <a:pt x="1411656" y="764760"/>
                  </a:lnTo>
                  <a:cubicBezTo>
                    <a:pt x="1411656" y="760961"/>
                    <a:pt x="1410385" y="759695"/>
                    <a:pt x="1409115" y="758429"/>
                  </a:cubicBezTo>
                  <a:cubicBezTo>
                    <a:pt x="1407844" y="757163"/>
                    <a:pt x="1407844" y="757163"/>
                    <a:pt x="1406573" y="755897"/>
                  </a:cubicBezTo>
                  <a:cubicBezTo>
                    <a:pt x="1404032" y="752098"/>
                    <a:pt x="1397679" y="741969"/>
                    <a:pt x="1397679" y="741969"/>
                  </a:cubicBezTo>
                  <a:lnTo>
                    <a:pt x="1396408" y="739437"/>
                  </a:lnTo>
                  <a:lnTo>
                    <a:pt x="1410385" y="733106"/>
                  </a:lnTo>
                  <a:lnTo>
                    <a:pt x="1431986" y="733106"/>
                  </a:lnTo>
                  <a:lnTo>
                    <a:pt x="1439609" y="736904"/>
                  </a:lnTo>
                  <a:lnTo>
                    <a:pt x="1440880" y="731840"/>
                  </a:lnTo>
                  <a:lnTo>
                    <a:pt x="1447233" y="731840"/>
                  </a:lnTo>
                  <a:lnTo>
                    <a:pt x="1448504" y="733106"/>
                  </a:lnTo>
                  <a:cubicBezTo>
                    <a:pt x="1449774" y="734372"/>
                    <a:pt x="1451045" y="736904"/>
                    <a:pt x="1452316" y="736904"/>
                  </a:cubicBezTo>
                  <a:cubicBezTo>
                    <a:pt x="1453586" y="736904"/>
                    <a:pt x="1454857" y="735638"/>
                    <a:pt x="1456127" y="735638"/>
                  </a:cubicBezTo>
                  <a:cubicBezTo>
                    <a:pt x="1458669" y="734372"/>
                    <a:pt x="1462481" y="734372"/>
                    <a:pt x="1463751" y="733106"/>
                  </a:cubicBezTo>
                  <a:cubicBezTo>
                    <a:pt x="1466292" y="733106"/>
                    <a:pt x="1471375" y="731840"/>
                    <a:pt x="1473916" y="731840"/>
                  </a:cubicBezTo>
                  <a:lnTo>
                    <a:pt x="1475187" y="722977"/>
                  </a:lnTo>
                  <a:lnTo>
                    <a:pt x="1468834" y="716646"/>
                  </a:lnTo>
                  <a:lnTo>
                    <a:pt x="1470104" y="705251"/>
                  </a:lnTo>
                  <a:lnTo>
                    <a:pt x="1478999" y="702718"/>
                  </a:lnTo>
                  <a:cubicBezTo>
                    <a:pt x="1478999" y="698920"/>
                    <a:pt x="1480269" y="695121"/>
                    <a:pt x="1480269" y="693855"/>
                  </a:cubicBezTo>
                  <a:cubicBezTo>
                    <a:pt x="1480269" y="693855"/>
                    <a:pt x="1478999" y="693855"/>
                    <a:pt x="1478999" y="693855"/>
                  </a:cubicBezTo>
                  <a:cubicBezTo>
                    <a:pt x="1477728" y="693855"/>
                    <a:pt x="1476457" y="693855"/>
                    <a:pt x="1475187" y="692589"/>
                  </a:cubicBezTo>
                  <a:cubicBezTo>
                    <a:pt x="1473916" y="691323"/>
                    <a:pt x="1473916" y="688790"/>
                    <a:pt x="1473916" y="684992"/>
                  </a:cubicBezTo>
                  <a:cubicBezTo>
                    <a:pt x="1473916" y="683726"/>
                    <a:pt x="1473916" y="681193"/>
                    <a:pt x="1473916" y="679927"/>
                  </a:cubicBezTo>
                  <a:cubicBezTo>
                    <a:pt x="1473916" y="677395"/>
                    <a:pt x="1472646" y="673597"/>
                    <a:pt x="1472646" y="669798"/>
                  </a:cubicBezTo>
                  <a:cubicBezTo>
                    <a:pt x="1471375" y="666000"/>
                    <a:pt x="1470104" y="659669"/>
                    <a:pt x="1470104" y="654604"/>
                  </a:cubicBezTo>
                  <a:cubicBezTo>
                    <a:pt x="1468834" y="645741"/>
                    <a:pt x="1459939" y="631813"/>
                    <a:pt x="1454857" y="624216"/>
                  </a:cubicBezTo>
                  <a:cubicBezTo>
                    <a:pt x="1453586" y="621684"/>
                    <a:pt x="1452316" y="620418"/>
                    <a:pt x="1452316" y="619152"/>
                  </a:cubicBezTo>
                  <a:lnTo>
                    <a:pt x="1451045" y="617885"/>
                  </a:lnTo>
                  <a:cubicBezTo>
                    <a:pt x="1447233" y="610289"/>
                    <a:pt x="1440880" y="600159"/>
                    <a:pt x="1439609" y="593829"/>
                  </a:cubicBezTo>
                  <a:lnTo>
                    <a:pt x="1439609" y="592562"/>
                  </a:lnTo>
                  <a:cubicBezTo>
                    <a:pt x="1438339" y="586231"/>
                    <a:pt x="1437068" y="579901"/>
                    <a:pt x="1435797" y="574836"/>
                  </a:cubicBezTo>
                  <a:cubicBezTo>
                    <a:pt x="1434527" y="569772"/>
                    <a:pt x="1434527" y="558376"/>
                    <a:pt x="1434527" y="552045"/>
                  </a:cubicBezTo>
                  <a:lnTo>
                    <a:pt x="1434527" y="550779"/>
                  </a:lnTo>
                  <a:cubicBezTo>
                    <a:pt x="1434527" y="548247"/>
                    <a:pt x="1433256" y="545714"/>
                    <a:pt x="1431986" y="543182"/>
                  </a:cubicBezTo>
                  <a:cubicBezTo>
                    <a:pt x="1430715" y="540650"/>
                    <a:pt x="1429444" y="538118"/>
                    <a:pt x="1429444" y="535585"/>
                  </a:cubicBezTo>
                  <a:cubicBezTo>
                    <a:pt x="1429444" y="533053"/>
                    <a:pt x="1430715" y="530521"/>
                    <a:pt x="1431986" y="527988"/>
                  </a:cubicBezTo>
                  <a:cubicBezTo>
                    <a:pt x="1433256" y="525456"/>
                    <a:pt x="1434527" y="524190"/>
                    <a:pt x="1434527" y="521657"/>
                  </a:cubicBezTo>
                  <a:cubicBezTo>
                    <a:pt x="1434527" y="519125"/>
                    <a:pt x="1431986" y="516593"/>
                    <a:pt x="1429444" y="514060"/>
                  </a:cubicBezTo>
                  <a:cubicBezTo>
                    <a:pt x="1428174" y="512794"/>
                    <a:pt x="1426903" y="511528"/>
                    <a:pt x="1425633" y="510262"/>
                  </a:cubicBezTo>
                  <a:cubicBezTo>
                    <a:pt x="1421821" y="506464"/>
                    <a:pt x="1421821" y="498867"/>
                    <a:pt x="1420550" y="493802"/>
                  </a:cubicBezTo>
                  <a:cubicBezTo>
                    <a:pt x="1420550" y="492536"/>
                    <a:pt x="1420550" y="490003"/>
                    <a:pt x="1419280" y="488737"/>
                  </a:cubicBezTo>
                  <a:cubicBezTo>
                    <a:pt x="1419280" y="486205"/>
                    <a:pt x="1418009" y="482406"/>
                    <a:pt x="1416738" y="478608"/>
                  </a:cubicBezTo>
                  <a:cubicBezTo>
                    <a:pt x="1415468" y="474810"/>
                    <a:pt x="1414197" y="469745"/>
                    <a:pt x="1414197" y="467213"/>
                  </a:cubicBezTo>
                  <a:cubicBezTo>
                    <a:pt x="1412927" y="459616"/>
                    <a:pt x="1415468" y="457083"/>
                    <a:pt x="1418009" y="454551"/>
                  </a:cubicBezTo>
                  <a:lnTo>
                    <a:pt x="1418009" y="453285"/>
                  </a:lnTo>
                  <a:cubicBezTo>
                    <a:pt x="1419280" y="452019"/>
                    <a:pt x="1420550" y="449486"/>
                    <a:pt x="1421821" y="446954"/>
                  </a:cubicBezTo>
                  <a:cubicBezTo>
                    <a:pt x="1424362" y="443156"/>
                    <a:pt x="1426903" y="438091"/>
                    <a:pt x="1429444" y="436825"/>
                  </a:cubicBezTo>
                  <a:cubicBezTo>
                    <a:pt x="1431986" y="434292"/>
                    <a:pt x="1431986" y="430494"/>
                    <a:pt x="1431986" y="430494"/>
                  </a:cubicBezTo>
                  <a:cubicBezTo>
                    <a:pt x="1431986" y="430494"/>
                    <a:pt x="1429444" y="416566"/>
                    <a:pt x="1431986" y="412768"/>
                  </a:cubicBezTo>
                  <a:cubicBezTo>
                    <a:pt x="1433256" y="411502"/>
                    <a:pt x="1435797" y="408969"/>
                    <a:pt x="1438339" y="405171"/>
                  </a:cubicBezTo>
                  <a:cubicBezTo>
                    <a:pt x="1442151" y="401372"/>
                    <a:pt x="1445962" y="397574"/>
                    <a:pt x="1448504" y="393775"/>
                  </a:cubicBezTo>
                  <a:cubicBezTo>
                    <a:pt x="1454857" y="387445"/>
                    <a:pt x="1463751" y="381114"/>
                    <a:pt x="1463751" y="381114"/>
                  </a:cubicBezTo>
                  <a:lnTo>
                    <a:pt x="1471375" y="376049"/>
                  </a:lnTo>
                  <a:lnTo>
                    <a:pt x="1471375" y="376049"/>
                  </a:lnTo>
                  <a:lnTo>
                    <a:pt x="1461210" y="368452"/>
                  </a:lnTo>
                  <a:lnTo>
                    <a:pt x="1466292" y="359589"/>
                  </a:lnTo>
                  <a:lnTo>
                    <a:pt x="1467563" y="359589"/>
                  </a:lnTo>
                  <a:cubicBezTo>
                    <a:pt x="1467563" y="359589"/>
                    <a:pt x="1467563" y="359589"/>
                    <a:pt x="1468834" y="359589"/>
                  </a:cubicBezTo>
                  <a:cubicBezTo>
                    <a:pt x="1465022" y="353258"/>
                    <a:pt x="1457398" y="344395"/>
                    <a:pt x="1452316" y="344395"/>
                  </a:cubicBezTo>
                  <a:cubicBezTo>
                    <a:pt x="1444692" y="343129"/>
                    <a:pt x="1439609" y="343129"/>
                    <a:pt x="1434527" y="341863"/>
                  </a:cubicBezTo>
                  <a:cubicBezTo>
                    <a:pt x="1433256" y="341863"/>
                    <a:pt x="1431986" y="341863"/>
                    <a:pt x="1430715" y="341863"/>
                  </a:cubicBezTo>
                  <a:cubicBezTo>
                    <a:pt x="1426903" y="341863"/>
                    <a:pt x="1420550" y="340597"/>
                    <a:pt x="1414197" y="341863"/>
                  </a:cubicBezTo>
                  <a:cubicBezTo>
                    <a:pt x="1411656" y="341863"/>
                    <a:pt x="1406573" y="343129"/>
                    <a:pt x="1402762" y="343129"/>
                  </a:cubicBezTo>
                  <a:cubicBezTo>
                    <a:pt x="1396408" y="343129"/>
                    <a:pt x="1392597" y="341863"/>
                    <a:pt x="1388785" y="339330"/>
                  </a:cubicBezTo>
                  <a:cubicBezTo>
                    <a:pt x="1386243" y="338064"/>
                    <a:pt x="1384973" y="335532"/>
                    <a:pt x="1382432" y="333000"/>
                  </a:cubicBezTo>
                  <a:cubicBezTo>
                    <a:pt x="1379890" y="330467"/>
                    <a:pt x="1377349" y="326669"/>
                    <a:pt x="1376079" y="326669"/>
                  </a:cubicBezTo>
                  <a:cubicBezTo>
                    <a:pt x="1372267" y="325403"/>
                    <a:pt x="1364643" y="326669"/>
                    <a:pt x="1360831" y="327935"/>
                  </a:cubicBezTo>
                  <a:cubicBezTo>
                    <a:pt x="1359560" y="329201"/>
                    <a:pt x="1357019" y="331734"/>
                    <a:pt x="1354478" y="334266"/>
                  </a:cubicBezTo>
                  <a:cubicBezTo>
                    <a:pt x="1351937" y="338064"/>
                    <a:pt x="1348125" y="341863"/>
                    <a:pt x="1343043" y="344395"/>
                  </a:cubicBezTo>
                  <a:cubicBezTo>
                    <a:pt x="1339231" y="346927"/>
                    <a:pt x="1336689" y="349460"/>
                    <a:pt x="1332878" y="353258"/>
                  </a:cubicBezTo>
                  <a:cubicBezTo>
                    <a:pt x="1329066" y="357057"/>
                    <a:pt x="1325254" y="359589"/>
                    <a:pt x="1322713" y="362121"/>
                  </a:cubicBezTo>
                  <a:cubicBezTo>
                    <a:pt x="1316360" y="365920"/>
                    <a:pt x="1315089" y="368452"/>
                    <a:pt x="1313818" y="372251"/>
                  </a:cubicBezTo>
                  <a:cubicBezTo>
                    <a:pt x="1312548" y="376049"/>
                    <a:pt x="1308736" y="378581"/>
                    <a:pt x="1306195" y="382380"/>
                  </a:cubicBezTo>
                  <a:cubicBezTo>
                    <a:pt x="1304924" y="383646"/>
                    <a:pt x="1303653" y="383646"/>
                    <a:pt x="1303653" y="384912"/>
                  </a:cubicBezTo>
                  <a:cubicBezTo>
                    <a:pt x="1301112" y="387445"/>
                    <a:pt x="1290947" y="395042"/>
                    <a:pt x="1285865" y="397574"/>
                  </a:cubicBezTo>
                  <a:cubicBezTo>
                    <a:pt x="1282053" y="398840"/>
                    <a:pt x="1279512" y="398840"/>
                    <a:pt x="1274429" y="398840"/>
                  </a:cubicBezTo>
                  <a:lnTo>
                    <a:pt x="1269347" y="398840"/>
                  </a:lnTo>
                  <a:cubicBezTo>
                    <a:pt x="1266806" y="398840"/>
                    <a:pt x="1264264" y="398840"/>
                    <a:pt x="1260452" y="398840"/>
                  </a:cubicBezTo>
                  <a:cubicBezTo>
                    <a:pt x="1256641" y="398840"/>
                    <a:pt x="1252829" y="398840"/>
                    <a:pt x="1250287" y="398840"/>
                  </a:cubicBezTo>
                  <a:cubicBezTo>
                    <a:pt x="1246476" y="398840"/>
                    <a:pt x="1243934" y="398840"/>
                    <a:pt x="1242664" y="398840"/>
                  </a:cubicBezTo>
                  <a:cubicBezTo>
                    <a:pt x="1238852" y="400106"/>
                    <a:pt x="1235040" y="401372"/>
                    <a:pt x="1229958" y="402638"/>
                  </a:cubicBezTo>
                  <a:lnTo>
                    <a:pt x="1222334" y="405171"/>
                  </a:lnTo>
                  <a:cubicBezTo>
                    <a:pt x="1218522" y="406437"/>
                    <a:pt x="1214710" y="406437"/>
                    <a:pt x="1210898" y="406437"/>
                  </a:cubicBezTo>
                  <a:cubicBezTo>
                    <a:pt x="1207086" y="406437"/>
                    <a:pt x="1203275" y="406437"/>
                    <a:pt x="1202004" y="407703"/>
                  </a:cubicBezTo>
                  <a:cubicBezTo>
                    <a:pt x="1200733" y="408969"/>
                    <a:pt x="1199463" y="408969"/>
                    <a:pt x="1198192" y="410235"/>
                  </a:cubicBezTo>
                  <a:cubicBezTo>
                    <a:pt x="1195651" y="412768"/>
                    <a:pt x="1193110" y="414034"/>
                    <a:pt x="1188027" y="415300"/>
                  </a:cubicBezTo>
                  <a:cubicBezTo>
                    <a:pt x="1185486" y="415300"/>
                    <a:pt x="1179133" y="416566"/>
                    <a:pt x="1175321" y="416566"/>
                  </a:cubicBezTo>
                  <a:cubicBezTo>
                    <a:pt x="1171509" y="416566"/>
                    <a:pt x="1167697" y="416566"/>
                    <a:pt x="1166427" y="415300"/>
                  </a:cubicBezTo>
                  <a:cubicBezTo>
                    <a:pt x="1165156" y="415300"/>
                    <a:pt x="1163885" y="414034"/>
                    <a:pt x="1162615" y="414034"/>
                  </a:cubicBezTo>
                  <a:cubicBezTo>
                    <a:pt x="1158803" y="412768"/>
                    <a:pt x="1154991" y="410235"/>
                    <a:pt x="1149909" y="410235"/>
                  </a:cubicBezTo>
                  <a:cubicBezTo>
                    <a:pt x="1144826" y="410235"/>
                    <a:pt x="1138473" y="405171"/>
                    <a:pt x="1132120" y="401372"/>
                  </a:cubicBezTo>
                  <a:cubicBezTo>
                    <a:pt x="1129579" y="400106"/>
                    <a:pt x="1127038" y="397574"/>
                    <a:pt x="1125767" y="396308"/>
                  </a:cubicBezTo>
                  <a:cubicBezTo>
                    <a:pt x="1121955" y="393775"/>
                    <a:pt x="1118143" y="389977"/>
                    <a:pt x="1115602" y="386178"/>
                  </a:cubicBezTo>
                  <a:cubicBezTo>
                    <a:pt x="1114331" y="384912"/>
                    <a:pt x="1113061" y="382380"/>
                    <a:pt x="1111790" y="382380"/>
                  </a:cubicBezTo>
                  <a:cubicBezTo>
                    <a:pt x="1109249" y="381114"/>
                    <a:pt x="1107978" y="379848"/>
                    <a:pt x="1107978" y="377315"/>
                  </a:cubicBezTo>
                  <a:cubicBezTo>
                    <a:pt x="1107978" y="374783"/>
                    <a:pt x="1107978" y="370984"/>
                    <a:pt x="1110520" y="369718"/>
                  </a:cubicBezTo>
                  <a:cubicBezTo>
                    <a:pt x="1111790" y="368452"/>
                    <a:pt x="1148638" y="346927"/>
                    <a:pt x="1151179" y="346927"/>
                  </a:cubicBezTo>
                  <a:cubicBezTo>
                    <a:pt x="1152450" y="346927"/>
                    <a:pt x="1152450" y="346927"/>
                    <a:pt x="1156262" y="348194"/>
                  </a:cubicBezTo>
                  <a:cubicBezTo>
                    <a:pt x="1158803" y="349460"/>
                    <a:pt x="1162615" y="350726"/>
                    <a:pt x="1163885" y="350726"/>
                  </a:cubicBezTo>
                  <a:cubicBezTo>
                    <a:pt x="1163885" y="350726"/>
                    <a:pt x="1165156" y="350726"/>
                    <a:pt x="1166427" y="350726"/>
                  </a:cubicBezTo>
                  <a:cubicBezTo>
                    <a:pt x="1170239" y="349460"/>
                    <a:pt x="1172780" y="349460"/>
                    <a:pt x="1174050" y="350726"/>
                  </a:cubicBezTo>
                  <a:cubicBezTo>
                    <a:pt x="1174050" y="350726"/>
                    <a:pt x="1174050" y="351992"/>
                    <a:pt x="1175321" y="351992"/>
                  </a:cubicBezTo>
                  <a:cubicBezTo>
                    <a:pt x="1176592" y="353258"/>
                    <a:pt x="1177862" y="355791"/>
                    <a:pt x="1182945" y="355791"/>
                  </a:cubicBezTo>
                  <a:cubicBezTo>
                    <a:pt x="1189298" y="355791"/>
                    <a:pt x="1191839" y="354525"/>
                    <a:pt x="1194380" y="349460"/>
                  </a:cubicBezTo>
                  <a:cubicBezTo>
                    <a:pt x="1195651" y="346927"/>
                    <a:pt x="1196922" y="343129"/>
                    <a:pt x="1198192" y="340597"/>
                  </a:cubicBezTo>
                  <a:cubicBezTo>
                    <a:pt x="1199463" y="338064"/>
                    <a:pt x="1199463" y="335532"/>
                    <a:pt x="1200733" y="334266"/>
                  </a:cubicBezTo>
                  <a:cubicBezTo>
                    <a:pt x="1202004" y="333000"/>
                    <a:pt x="1203275" y="329201"/>
                    <a:pt x="1203275" y="327935"/>
                  </a:cubicBezTo>
                  <a:cubicBezTo>
                    <a:pt x="1202004" y="326669"/>
                    <a:pt x="1180404" y="301346"/>
                    <a:pt x="1165156" y="282353"/>
                  </a:cubicBezTo>
                  <a:lnTo>
                    <a:pt x="1162615" y="282353"/>
                  </a:lnTo>
                  <a:cubicBezTo>
                    <a:pt x="1160074" y="284886"/>
                    <a:pt x="1148638" y="296281"/>
                    <a:pt x="1142285" y="300080"/>
                  </a:cubicBezTo>
                  <a:cubicBezTo>
                    <a:pt x="1141014" y="301346"/>
                    <a:pt x="1138473" y="302612"/>
                    <a:pt x="1135932" y="303878"/>
                  </a:cubicBezTo>
                  <a:cubicBezTo>
                    <a:pt x="1127038" y="310209"/>
                    <a:pt x="1114331" y="317806"/>
                    <a:pt x="1104166" y="321604"/>
                  </a:cubicBezTo>
                  <a:cubicBezTo>
                    <a:pt x="1099084" y="322871"/>
                    <a:pt x="1092731" y="325403"/>
                    <a:pt x="1087648" y="327935"/>
                  </a:cubicBezTo>
                  <a:cubicBezTo>
                    <a:pt x="1080025" y="331734"/>
                    <a:pt x="1073672" y="334266"/>
                    <a:pt x="1068589" y="334266"/>
                  </a:cubicBezTo>
                  <a:cubicBezTo>
                    <a:pt x="1063507" y="334266"/>
                    <a:pt x="1060965" y="331734"/>
                    <a:pt x="1058424" y="329201"/>
                  </a:cubicBezTo>
                  <a:cubicBezTo>
                    <a:pt x="1055883" y="326669"/>
                    <a:pt x="1054612" y="325403"/>
                    <a:pt x="1052071" y="325403"/>
                  </a:cubicBezTo>
                  <a:cubicBezTo>
                    <a:pt x="1048259" y="325403"/>
                    <a:pt x="1046989" y="327935"/>
                    <a:pt x="1045718" y="330467"/>
                  </a:cubicBezTo>
                  <a:cubicBezTo>
                    <a:pt x="1045718" y="331734"/>
                    <a:pt x="1044447" y="331734"/>
                    <a:pt x="1044447" y="333000"/>
                  </a:cubicBezTo>
                  <a:cubicBezTo>
                    <a:pt x="1043177" y="335532"/>
                    <a:pt x="1035553" y="343129"/>
                    <a:pt x="1031741" y="348194"/>
                  </a:cubicBezTo>
                  <a:cubicBezTo>
                    <a:pt x="1027929" y="351992"/>
                    <a:pt x="1020306" y="358323"/>
                    <a:pt x="1013953" y="360855"/>
                  </a:cubicBezTo>
                  <a:cubicBezTo>
                    <a:pt x="1011411" y="362121"/>
                    <a:pt x="1008870" y="363388"/>
                    <a:pt x="1006329" y="365920"/>
                  </a:cubicBezTo>
                  <a:cubicBezTo>
                    <a:pt x="1001246" y="368452"/>
                    <a:pt x="997434" y="372251"/>
                    <a:pt x="994893" y="372251"/>
                  </a:cubicBezTo>
                  <a:lnTo>
                    <a:pt x="993623" y="372251"/>
                  </a:lnTo>
                  <a:cubicBezTo>
                    <a:pt x="991081" y="372251"/>
                    <a:pt x="989811" y="370984"/>
                    <a:pt x="987270" y="369718"/>
                  </a:cubicBezTo>
                  <a:cubicBezTo>
                    <a:pt x="984728" y="368452"/>
                    <a:pt x="980917" y="365920"/>
                    <a:pt x="975834" y="364654"/>
                  </a:cubicBezTo>
                  <a:cubicBezTo>
                    <a:pt x="974564" y="364654"/>
                    <a:pt x="972022" y="363388"/>
                    <a:pt x="970752" y="363388"/>
                  </a:cubicBezTo>
                  <a:cubicBezTo>
                    <a:pt x="961857" y="362121"/>
                    <a:pt x="955504" y="360855"/>
                    <a:pt x="955504" y="355791"/>
                  </a:cubicBezTo>
                  <a:cubicBezTo>
                    <a:pt x="955504" y="353258"/>
                    <a:pt x="958045" y="349460"/>
                    <a:pt x="960587" y="346927"/>
                  </a:cubicBezTo>
                  <a:cubicBezTo>
                    <a:pt x="963128" y="344395"/>
                    <a:pt x="964399" y="341863"/>
                    <a:pt x="965669" y="339330"/>
                  </a:cubicBezTo>
                  <a:cubicBezTo>
                    <a:pt x="966940" y="334266"/>
                    <a:pt x="969481" y="326669"/>
                    <a:pt x="968210" y="319072"/>
                  </a:cubicBezTo>
                  <a:cubicBezTo>
                    <a:pt x="966940" y="311475"/>
                    <a:pt x="966940" y="272224"/>
                    <a:pt x="966940" y="270958"/>
                  </a:cubicBezTo>
                  <a:lnTo>
                    <a:pt x="966940" y="269692"/>
                  </a:lnTo>
                  <a:lnTo>
                    <a:pt x="975834" y="263361"/>
                  </a:lnTo>
                  <a:cubicBezTo>
                    <a:pt x="974564" y="260829"/>
                    <a:pt x="972022" y="255764"/>
                    <a:pt x="968210" y="253232"/>
                  </a:cubicBezTo>
                  <a:cubicBezTo>
                    <a:pt x="965669" y="250699"/>
                    <a:pt x="963128" y="246901"/>
                    <a:pt x="960587" y="243102"/>
                  </a:cubicBezTo>
                  <a:cubicBezTo>
                    <a:pt x="958045" y="239304"/>
                    <a:pt x="955504" y="235505"/>
                    <a:pt x="954234" y="234239"/>
                  </a:cubicBezTo>
                  <a:cubicBezTo>
                    <a:pt x="951692" y="231707"/>
                    <a:pt x="944069" y="225376"/>
                    <a:pt x="944069" y="220312"/>
                  </a:cubicBezTo>
                  <a:cubicBezTo>
                    <a:pt x="944069" y="219045"/>
                    <a:pt x="944069" y="217779"/>
                    <a:pt x="945339" y="216513"/>
                  </a:cubicBezTo>
                  <a:cubicBezTo>
                    <a:pt x="947881" y="212715"/>
                    <a:pt x="950422" y="208916"/>
                    <a:pt x="950422" y="207650"/>
                  </a:cubicBezTo>
                  <a:cubicBezTo>
                    <a:pt x="950422" y="207650"/>
                    <a:pt x="949151" y="206384"/>
                    <a:pt x="947881" y="205118"/>
                  </a:cubicBezTo>
                  <a:cubicBezTo>
                    <a:pt x="945339" y="202585"/>
                    <a:pt x="942798" y="200053"/>
                    <a:pt x="942798" y="197521"/>
                  </a:cubicBezTo>
                  <a:cubicBezTo>
                    <a:pt x="942798" y="196255"/>
                    <a:pt x="944069" y="194988"/>
                    <a:pt x="944069" y="194988"/>
                  </a:cubicBezTo>
                  <a:cubicBezTo>
                    <a:pt x="945339" y="193722"/>
                    <a:pt x="947881" y="192456"/>
                    <a:pt x="950422" y="192456"/>
                  </a:cubicBezTo>
                  <a:cubicBezTo>
                    <a:pt x="951692" y="192456"/>
                    <a:pt x="952963" y="191190"/>
                    <a:pt x="954234" y="191190"/>
                  </a:cubicBezTo>
                  <a:cubicBezTo>
                    <a:pt x="951692" y="187391"/>
                    <a:pt x="941527" y="175996"/>
                    <a:pt x="933904" y="172198"/>
                  </a:cubicBezTo>
                  <a:cubicBezTo>
                    <a:pt x="927551" y="169665"/>
                    <a:pt x="913574" y="162068"/>
                    <a:pt x="911033" y="154471"/>
                  </a:cubicBezTo>
                  <a:cubicBezTo>
                    <a:pt x="911033" y="153205"/>
                    <a:pt x="909762" y="151939"/>
                    <a:pt x="909762" y="150673"/>
                  </a:cubicBezTo>
                  <a:cubicBezTo>
                    <a:pt x="908491" y="145608"/>
                    <a:pt x="905950" y="139277"/>
                    <a:pt x="900868" y="135479"/>
                  </a:cubicBezTo>
                  <a:lnTo>
                    <a:pt x="895785" y="131680"/>
                  </a:lnTo>
                  <a:cubicBezTo>
                    <a:pt x="885620" y="124083"/>
                    <a:pt x="869102" y="112688"/>
                    <a:pt x="861478" y="108890"/>
                  </a:cubicBezTo>
                  <a:cubicBezTo>
                    <a:pt x="855125" y="105091"/>
                    <a:pt x="838607" y="96228"/>
                    <a:pt x="823360" y="87365"/>
                  </a:cubicBezTo>
                  <a:cubicBezTo>
                    <a:pt x="815736" y="82300"/>
                    <a:pt x="808113" y="78502"/>
                    <a:pt x="804301" y="75970"/>
                  </a:cubicBezTo>
                  <a:cubicBezTo>
                    <a:pt x="801760" y="74703"/>
                    <a:pt x="799218" y="73437"/>
                    <a:pt x="796677" y="70905"/>
                  </a:cubicBezTo>
                  <a:cubicBezTo>
                    <a:pt x="786512" y="64574"/>
                    <a:pt x="772535" y="55711"/>
                    <a:pt x="754747" y="53179"/>
                  </a:cubicBezTo>
                  <a:cubicBezTo>
                    <a:pt x="730605" y="50646"/>
                    <a:pt x="724252" y="48114"/>
                    <a:pt x="717899" y="45582"/>
                  </a:cubicBezTo>
                  <a:cubicBezTo>
                    <a:pt x="716628" y="44316"/>
                    <a:pt x="715358" y="44316"/>
                    <a:pt x="714087" y="43049"/>
                  </a:cubicBezTo>
                  <a:lnTo>
                    <a:pt x="712816" y="43049"/>
                  </a:lnTo>
                  <a:cubicBezTo>
                    <a:pt x="709004" y="40517"/>
                    <a:pt x="705193" y="39251"/>
                    <a:pt x="701381" y="36719"/>
                  </a:cubicBezTo>
                  <a:cubicBezTo>
                    <a:pt x="700110" y="36719"/>
                    <a:pt x="698839" y="35452"/>
                    <a:pt x="697569" y="35452"/>
                  </a:cubicBezTo>
                  <a:cubicBezTo>
                    <a:pt x="693757" y="34186"/>
                    <a:pt x="691216" y="32920"/>
                    <a:pt x="684863" y="32920"/>
                  </a:cubicBezTo>
                  <a:lnTo>
                    <a:pt x="682322" y="32920"/>
                  </a:lnTo>
                  <a:cubicBezTo>
                    <a:pt x="678510" y="32920"/>
                    <a:pt x="674698" y="32920"/>
                    <a:pt x="670886" y="32920"/>
                  </a:cubicBezTo>
                  <a:cubicBezTo>
                    <a:pt x="659450" y="32920"/>
                    <a:pt x="651827" y="30388"/>
                    <a:pt x="645474" y="26589"/>
                  </a:cubicBezTo>
                  <a:cubicBezTo>
                    <a:pt x="635309" y="18992"/>
                    <a:pt x="618791" y="5065"/>
                    <a:pt x="614979" y="1266"/>
                  </a:cubicBezTo>
                  <a:cubicBezTo>
                    <a:pt x="611167" y="2532"/>
                    <a:pt x="599731" y="3798"/>
                    <a:pt x="589566" y="6331"/>
                  </a:cubicBezTo>
                  <a:cubicBezTo>
                    <a:pt x="585755" y="7597"/>
                    <a:pt x="578131" y="10129"/>
                    <a:pt x="570507" y="12662"/>
                  </a:cubicBezTo>
                  <a:cubicBezTo>
                    <a:pt x="557801" y="16460"/>
                    <a:pt x="545095" y="21525"/>
                    <a:pt x="533659" y="22791"/>
                  </a:cubicBezTo>
                  <a:cubicBezTo>
                    <a:pt x="515871" y="25323"/>
                    <a:pt x="494270" y="31654"/>
                    <a:pt x="491729" y="32920"/>
                  </a:cubicBezTo>
                  <a:cubicBezTo>
                    <a:pt x="491729" y="32920"/>
                    <a:pt x="490458" y="36719"/>
                    <a:pt x="490458" y="40517"/>
                  </a:cubicBezTo>
                  <a:cubicBezTo>
                    <a:pt x="489188" y="48114"/>
                    <a:pt x="487917" y="53179"/>
                    <a:pt x="484105" y="53179"/>
                  </a:cubicBezTo>
                  <a:cubicBezTo>
                    <a:pt x="481564" y="53179"/>
                    <a:pt x="466317" y="55711"/>
                    <a:pt x="451069" y="62042"/>
                  </a:cubicBezTo>
                  <a:cubicBezTo>
                    <a:pt x="435822" y="68373"/>
                    <a:pt x="423116" y="73437"/>
                    <a:pt x="411680" y="75970"/>
                  </a:cubicBezTo>
                  <a:cubicBezTo>
                    <a:pt x="405327" y="77236"/>
                    <a:pt x="402786" y="77236"/>
                    <a:pt x="398974" y="78502"/>
                  </a:cubicBezTo>
                  <a:cubicBezTo>
                    <a:pt x="396433" y="78502"/>
                    <a:pt x="393891" y="78502"/>
                    <a:pt x="391350" y="79768"/>
                  </a:cubicBezTo>
                  <a:cubicBezTo>
                    <a:pt x="390079" y="81034"/>
                    <a:pt x="387538" y="82300"/>
                    <a:pt x="384997" y="83566"/>
                  </a:cubicBezTo>
                  <a:cubicBezTo>
                    <a:pt x="377373" y="88631"/>
                    <a:pt x="372291" y="91163"/>
                    <a:pt x="369750" y="91163"/>
                  </a:cubicBezTo>
                  <a:lnTo>
                    <a:pt x="369750" y="91163"/>
                  </a:lnTo>
                  <a:cubicBezTo>
                    <a:pt x="367208" y="91163"/>
                    <a:pt x="364667" y="86099"/>
                    <a:pt x="359585" y="70905"/>
                  </a:cubicBezTo>
                  <a:cubicBezTo>
                    <a:pt x="357043" y="70905"/>
                    <a:pt x="354502" y="72171"/>
                    <a:pt x="351961" y="73437"/>
                  </a:cubicBezTo>
                  <a:cubicBezTo>
                    <a:pt x="348149" y="75970"/>
                    <a:pt x="336714" y="84833"/>
                    <a:pt x="326549" y="96228"/>
                  </a:cubicBezTo>
                  <a:cubicBezTo>
                    <a:pt x="316384" y="106357"/>
                    <a:pt x="303678" y="116487"/>
                    <a:pt x="275724" y="129148"/>
                  </a:cubicBezTo>
                  <a:cubicBezTo>
                    <a:pt x="252853" y="139277"/>
                    <a:pt x="223629" y="148141"/>
                    <a:pt x="217276" y="150673"/>
                  </a:cubicBezTo>
                  <a:lnTo>
                    <a:pt x="214734" y="167133"/>
                  </a:lnTo>
                  <a:lnTo>
                    <a:pt x="188051" y="164601"/>
                  </a:lnTo>
                  <a:lnTo>
                    <a:pt x="188051" y="160802"/>
                  </a:lnTo>
                  <a:lnTo>
                    <a:pt x="186781" y="160802"/>
                  </a:lnTo>
                  <a:lnTo>
                    <a:pt x="185510" y="167133"/>
                  </a:lnTo>
                  <a:lnTo>
                    <a:pt x="190593" y="169665"/>
                  </a:lnTo>
                  <a:lnTo>
                    <a:pt x="191863" y="184859"/>
                  </a:lnTo>
                  <a:lnTo>
                    <a:pt x="207111" y="187391"/>
                  </a:lnTo>
                  <a:lnTo>
                    <a:pt x="214734" y="229175"/>
                  </a:lnTo>
                  <a:lnTo>
                    <a:pt x="209652" y="234239"/>
                  </a:lnTo>
                  <a:lnTo>
                    <a:pt x="209652" y="234239"/>
                  </a:lnTo>
                  <a:cubicBezTo>
                    <a:pt x="208381" y="234239"/>
                    <a:pt x="189322" y="240570"/>
                    <a:pt x="181698" y="239304"/>
                  </a:cubicBezTo>
                  <a:cubicBezTo>
                    <a:pt x="177886" y="239304"/>
                    <a:pt x="174075" y="238038"/>
                    <a:pt x="168992" y="235505"/>
                  </a:cubicBezTo>
                  <a:cubicBezTo>
                    <a:pt x="163910" y="234239"/>
                    <a:pt x="158827" y="231707"/>
                    <a:pt x="153745" y="231707"/>
                  </a:cubicBezTo>
                  <a:cubicBezTo>
                    <a:pt x="146121" y="231707"/>
                    <a:pt x="133415" y="232973"/>
                    <a:pt x="130874" y="232973"/>
                  </a:cubicBezTo>
                  <a:cubicBezTo>
                    <a:pt x="128332" y="234239"/>
                    <a:pt x="100379" y="244369"/>
                    <a:pt x="92755" y="246901"/>
                  </a:cubicBezTo>
                  <a:cubicBezTo>
                    <a:pt x="85131" y="249433"/>
                    <a:pt x="44472" y="259563"/>
                    <a:pt x="40660" y="260829"/>
                  </a:cubicBezTo>
                  <a:lnTo>
                    <a:pt x="31765" y="265893"/>
                  </a:lnTo>
                  <a:lnTo>
                    <a:pt x="12706" y="265893"/>
                  </a:lnTo>
                  <a:lnTo>
                    <a:pt x="12706" y="268426"/>
                  </a:lnTo>
                  <a:lnTo>
                    <a:pt x="22871" y="274756"/>
                  </a:lnTo>
                  <a:lnTo>
                    <a:pt x="20330" y="281087"/>
                  </a:lnTo>
                  <a:lnTo>
                    <a:pt x="8894" y="283620"/>
                  </a:lnTo>
                  <a:lnTo>
                    <a:pt x="8894" y="288684"/>
                  </a:lnTo>
                  <a:lnTo>
                    <a:pt x="22871" y="292483"/>
                  </a:lnTo>
                  <a:lnTo>
                    <a:pt x="26683" y="311475"/>
                  </a:lnTo>
                  <a:cubicBezTo>
                    <a:pt x="30495" y="311475"/>
                    <a:pt x="39389" y="311475"/>
                    <a:pt x="45742" y="315274"/>
                  </a:cubicBezTo>
                  <a:cubicBezTo>
                    <a:pt x="49554" y="317806"/>
                    <a:pt x="53366" y="322871"/>
                    <a:pt x="58448" y="327935"/>
                  </a:cubicBezTo>
                  <a:cubicBezTo>
                    <a:pt x="63531" y="334266"/>
                    <a:pt x="68613" y="341863"/>
                    <a:pt x="72425" y="343129"/>
                  </a:cubicBezTo>
                  <a:lnTo>
                    <a:pt x="76237" y="344395"/>
                  </a:lnTo>
                  <a:cubicBezTo>
                    <a:pt x="86402" y="346927"/>
                    <a:pt x="108002" y="351992"/>
                    <a:pt x="135956" y="357057"/>
                  </a:cubicBezTo>
                  <a:cubicBezTo>
                    <a:pt x="168992" y="363388"/>
                    <a:pt x="219817" y="373517"/>
                    <a:pt x="235064" y="378581"/>
                  </a:cubicBezTo>
                  <a:cubicBezTo>
                    <a:pt x="249041" y="383646"/>
                    <a:pt x="274453" y="401372"/>
                    <a:pt x="279536" y="405171"/>
                  </a:cubicBezTo>
                  <a:lnTo>
                    <a:pt x="280806" y="405171"/>
                  </a:lnTo>
                  <a:lnTo>
                    <a:pt x="287160" y="396308"/>
                  </a:lnTo>
                  <a:lnTo>
                    <a:pt x="288430" y="396308"/>
                  </a:lnTo>
                  <a:cubicBezTo>
                    <a:pt x="288430" y="396308"/>
                    <a:pt x="313842" y="401372"/>
                    <a:pt x="327819" y="405171"/>
                  </a:cubicBezTo>
                  <a:cubicBezTo>
                    <a:pt x="341796" y="408969"/>
                    <a:pt x="373562" y="415300"/>
                    <a:pt x="373562" y="415300"/>
                  </a:cubicBezTo>
                  <a:lnTo>
                    <a:pt x="376103" y="415300"/>
                  </a:lnTo>
                  <a:lnTo>
                    <a:pt x="376103" y="417832"/>
                  </a:lnTo>
                  <a:cubicBezTo>
                    <a:pt x="374832" y="429228"/>
                    <a:pt x="374832" y="444422"/>
                    <a:pt x="376103" y="445688"/>
                  </a:cubicBezTo>
                  <a:cubicBezTo>
                    <a:pt x="377373" y="446954"/>
                    <a:pt x="382456" y="457083"/>
                    <a:pt x="382456" y="460882"/>
                  </a:cubicBezTo>
                  <a:cubicBezTo>
                    <a:pt x="382456" y="462148"/>
                    <a:pt x="381185" y="464680"/>
                    <a:pt x="378644" y="468479"/>
                  </a:cubicBezTo>
                  <a:cubicBezTo>
                    <a:pt x="377373" y="471011"/>
                    <a:pt x="374832" y="474810"/>
                    <a:pt x="374832" y="476076"/>
                  </a:cubicBezTo>
                  <a:cubicBezTo>
                    <a:pt x="374832" y="478608"/>
                    <a:pt x="372291" y="482406"/>
                    <a:pt x="368479" y="488737"/>
                  </a:cubicBezTo>
                  <a:cubicBezTo>
                    <a:pt x="364667" y="495068"/>
                    <a:pt x="360855" y="501399"/>
                    <a:pt x="357043" y="510262"/>
                  </a:cubicBezTo>
                  <a:lnTo>
                    <a:pt x="355773" y="512794"/>
                  </a:lnTo>
                  <a:cubicBezTo>
                    <a:pt x="348149" y="529254"/>
                    <a:pt x="336714" y="550779"/>
                    <a:pt x="325278" y="564707"/>
                  </a:cubicBezTo>
                  <a:cubicBezTo>
                    <a:pt x="312572" y="579901"/>
                    <a:pt x="302407" y="590030"/>
                    <a:pt x="288430" y="597627"/>
                  </a:cubicBezTo>
                  <a:cubicBezTo>
                    <a:pt x="274453" y="605224"/>
                    <a:pt x="259206" y="620418"/>
                    <a:pt x="252853" y="636878"/>
                  </a:cubicBezTo>
                  <a:cubicBezTo>
                    <a:pt x="249041" y="648273"/>
                    <a:pt x="249041" y="655870"/>
                    <a:pt x="247770" y="663467"/>
                  </a:cubicBezTo>
                  <a:cubicBezTo>
                    <a:pt x="247770" y="666000"/>
                    <a:pt x="247770" y="668532"/>
                    <a:pt x="246500" y="671064"/>
                  </a:cubicBezTo>
                  <a:cubicBezTo>
                    <a:pt x="245229" y="678661"/>
                    <a:pt x="237605" y="702718"/>
                    <a:pt x="229982" y="712847"/>
                  </a:cubicBezTo>
                  <a:cubicBezTo>
                    <a:pt x="222358" y="724243"/>
                    <a:pt x="199487" y="738171"/>
                    <a:pt x="180428" y="747034"/>
                  </a:cubicBezTo>
                  <a:cubicBezTo>
                    <a:pt x="171533" y="750832"/>
                    <a:pt x="165180" y="753365"/>
                    <a:pt x="160098" y="755897"/>
                  </a:cubicBezTo>
                  <a:cubicBezTo>
                    <a:pt x="152474" y="758429"/>
                    <a:pt x="147392" y="759695"/>
                    <a:pt x="144850" y="764760"/>
                  </a:cubicBezTo>
                  <a:cubicBezTo>
                    <a:pt x="138497" y="772357"/>
                    <a:pt x="124520" y="804011"/>
                    <a:pt x="120709" y="810342"/>
                  </a:cubicBezTo>
                  <a:cubicBezTo>
                    <a:pt x="120709" y="811608"/>
                    <a:pt x="121979" y="812874"/>
                    <a:pt x="124520" y="814140"/>
                  </a:cubicBezTo>
                  <a:cubicBezTo>
                    <a:pt x="125791" y="814140"/>
                    <a:pt x="127062" y="815406"/>
                    <a:pt x="129603" y="815406"/>
                  </a:cubicBezTo>
                  <a:cubicBezTo>
                    <a:pt x="133415" y="816673"/>
                    <a:pt x="139768" y="817939"/>
                    <a:pt x="148662" y="821737"/>
                  </a:cubicBezTo>
                  <a:cubicBezTo>
                    <a:pt x="156286" y="825536"/>
                    <a:pt x="165180" y="829334"/>
                    <a:pt x="172804" y="831866"/>
                  </a:cubicBezTo>
                  <a:cubicBezTo>
                    <a:pt x="177886" y="833132"/>
                    <a:pt x="182969" y="835665"/>
                    <a:pt x="188051" y="836931"/>
                  </a:cubicBezTo>
                  <a:cubicBezTo>
                    <a:pt x="199487" y="841996"/>
                    <a:pt x="241417" y="859722"/>
                    <a:pt x="249041" y="862254"/>
                  </a:cubicBezTo>
                  <a:cubicBezTo>
                    <a:pt x="254123" y="863520"/>
                    <a:pt x="263018" y="867319"/>
                    <a:pt x="270641" y="871117"/>
                  </a:cubicBezTo>
                  <a:cubicBezTo>
                    <a:pt x="275724" y="873650"/>
                    <a:pt x="279536" y="874916"/>
                    <a:pt x="282077" y="876182"/>
                  </a:cubicBezTo>
                  <a:cubicBezTo>
                    <a:pt x="285889" y="877448"/>
                    <a:pt x="289701" y="877448"/>
                    <a:pt x="294783" y="876182"/>
                  </a:cubicBezTo>
                  <a:lnTo>
                    <a:pt x="297324" y="876182"/>
                  </a:lnTo>
                  <a:cubicBezTo>
                    <a:pt x="298595" y="876182"/>
                    <a:pt x="302407" y="874916"/>
                    <a:pt x="306219" y="874916"/>
                  </a:cubicBezTo>
                  <a:cubicBezTo>
                    <a:pt x="313842" y="873650"/>
                    <a:pt x="322737" y="873650"/>
                    <a:pt x="330361" y="871117"/>
                  </a:cubicBezTo>
                  <a:cubicBezTo>
                    <a:pt x="337984" y="869851"/>
                    <a:pt x="344337" y="862254"/>
                    <a:pt x="348149" y="858456"/>
                  </a:cubicBezTo>
                  <a:cubicBezTo>
                    <a:pt x="350690" y="855923"/>
                    <a:pt x="351961" y="854657"/>
                    <a:pt x="353232" y="853391"/>
                  </a:cubicBezTo>
                  <a:cubicBezTo>
                    <a:pt x="355773" y="852125"/>
                    <a:pt x="362126" y="850859"/>
                    <a:pt x="362126" y="850859"/>
                  </a:cubicBezTo>
                  <a:lnTo>
                    <a:pt x="358314" y="848327"/>
                  </a:lnTo>
                  <a:close/>
                  <a:moveTo>
                    <a:pt x="410409" y="936958"/>
                  </a:moveTo>
                  <a:cubicBezTo>
                    <a:pt x="409139" y="936958"/>
                    <a:pt x="407868" y="936958"/>
                    <a:pt x="406598" y="935691"/>
                  </a:cubicBezTo>
                  <a:cubicBezTo>
                    <a:pt x="404056" y="934425"/>
                    <a:pt x="401515" y="930627"/>
                    <a:pt x="397703" y="925562"/>
                  </a:cubicBezTo>
                  <a:cubicBezTo>
                    <a:pt x="395162" y="923030"/>
                    <a:pt x="393891" y="919231"/>
                    <a:pt x="391350" y="917965"/>
                  </a:cubicBezTo>
                  <a:cubicBezTo>
                    <a:pt x="386268" y="914167"/>
                    <a:pt x="381185" y="900239"/>
                    <a:pt x="377373" y="891376"/>
                  </a:cubicBezTo>
                  <a:cubicBezTo>
                    <a:pt x="376103" y="886311"/>
                    <a:pt x="372291" y="873650"/>
                    <a:pt x="368479" y="872383"/>
                  </a:cubicBezTo>
                  <a:cubicBezTo>
                    <a:pt x="367208" y="871117"/>
                    <a:pt x="365938" y="871117"/>
                    <a:pt x="364667" y="871117"/>
                  </a:cubicBezTo>
                  <a:cubicBezTo>
                    <a:pt x="362126" y="871117"/>
                    <a:pt x="358314" y="869851"/>
                    <a:pt x="357043" y="866053"/>
                  </a:cubicBezTo>
                  <a:cubicBezTo>
                    <a:pt x="355773" y="863520"/>
                    <a:pt x="354502" y="857190"/>
                    <a:pt x="353232" y="854657"/>
                  </a:cubicBezTo>
                  <a:cubicBezTo>
                    <a:pt x="351961" y="854657"/>
                    <a:pt x="349420" y="855923"/>
                    <a:pt x="346878" y="855923"/>
                  </a:cubicBezTo>
                  <a:cubicBezTo>
                    <a:pt x="346878" y="855923"/>
                    <a:pt x="344337" y="858456"/>
                    <a:pt x="343067" y="859722"/>
                  </a:cubicBezTo>
                  <a:cubicBezTo>
                    <a:pt x="337984" y="864786"/>
                    <a:pt x="331631" y="872383"/>
                    <a:pt x="322737" y="874916"/>
                  </a:cubicBezTo>
                  <a:cubicBezTo>
                    <a:pt x="315113" y="876182"/>
                    <a:pt x="304948" y="877448"/>
                    <a:pt x="298595" y="878714"/>
                  </a:cubicBezTo>
                  <a:cubicBezTo>
                    <a:pt x="294783" y="878714"/>
                    <a:pt x="290971" y="879980"/>
                    <a:pt x="289701" y="879980"/>
                  </a:cubicBezTo>
                  <a:lnTo>
                    <a:pt x="287160" y="879980"/>
                  </a:lnTo>
                  <a:cubicBezTo>
                    <a:pt x="283348" y="881247"/>
                    <a:pt x="276995" y="881247"/>
                    <a:pt x="271912" y="879980"/>
                  </a:cubicBezTo>
                  <a:cubicBezTo>
                    <a:pt x="269371" y="878714"/>
                    <a:pt x="265559" y="877448"/>
                    <a:pt x="260477" y="874916"/>
                  </a:cubicBezTo>
                  <a:cubicBezTo>
                    <a:pt x="252853" y="871117"/>
                    <a:pt x="243958" y="868585"/>
                    <a:pt x="238876" y="866053"/>
                  </a:cubicBezTo>
                  <a:cubicBezTo>
                    <a:pt x="229982" y="863520"/>
                    <a:pt x="189322" y="845794"/>
                    <a:pt x="176616" y="840729"/>
                  </a:cubicBezTo>
                  <a:cubicBezTo>
                    <a:pt x="172804" y="838197"/>
                    <a:pt x="167721" y="836931"/>
                    <a:pt x="162639" y="835665"/>
                  </a:cubicBezTo>
                  <a:cubicBezTo>
                    <a:pt x="155015" y="833132"/>
                    <a:pt x="146121" y="829334"/>
                    <a:pt x="138497" y="825536"/>
                  </a:cubicBezTo>
                  <a:cubicBezTo>
                    <a:pt x="130874" y="821737"/>
                    <a:pt x="125791" y="820471"/>
                    <a:pt x="120709" y="819205"/>
                  </a:cubicBezTo>
                  <a:cubicBezTo>
                    <a:pt x="118167" y="819205"/>
                    <a:pt x="115626" y="817939"/>
                    <a:pt x="114356" y="816673"/>
                  </a:cubicBezTo>
                  <a:cubicBezTo>
                    <a:pt x="111814" y="814140"/>
                    <a:pt x="109273" y="810342"/>
                    <a:pt x="109273" y="810342"/>
                  </a:cubicBezTo>
                  <a:lnTo>
                    <a:pt x="109273" y="809076"/>
                  </a:lnTo>
                  <a:lnTo>
                    <a:pt x="109273" y="807809"/>
                  </a:lnTo>
                  <a:cubicBezTo>
                    <a:pt x="110544" y="806543"/>
                    <a:pt x="127062" y="769825"/>
                    <a:pt x="134685" y="760961"/>
                  </a:cubicBezTo>
                  <a:cubicBezTo>
                    <a:pt x="139768" y="754631"/>
                    <a:pt x="144850" y="753365"/>
                    <a:pt x="152474" y="750832"/>
                  </a:cubicBezTo>
                  <a:cubicBezTo>
                    <a:pt x="157557" y="749566"/>
                    <a:pt x="163910" y="747034"/>
                    <a:pt x="172804" y="743235"/>
                  </a:cubicBezTo>
                  <a:cubicBezTo>
                    <a:pt x="194404" y="733106"/>
                    <a:pt x="214734" y="719178"/>
                    <a:pt x="221087" y="710315"/>
                  </a:cubicBezTo>
                  <a:cubicBezTo>
                    <a:pt x="227441" y="701452"/>
                    <a:pt x="235064" y="677395"/>
                    <a:pt x="236335" y="671064"/>
                  </a:cubicBezTo>
                  <a:cubicBezTo>
                    <a:pt x="236335" y="668532"/>
                    <a:pt x="236335" y="666000"/>
                    <a:pt x="236335" y="663467"/>
                  </a:cubicBezTo>
                  <a:cubicBezTo>
                    <a:pt x="236335" y="655870"/>
                    <a:pt x="237605" y="647007"/>
                    <a:pt x="241417" y="635612"/>
                  </a:cubicBezTo>
                  <a:cubicBezTo>
                    <a:pt x="247770" y="616619"/>
                    <a:pt x="265559" y="601426"/>
                    <a:pt x="278265" y="593829"/>
                  </a:cubicBezTo>
                  <a:cubicBezTo>
                    <a:pt x="292242" y="586231"/>
                    <a:pt x="301136" y="576102"/>
                    <a:pt x="313842" y="562175"/>
                  </a:cubicBezTo>
                  <a:cubicBezTo>
                    <a:pt x="325278" y="548247"/>
                    <a:pt x="335443" y="526722"/>
                    <a:pt x="344337" y="511528"/>
                  </a:cubicBezTo>
                  <a:lnTo>
                    <a:pt x="345608" y="508996"/>
                  </a:lnTo>
                  <a:cubicBezTo>
                    <a:pt x="349420" y="501399"/>
                    <a:pt x="353232" y="493802"/>
                    <a:pt x="357043" y="487471"/>
                  </a:cubicBezTo>
                  <a:cubicBezTo>
                    <a:pt x="359585" y="482406"/>
                    <a:pt x="363397" y="477342"/>
                    <a:pt x="363397" y="476076"/>
                  </a:cubicBezTo>
                  <a:cubicBezTo>
                    <a:pt x="363397" y="473543"/>
                    <a:pt x="365938" y="471011"/>
                    <a:pt x="367208" y="467213"/>
                  </a:cubicBezTo>
                  <a:cubicBezTo>
                    <a:pt x="368479" y="464680"/>
                    <a:pt x="369750" y="462148"/>
                    <a:pt x="369750" y="460882"/>
                  </a:cubicBezTo>
                  <a:cubicBezTo>
                    <a:pt x="369750" y="459616"/>
                    <a:pt x="365938" y="452019"/>
                    <a:pt x="364667" y="449486"/>
                  </a:cubicBezTo>
                  <a:cubicBezTo>
                    <a:pt x="363397" y="446954"/>
                    <a:pt x="363397" y="438091"/>
                    <a:pt x="364667" y="420365"/>
                  </a:cubicBezTo>
                  <a:cubicBezTo>
                    <a:pt x="357043" y="419099"/>
                    <a:pt x="332902" y="415300"/>
                    <a:pt x="320196" y="411502"/>
                  </a:cubicBezTo>
                  <a:cubicBezTo>
                    <a:pt x="307489" y="407703"/>
                    <a:pt x="288430" y="403905"/>
                    <a:pt x="283348" y="402638"/>
                  </a:cubicBezTo>
                  <a:lnTo>
                    <a:pt x="278265" y="411502"/>
                  </a:lnTo>
                  <a:lnTo>
                    <a:pt x="274453" y="411502"/>
                  </a:lnTo>
                  <a:lnTo>
                    <a:pt x="273183" y="411502"/>
                  </a:lnTo>
                  <a:cubicBezTo>
                    <a:pt x="273183" y="411502"/>
                    <a:pt x="243958" y="389977"/>
                    <a:pt x="229982" y="384912"/>
                  </a:cubicBezTo>
                  <a:cubicBezTo>
                    <a:pt x="216005" y="379848"/>
                    <a:pt x="165180" y="368452"/>
                    <a:pt x="132144" y="363388"/>
                  </a:cubicBezTo>
                  <a:cubicBezTo>
                    <a:pt x="104191" y="358323"/>
                    <a:pt x="82590" y="353258"/>
                    <a:pt x="72425" y="350726"/>
                  </a:cubicBezTo>
                  <a:lnTo>
                    <a:pt x="68613" y="349460"/>
                  </a:lnTo>
                  <a:cubicBezTo>
                    <a:pt x="63531" y="348194"/>
                    <a:pt x="57178" y="340597"/>
                    <a:pt x="52095" y="333000"/>
                  </a:cubicBezTo>
                  <a:cubicBezTo>
                    <a:pt x="48283" y="327935"/>
                    <a:pt x="44472" y="322871"/>
                    <a:pt x="40660" y="320338"/>
                  </a:cubicBezTo>
                  <a:cubicBezTo>
                    <a:pt x="34307" y="316540"/>
                    <a:pt x="21600" y="316540"/>
                    <a:pt x="21600" y="316540"/>
                  </a:cubicBezTo>
                  <a:lnTo>
                    <a:pt x="19059" y="316540"/>
                  </a:lnTo>
                  <a:lnTo>
                    <a:pt x="13977" y="296281"/>
                  </a:lnTo>
                  <a:lnTo>
                    <a:pt x="0" y="292483"/>
                  </a:lnTo>
                  <a:lnTo>
                    <a:pt x="0" y="279821"/>
                  </a:lnTo>
                  <a:lnTo>
                    <a:pt x="11436" y="277289"/>
                  </a:lnTo>
                  <a:lnTo>
                    <a:pt x="2541" y="272224"/>
                  </a:lnTo>
                  <a:lnTo>
                    <a:pt x="2541" y="258296"/>
                  </a:lnTo>
                  <a:lnTo>
                    <a:pt x="11436" y="258296"/>
                  </a:lnTo>
                  <a:lnTo>
                    <a:pt x="11436" y="260829"/>
                  </a:lnTo>
                  <a:lnTo>
                    <a:pt x="24142" y="260829"/>
                  </a:lnTo>
                  <a:lnTo>
                    <a:pt x="33036" y="255764"/>
                  </a:lnTo>
                  <a:cubicBezTo>
                    <a:pt x="33036" y="255764"/>
                    <a:pt x="77508" y="245635"/>
                    <a:pt x="85131" y="241836"/>
                  </a:cubicBezTo>
                  <a:cubicBezTo>
                    <a:pt x="92755" y="239304"/>
                    <a:pt x="123250" y="227909"/>
                    <a:pt x="123250" y="227909"/>
                  </a:cubicBezTo>
                  <a:lnTo>
                    <a:pt x="123250" y="227909"/>
                  </a:lnTo>
                  <a:cubicBezTo>
                    <a:pt x="123250" y="227909"/>
                    <a:pt x="138497" y="226642"/>
                    <a:pt x="147392" y="226642"/>
                  </a:cubicBezTo>
                  <a:cubicBezTo>
                    <a:pt x="152474" y="226642"/>
                    <a:pt x="158827" y="229175"/>
                    <a:pt x="163910" y="230441"/>
                  </a:cubicBezTo>
                  <a:cubicBezTo>
                    <a:pt x="167721" y="231707"/>
                    <a:pt x="171533" y="232973"/>
                    <a:pt x="175345" y="234239"/>
                  </a:cubicBezTo>
                  <a:cubicBezTo>
                    <a:pt x="181698" y="234239"/>
                    <a:pt x="198216" y="230441"/>
                    <a:pt x="200757" y="229175"/>
                  </a:cubicBezTo>
                  <a:lnTo>
                    <a:pt x="203299" y="226642"/>
                  </a:lnTo>
                  <a:lnTo>
                    <a:pt x="195675" y="191190"/>
                  </a:lnTo>
                  <a:lnTo>
                    <a:pt x="180428" y="188658"/>
                  </a:lnTo>
                  <a:lnTo>
                    <a:pt x="179157" y="173464"/>
                  </a:lnTo>
                  <a:lnTo>
                    <a:pt x="174075" y="170931"/>
                  </a:lnTo>
                  <a:lnTo>
                    <a:pt x="176616" y="157004"/>
                  </a:lnTo>
                  <a:lnTo>
                    <a:pt x="186781" y="155737"/>
                  </a:lnTo>
                  <a:lnTo>
                    <a:pt x="186781" y="160802"/>
                  </a:lnTo>
                  <a:lnTo>
                    <a:pt x="204569" y="163334"/>
                  </a:lnTo>
                  <a:lnTo>
                    <a:pt x="207111" y="148141"/>
                  </a:lnTo>
                  <a:lnTo>
                    <a:pt x="208381" y="148141"/>
                  </a:lnTo>
                  <a:cubicBezTo>
                    <a:pt x="208381" y="148141"/>
                    <a:pt x="241417" y="138011"/>
                    <a:pt x="268100" y="126616"/>
                  </a:cubicBezTo>
                  <a:cubicBezTo>
                    <a:pt x="294783" y="115220"/>
                    <a:pt x="307489" y="105091"/>
                    <a:pt x="317654" y="94962"/>
                  </a:cubicBezTo>
                  <a:cubicBezTo>
                    <a:pt x="327819" y="84833"/>
                    <a:pt x="337984" y="77236"/>
                    <a:pt x="344337" y="72171"/>
                  </a:cubicBezTo>
                  <a:cubicBezTo>
                    <a:pt x="349420" y="68373"/>
                    <a:pt x="357043" y="68373"/>
                    <a:pt x="357043" y="68373"/>
                  </a:cubicBezTo>
                  <a:lnTo>
                    <a:pt x="358314" y="68373"/>
                  </a:lnTo>
                  <a:lnTo>
                    <a:pt x="358314" y="69639"/>
                  </a:lnTo>
                  <a:cubicBezTo>
                    <a:pt x="360855" y="75970"/>
                    <a:pt x="364667" y="86099"/>
                    <a:pt x="365938" y="88631"/>
                  </a:cubicBezTo>
                  <a:cubicBezTo>
                    <a:pt x="368479" y="88631"/>
                    <a:pt x="374832" y="84833"/>
                    <a:pt x="378644" y="82300"/>
                  </a:cubicBezTo>
                  <a:cubicBezTo>
                    <a:pt x="381185" y="81034"/>
                    <a:pt x="382456" y="79768"/>
                    <a:pt x="384997" y="78502"/>
                  </a:cubicBezTo>
                  <a:cubicBezTo>
                    <a:pt x="388809" y="75970"/>
                    <a:pt x="391350" y="75970"/>
                    <a:pt x="395162" y="75970"/>
                  </a:cubicBezTo>
                  <a:cubicBezTo>
                    <a:pt x="397703" y="75970"/>
                    <a:pt x="400244" y="75970"/>
                    <a:pt x="406598" y="74703"/>
                  </a:cubicBezTo>
                  <a:cubicBezTo>
                    <a:pt x="418033" y="70905"/>
                    <a:pt x="430739" y="67106"/>
                    <a:pt x="445987" y="60775"/>
                  </a:cubicBezTo>
                  <a:cubicBezTo>
                    <a:pt x="461234" y="54445"/>
                    <a:pt x="475211" y="51912"/>
                    <a:pt x="480293" y="51912"/>
                  </a:cubicBezTo>
                  <a:cubicBezTo>
                    <a:pt x="481564" y="50646"/>
                    <a:pt x="481564" y="45582"/>
                    <a:pt x="482835" y="43049"/>
                  </a:cubicBezTo>
                  <a:cubicBezTo>
                    <a:pt x="484105" y="36719"/>
                    <a:pt x="484105" y="34186"/>
                    <a:pt x="486646" y="32920"/>
                  </a:cubicBezTo>
                  <a:cubicBezTo>
                    <a:pt x="489188" y="31654"/>
                    <a:pt x="512059" y="24057"/>
                    <a:pt x="529847" y="21525"/>
                  </a:cubicBezTo>
                  <a:cubicBezTo>
                    <a:pt x="540012" y="20258"/>
                    <a:pt x="553989" y="15194"/>
                    <a:pt x="565425" y="11395"/>
                  </a:cubicBezTo>
                  <a:cubicBezTo>
                    <a:pt x="573048" y="8863"/>
                    <a:pt x="580672" y="6331"/>
                    <a:pt x="584484" y="5065"/>
                  </a:cubicBezTo>
                  <a:cubicBezTo>
                    <a:pt x="595920" y="2532"/>
                    <a:pt x="611167" y="0"/>
                    <a:pt x="611167" y="0"/>
                  </a:cubicBezTo>
                  <a:lnTo>
                    <a:pt x="612438" y="0"/>
                  </a:lnTo>
                  <a:lnTo>
                    <a:pt x="613708" y="1266"/>
                  </a:lnTo>
                  <a:cubicBezTo>
                    <a:pt x="613708" y="1266"/>
                    <a:pt x="632767" y="18992"/>
                    <a:pt x="644203" y="26589"/>
                  </a:cubicBezTo>
                  <a:cubicBezTo>
                    <a:pt x="649285" y="30388"/>
                    <a:pt x="656909" y="31654"/>
                    <a:pt x="667074" y="31654"/>
                  </a:cubicBezTo>
                  <a:cubicBezTo>
                    <a:pt x="670886" y="31654"/>
                    <a:pt x="674698" y="31654"/>
                    <a:pt x="678510" y="31654"/>
                  </a:cubicBezTo>
                  <a:lnTo>
                    <a:pt x="681051" y="31654"/>
                  </a:lnTo>
                  <a:cubicBezTo>
                    <a:pt x="688675" y="31654"/>
                    <a:pt x="692486" y="32920"/>
                    <a:pt x="696298" y="34186"/>
                  </a:cubicBezTo>
                  <a:cubicBezTo>
                    <a:pt x="697569" y="34186"/>
                    <a:pt x="698839" y="35452"/>
                    <a:pt x="700110" y="35452"/>
                  </a:cubicBezTo>
                  <a:cubicBezTo>
                    <a:pt x="703922" y="36719"/>
                    <a:pt x="707734" y="39251"/>
                    <a:pt x="712816" y="41783"/>
                  </a:cubicBezTo>
                  <a:lnTo>
                    <a:pt x="714087" y="41783"/>
                  </a:lnTo>
                  <a:cubicBezTo>
                    <a:pt x="715358" y="43049"/>
                    <a:pt x="716628" y="43049"/>
                    <a:pt x="717899" y="44316"/>
                  </a:cubicBezTo>
                  <a:cubicBezTo>
                    <a:pt x="722981" y="46848"/>
                    <a:pt x="729334" y="49380"/>
                    <a:pt x="753476" y="51912"/>
                  </a:cubicBezTo>
                  <a:cubicBezTo>
                    <a:pt x="772535" y="54445"/>
                    <a:pt x="787783" y="63308"/>
                    <a:pt x="797948" y="69639"/>
                  </a:cubicBezTo>
                  <a:cubicBezTo>
                    <a:pt x="800489" y="70905"/>
                    <a:pt x="803030" y="73437"/>
                    <a:pt x="805571" y="74703"/>
                  </a:cubicBezTo>
                  <a:cubicBezTo>
                    <a:pt x="809383" y="77236"/>
                    <a:pt x="817007" y="81034"/>
                    <a:pt x="824631" y="86099"/>
                  </a:cubicBezTo>
                  <a:cubicBezTo>
                    <a:pt x="838607" y="93696"/>
                    <a:pt x="855125" y="103825"/>
                    <a:pt x="861478" y="107624"/>
                  </a:cubicBezTo>
                  <a:cubicBezTo>
                    <a:pt x="870373" y="112688"/>
                    <a:pt x="886891" y="124083"/>
                    <a:pt x="897056" y="131680"/>
                  </a:cubicBezTo>
                  <a:lnTo>
                    <a:pt x="902138" y="135479"/>
                  </a:lnTo>
                  <a:cubicBezTo>
                    <a:pt x="908491" y="140544"/>
                    <a:pt x="911033" y="146874"/>
                    <a:pt x="912303" y="153205"/>
                  </a:cubicBezTo>
                  <a:cubicBezTo>
                    <a:pt x="912303" y="154471"/>
                    <a:pt x="913574" y="155737"/>
                    <a:pt x="913574" y="157004"/>
                  </a:cubicBezTo>
                  <a:cubicBezTo>
                    <a:pt x="914844" y="162068"/>
                    <a:pt x="923739" y="167133"/>
                    <a:pt x="933904" y="172198"/>
                  </a:cubicBezTo>
                  <a:cubicBezTo>
                    <a:pt x="942798" y="175996"/>
                    <a:pt x="958045" y="193722"/>
                    <a:pt x="958045" y="196255"/>
                  </a:cubicBezTo>
                  <a:cubicBezTo>
                    <a:pt x="958045" y="198787"/>
                    <a:pt x="955504" y="200053"/>
                    <a:pt x="950422" y="201319"/>
                  </a:cubicBezTo>
                  <a:cubicBezTo>
                    <a:pt x="949151" y="202585"/>
                    <a:pt x="946610" y="202585"/>
                    <a:pt x="945339" y="203851"/>
                  </a:cubicBezTo>
                  <a:cubicBezTo>
                    <a:pt x="945339" y="205118"/>
                    <a:pt x="947881" y="206384"/>
                    <a:pt x="949151" y="207650"/>
                  </a:cubicBezTo>
                  <a:cubicBezTo>
                    <a:pt x="950422" y="208916"/>
                    <a:pt x="951692" y="210182"/>
                    <a:pt x="951692" y="211449"/>
                  </a:cubicBezTo>
                  <a:cubicBezTo>
                    <a:pt x="954234" y="216513"/>
                    <a:pt x="945339" y="226642"/>
                    <a:pt x="945339" y="226642"/>
                  </a:cubicBezTo>
                  <a:cubicBezTo>
                    <a:pt x="945339" y="227909"/>
                    <a:pt x="949151" y="234239"/>
                    <a:pt x="954234" y="238038"/>
                  </a:cubicBezTo>
                  <a:cubicBezTo>
                    <a:pt x="956775" y="239304"/>
                    <a:pt x="959316" y="243102"/>
                    <a:pt x="961857" y="248167"/>
                  </a:cubicBezTo>
                  <a:cubicBezTo>
                    <a:pt x="964399" y="251966"/>
                    <a:pt x="966940" y="255764"/>
                    <a:pt x="968210" y="257030"/>
                  </a:cubicBezTo>
                  <a:cubicBezTo>
                    <a:pt x="973293" y="260829"/>
                    <a:pt x="977105" y="269692"/>
                    <a:pt x="977105" y="270958"/>
                  </a:cubicBezTo>
                  <a:lnTo>
                    <a:pt x="978375" y="272224"/>
                  </a:lnTo>
                  <a:lnTo>
                    <a:pt x="968210" y="279821"/>
                  </a:lnTo>
                  <a:cubicBezTo>
                    <a:pt x="968210" y="286152"/>
                    <a:pt x="968210" y="319072"/>
                    <a:pt x="969481" y="326669"/>
                  </a:cubicBezTo>
                  <a:cubicBezTo>
                    <a:pt x="970752" y="334266"/>
                    <a:pt x="968210" y="343129"/>
                    <a:pt x="966940" y="349460"/>
                  </a:cubicBezTo>
                  <a:cubicBezTo>
                    <a:pt x="965669" y="351992"/>
                    <a:pt x="963128" y="355791"/>
                    <a:pt x="961857" y="358323"/>
                  </a:cubicBezTo>
                  <a:cubicBezTo>
                    <a:pt x="960587" y="360855"/>
                    <a:pt x="958045" y="363388"/>
                    <a:pt x="958045" y="364654"/>
                  </a:cubicBezTo>
                  <a:cubicBezTo>
                    <a:pt x="959316" y="365920"/>
                    <a:pt x="965669" y="367186"/>
                    <a:pt x="969481" y="368452"/>
                  </a:cubicBezTo>
                  <a:cubicBezTo>
                    <a:pt x="970752" y="368452"/>
                    <a:pt x="973293" y="369718"/>
                    <a:pt x="974564" y="369718"/>
                  </a:cubicBezTo>
                  <a:cubicBezTo>
                    <a:pt x="979646" y="370984"/>
                    <a:pt x="984728" y="373517"/>
                    <a:pt x="987270" y="374783"/>
                  </a:cubicBezTo>
                  <a:cubicBezTo>
                    <a:pt x="988540" y="376049"/>
                    <a:pt x="991081" y="377315"/>
                    <a:pt x="992352" y="377315"/>
                  </a:cubicBezTo>
                  <a:cubicBezTo>
                    <a:pt x="993623" y="377315"/>
                    <a:pt x="998705" y="374783"/>
                    <a:pt x="1001246" y="372251"/>
                  </a:cubicBezTo>
                  <a:cubicBezTo>
                    <a:pt x="1003788" y="369718"/>
                    <a:pt x="1007599" y="368452"/>
                    <a:pt x="1010141" y="367186"/>
                  </a:cubicBezTo>
                  <a:cubicBezTo>
                    <a:pt x="1015223" y="364654"/>
                    <a:pt x="1021576" y="359589"/>
                    <a:pt x="1025388" y="355791"/>
                  </a:cubicBezTo>
                  <a:cubicBezTo>
                    <a:pt x="1029200" y="351992"/>
                    <a:pt x="1036824" y="343129"/>
                    <a:pt x="1038094" y="341863"/>
                  </a:cubicBezTo>
                  <a:cubicBezTo>
                    <a:pt x="1038094" y="341863"/>
                    <a:pt x="1038094" y="340597"/>
                    <a:pt x="1039365" y="340597"/>
                  </a:cubicBezTo>
                  <a:cubicBezTo>
                    <a:pt x="1040636" y="338064"/>
                    <a:pt x="1043177" y="333000"/>
                    <a:pt x="1050801" y="333000"/>
                  </a:cubicBezTo>
                  <a:cubicBezTo>
                    <a:pt x="1054612" y="333000"/>
                    <a:pt x="1057154" y="335532"/>
                    <a:pt x="1059695" y="338064"/>
                  </a:cubicBezTo>
                  <a:cubicBezTo>
                    <a:pt x="1062236" y="340597"/>
                    <a:pt x="1063507" y="341863"/>
                    <a:pt x="1067318" y="341863"/>
                  </a:cubicBezTo>
                  <a:cubicBezTo>
                    <a:pt x="1071130" y="341863"/>
                    <a:pt x="1077483" y="339330"/>
                    <a:pt x="1085107" y="335532"/>
                  </a:cubicBezTo>
                  <a:cubicBezTo>
                    <a:pt x="1090190" y="333000"/>
                    <a:pt x="1096543" y="330467"/>
                    <a:pt x="1101625" y="329201"/>
                  </a:cubicBezTo>
                  <a:cubicBezTo>
                    <a:pt x="1111790" y="326669"/>
                    <a:pt x="1124496" y="317806"/>
                    <a:pt x="1132120" y="312741"/>
                  </a:cubicBezTo>
                  <a:cubicBezTo>
                    <a:pt x="1134661" y="311475"/>
                    <a:pt x="1135932" y="310209"/>
                    <a:pt x="1138473" y="308943"/>
                  </a:cubicBezTo>
                  <a:cubicBezTo>
                    <a:pt x="1144826" y="305144"/>
                    <a:pt x="1158803" y="291217"/>
                    <a:pt x="1158803" y="291217"/>
                  </a:cubicBezTo>
                  <a:lnTo>
                    <a:pt x="1160074" y="289950"/>
                  </a:lnTo>
                  <a:lnTo>
                    <a:pt x="1167697" y="289950"/>
                  </a:lnTo>
                  <a:lnTo>
                    <a:pt x="1168968" y="291217"/>
                  </a:lnTo>
                  <a:cubicBezTo>
                    <a:pt x="1172780" y="296281"/>
                    <a:pt x="1207086" y="335532"/>
                    <a:pt x="1208357" y="338064"/>
                  </a:cubicBezTo>
                  <a:cubicBezTo>
                    <a:pt x="1210898" y="340597"/>
                    <a:pt x="1207086" y="348194"/>
                    <a:pt x="1205816" y="350726"/>
                  </a:cubicBezTo>
                  <a:cubicBezTo>
                    <a:pt x="1205816" y="350726"/>
                    <a:pt x="1204545" y="353258"/>
                    <a:pt x="1204545" y="355791"/>
                  </a:cubicBezTo>
                  <a:cubicBezTo>
                    <a:pt x="1203275" y="358323"/>
                    <a:pt x="1203275" y="362121"/>
                    <a:pt x="1200733" y="364654"/>
                  </a:cubicBezTo>
                  <a:cubicBezTo>
                    <a:pt x="1196922" y="372251"/>
                    <a:pt x="1193110" y="374783"/>
                    <a:pt x="1185486" y="374783"/>
                  </a:cubicBezTo>
                  <a:cubicBezTo>
                    <a:pt x="1179133" y="374783"/>
                    <a:pt x="1176592" y="370984"/>
                    <a:pt x="1174050" y="369718"/>
                  </a:cubicBezTo>
                  <a:cubicBezTo>
                    <a:pt x="1174050" y="369718"/>
                    <a:pt x="1174050" y="369718"/>
                    <a:pt x="1174050" y="369718"/>
                  </a:cubicBezTo>
                  <a:cubicBezTo>
                    <a:pt x="1172780" y="369718"/>
                    <a:pt x="1171509" y="369718"/>
                    <a:pt x="1170239" y="370984"/>
                  </a:cubicBezTo>
                  <a:cubicBezTo>
                    <a:pt x="1168968" y="370984"/>
                    <a:pt x="1167697" y="372251"/>
                    <a:pt x="1166427" y="372251"/>
                  </a:cubicBezTo>
                  <a:cubicBezTo>
                    <a:pt x="1165156" y="372251"/>
                    <a:pt x="1162615" y="370984"/>
                    <a:pt x="1157532" y="369718"/>
                  </a:cubicBezTo>
                  <a:cubicBezTo>
                    <a:pt x="1156262" y="369718"/>
                    <a:pt x="1154991" y="368452"/>
                    <a:pt x="1153720" y="368452"/>
                  </a:cubicBezTo>
                  <a:cubicBezTo>
                    <a:pt x="1148638" y="370984"/>
                    <a:pt x="1119414" y="387445"/>
                    <a:pt x="1116873" y="388711"/>
                  </a:cubicBezTo>
                  <a:cubicBezTo>
                    <a:pt x="1116873" y="389977"/>
                    <a:pt x="1115602" y="391243"/>
                    <a:pt x="1115602" y="392509"/>
                  </a:cubicBezTo>
                  <a:cubicBezTo>
                    <a:pt x="1115602" y="393775"/>
                    <a:pt x="1115602" y="393775"/>
                    <a:pt x="1116873" y="393775"/>
                  </a:cubicBezTo>
                  <a:cubicBezTo>
                    <a:pt x="1118143" y="395042"/>
                    <a:pt x="1120685" y="396308"/>
                    <a:pt x="1123226" y="400106"/>
                  </a:cubicBezTo>
                  <a:cubicBezTo>
                    <a:pt x="1125767" y="403905"/>
                    <a:pt x="1128308" y="407703"/>
                    <a:pt x="1132120" y="408969"/>
                  </a:cubicBezTo>
                  <a:cubicBezTo>
                    <a:pt x="1134661" y="410235"/>
                    <a:pt x="1137202" y="412768"/>
                    <a:pt x="1139744" y="414034"/>
                  </a:cubicBezTo>
                  <a:cubicBezTo>
                    <a:pt x="1144826" y="417832"/>
                    <a:pt x="1149909" y="421631"/>
                    <a:pt x="1154991" y="421631"/>
                  </a:cubicBezTo>
                  <a:cubicBezTo>
                    <a:pt x="1161344" y="421631"/>
                    <a:pt x="1165156" y="424163"/>
                    <a:pt x="1170239" y="425429"/>
                  </a:cubicBezTo>
                  <a:cubicBezTo>
                    <a:pt x="1171509" y="425429"/>
                    <a:pt x="1172780" y="426696"/>
                    <a:pt x="1174050" y="426696"/>
                  </a:cubicBezTo>
                  <a:cubicBezTo>
                    <a:pt x="1175321" y="426696"/>
                    <a:pt x="1177862" y="427962"/>
                    <a:pt x="1181674" y="427962"/>
                  </a:cubicBezTo>
                  <a:cubicBezTo>
                    <a:pt x="1186757" y="427962"/>
                    <a:pt x="1190569" y="427962"/>
                    <a:pt x="1194380" y="426696"/>
                  </a:cubicBezTo>
                  <a:cubicBezTo>
                    <a:pt x="1198192" y="426696"/>
                    <a:pt x="1200733" y="424163"/>
                    <a:pt x="1203275" y="422897"/>
                  </a:cubicBezTo>
                  <a:cubicBezTo>
                    <a:pt x="1204545" y="421631"/>
                    <a:pt x="1205816" y="421631"/>
                    <a:pt x="1207086" y="420365"/>
                  </a:cubicBezTo>
                  <a:cubicBezTo>
                    <a:pt x="1209628" y="419099"/>
                    <a:pt x="1213439" y="417832"/>
                    <a:pt x="1218522" y="417832"/>
                  </a:cubicBezTo>
                  <a:cubicBezTo>
                    <a:pt x="1222334" y="417832"/>
                    <a:pt x="1226146" y="417832"/>
                    <a:pt x="1228687" y="416566"/>
                  </a:cubicBezTo>
                  <a:lnTo>
                    <a:pt x="1236311" y="414034"/>
                  </a:lnTo>
                  <a:cubicBezTo>
                    <a:pt x="1241393" y="412768"/>
                    <a:pt x="1246476" y="411502"/>
                    <a:pt x="1249017" y="410235"/>
                  </a:cubicBezTo>
                  <a:cubicBezTo>
                    <a:pt x="1250287" y="410235"/>
                    <a:pt x="1252829" y="408969"/>
                    <a:pt x="1257911" y="408969"/>
                  </a:cubicBezTo>
                  <a:cubicBezTo>
                    <a:pt x="1261723" y="408969"/>
                    <a:pt x="1265535" y="408969"/>
                    <a:pt x="1269347" y="408969"/>
                  </a:cubicBezTo>
                  <a:cubicBezTo>
                    <a:pt x="1271888" y="408969"/>
                    <a:pt x="1275700" y="408969"/>
                    <a:pt x="1278241" y="408969"/>
                  </a:cubicBezTo>
                  <a:lnTo>
                    <a:pt x="1283323" y="408969"/>
                  </a:lnTo>
                  <a:cubicBezTo>
                    <a:pt x="1287135" y="408969"/>
                    <a:pt x="1289677" y="408969"/>
                    <a:pt x="1292218" y="407703"/>
                  </a:cubicBezTo>
                  <a:cubicBezTo>
                    <a:pt x="1296030" y="406437"/>
                    <a:pt x="1306195" y="398840"/>
                    <a:pt x="1308736" y="396308"/>
                  </a:cubicBezTo>
                  <a:cubicBezTo>
                    <a:pt x="1310006" y="395042"/>
                    <a:pt x="1310006" y="395042"/>
                    <a:pt x="1311277" y="393775"/>
                  </a:cubicBezTo>
                  <a:cubicBezTo>
                    <a:pt x="1313818" y="391243"/>
                    <a:pt x="1317630" y="388711"/>
                    <a:pt x="1317630" y="386178"/>
                  </a:cubicBezTo>
                  <a:cubicBezTo>
                    <a:pt x="1318901" y="381114"/>
                    <a:pt x="1322713" y="377315"/>
                    <a:pt x="1329066" y="373517"/>
                  </a:cubicBezTo>
                  <a:cubicBezTo>
                    <a:pt x="1331607" y="372251"/>
                    <a:pt x="1335419" y="368452"/>
                    <a:pt x="1339231" y="364654"/>
                  </a:cubicBezTo>
                  <a:cubicBezTo>
                    <a:pt x="1343043" y="360855"/>
                    <a:pt x="1346854" y="357057"/>
                    <a:pt x="1350666" y="354525"/>
                  </a:cubicBezTo>
                  <a:cubicBezTo>
                    <a:pt x="1354478" y="351992"/>
                    <a:pt x="1357019" y="348194"/>
                    <a:pt x="1360831" y="344395"/>
                  </a:cubicBezTo>
                  <a:cubicBezTo>
                    <a:pt x="1363372" y="340597"/>
                    <a:pt x="1365914" y="338064"/>
                    <a:pt x="1368455" y="336798"/>
                  </a:cubicBezTo>
                  <a:cubicBezTo>
                    <a:pt x="1373537" y="334266"/>
                    <a:pt x="1382432" y="333000"/>
                    <a:pt x="1387514" y="334266"/>
                  </a:cubicBezTo>
                  <a:cubicBezTo>
                    <a:pt x="1391326" y="335532"/>
                    <a:pt x="1393867" y="339330"/>
                    <a:pt x="1396408" y="343129"/>
                  </a:cubicBezTo>
                  <a:cubicBezTo>
                    <a:pt x="1397679" y="345661"/>
                    <a:pt x="1400220" y="348194"/>
                    <a:pt x="1401491" y="349460"/>
                  </a:cubicBezTo>
                  <a:cubicBezTo>
                    <a:pt x="1402762" y="350726"/>
                    <a:pt x="1406573" y="351992"/>
                    <a:pt x="1411656" y="351992"/>
                  </a:cubicBezTo>
                  <a:cubicBezTo>
                    <a:pt x="1415468" y="351992"/>
                    <a:pt x="1419280" y="351992"/>
                    <a:pt x="1421821" y="350726"/>
                  </a:cubicBezTo>
                  <a:cubicBezTo>
                    <a:pt x="1428174" y="349460"/>
                    <a:pt x="1434527" y="349460"/>
                    <a:pt x="1439609" y="350726"/>
                  </a:cubicBezTo>
                  <a:cubicBezTo>
                    <a:pt x="1440880" y="350726"/>
                    <a:pt x="1442151" y="350726"/>
                    <a:pt x="1443421" y="350726"/>
                  </a:cubicBezTo>
                  <a:cubicBezTo>
                    <a:pt x="1447233" y="351992"/>
                    <a:pt x="1453586" y="351992"/>
                    <a:pt x="1461210" y="353258"/>
                  </a:cubicBezTo>
                  <a:cubicBezTo>
                    <a:pt x="1471375" y="354525"/>
                    <a:pt x="1482810" y="372251"/>
                    <a:pt x="1484081" y="374783"/>
                  </a:cubicBezTo>
                  <a:lnTo>
                    <a:pt x="1486622" y="378581"/>
                  </a:lnTo>
                  <a:lnTo>
                    <a:pt x="1482810" y="378581"/>
                  </a:lnTo>
                  <a:cubicBezTo>
                    <a:pt x="1481540" y="378581"/>
                    <a:pt x="1480269" y="378581"/>
                    <a:pt x="1478999" y="378581"/>
                  </a:cubicBezTo>
                  <a:lnTo>
                    <a:pt x="1477728" y="382380"/>
                  </a:lnTo>
                  <a:lnTo>
                    <a:pt x="1485352" y="388711"/>
                  </a:lnTo>
                  <a:lnTo>
                    <a:pt x="1487893" y="393775"/>
                  </a:lnTo>
                  <a:lnTo>
                    <a:pt x="1477728" y="400106"/>
                  </a:lnTo>
                  <a:cubicBezTo>
                    <a:pt x="1477728" y="400106"/>
                    <a:pt x="1468834" y="405171"/>
                    <a:pt x="1463751" y="411502"/>
                  </a:cubicBezTo>
                  <a:cubicBezTo>
                    <a:pt x="1461210" y="415300"/>
                    <a:pt x="1457398" y="419099"/>
                    <a:pt x="1453586" y="422897"/>
                  </a:cubicBezTo>
                  <a:cubicBezTo>
                    <a:pt x="1451045" y="425429"/>
                    <a:pt x="1448504" y="427962"/>
                    <a:pt x="1447233" y="429228"/>
                  </a:cubicBezTo>
                  <a:cubicBezTo>
                    <a:pt x="1445962" y="430494"/>
                    <a:pt x="1447233" y="439357"/>
                    <a:pt x="1447233" y="443156"/>
                  </a:cubicBezTo>
                  <a:cubicBezTo>
                    <a:pt x="1447233" y="445688"/>
                    <a:pt x="1447233" y="450752"/>
                    <a:pt x="1443421" y="454551"/>
                  </a:cubicBezTo>
                  <a:cubicBezTo>
                    <a:pt x="1442151" y="455817"/>
                    <a:pt x="1438339" y="460882"/>
                    <a:pt x="1437068" y="463414"/>
                  </a:cubicBezTo>
                  <a:cubicBezTo>
                    <a:pt x="1435797" y="465946"/>
                    <a:pt x="1433256" y="468479"/>
                    <a:pt x="1431986" y="469745"/>
                  </a:cubicBezTo>
                  <a:lnTo>
                    <a:pt x="1431986" y="471011"/>
                  </a:lnTo>
                  <a:cubicBezTo>
                    <a:pt x="1429444" y="473543"/>
                    <a:pt x="1429444" y="474810"/>
                    <a:pt x="1429444" y="478608"/>
                  </a:cubicBezTo>
                  <a:cubicBezTo>
                    <a:pt x="1429444" y="482406"/>
                    <a:pt x="1430715" y="486205"/>
                    <a:pt x="1431986" y="490003"/>
                  </a:cubicBezTo>
                  <a:cubicBezTo>
                    <a:pt x="1433256" y="493802"/>
                    <a:pt x="1433256" y="497600"/>
                    <a:pt x="1434527" y="500133"/>
                  </a:cubicBezTo>
                  <a:cubicBezTo>
                    <a:pt x="1434527" y="501399"/>
                    <a:pt x="1434527" y="502665"/>
                    <a:pt x="1435797" y="505197"/>
                  </a:cubicBezTo>
                  <a:cubicBezTo>
                    <a:pt x="1437068" y="510262"/>
                    <a:pt x="1437068" y="516593"/>
                    <a:pt x="1439609" y="520391"/>
                  </a:cubicBezTo>
                  <a:cubicBezTo>
                    <a:pt x="1440880" y="521657"/>
                    <a:pt x="1442151" y="522924"/>
                    <a:pt x="1442151" y="524190"/>
                  </a:cubicBezTo>
                  <a:cubicBezTo>
                    <a:pt x="1445962" y="527988"/>
                    <a:pt x="1448504" y="531787"/>
                    <a:pt x="1448504" y="535585"/>
                  </a:cubicBezTo>
                  <a:cubicBezTo>
                    <a:pt x="1448504" y="538118"/>
                    <a:pt x="1447233" y="540650"/>
                    <a:pt x="1445962" y="543182"/>
                  </a:cubicBezTo>
                  <a:cubicBezTo>
                    <a:pt x="1444692" y="545714"/>
                    <a:pt x="1443421" y="546981"/>
                    <a:pt x="1443421" y="549513"/>
                  </a:cubicBezTo>
                  <a:cubicBezTo>
                    <a:pt x="1443421" y="550779"/>
                    <a:pt x="1444692" y="553311"/>
                    <a:pt x="1444692" y="555844"/>
                  </a:cubicBezTo>
                  <a:cubicBezTo>
                    <a:pt x="1445962" y="558376"/>
                    <a:pt x="1447233" y="562175"/>
                    <a:pt x="1447233" y="565973"/>
                  </a:cubicBezTo>
                  <a:lnTo>
                    <a:pt x="1447233" y="567239"/>
                  </a:lnTo>
                  <a:cubicBezTo>
                    <a:pt x="1447233" y="572304"/>
                    <a:pt x="1447233" y="583699"/>
                    <a:pt x="1448504" y="588764"/>
                  </a:cubicBezTo>
                  <a:cubicBezTo>
                    <a:pt x="1449774" y="593829"/>
                    <a:pt x="1451045" y="601426"/>
                    <a:pt x="1452316" y="607756"/>
                  </a:cubicBezTo>
                  <a:lnTo>
                    <a:pt x="1452316" y="609022"/>
                  </a:lnTo>
                  <a:cubicBezTo>
                    <a:pt x="1453586" y="614087"/>
                    <a:pt x="1459939" y="625482"/>
                    <a:pt x="1462481" y="631813"/>
                  </a:cubicBezTo>
                  <a:lnTo>
                    <a:pt x="1463751" y="633080"/>
                  </a:lnTo>
                  <a:cubicBezTo>
                    <a:pt x="1465022" y="634346"/>
                    <a:pt x="1465022" y="635612"/>
                    <a:pt x="1466292" y="638144"/>
                  </a:cubicBezTo>
                  <a:cubicBezTo>
                    <a:pt x="1471375" y="647007"/>
                    <a:pt x="1480269" y="660935"/>
                    <a:pt x="1481540" y="671064"/>
                  </a:cubicBezTo>
                  <a:cubicBezTo>
                    <a:pt x="1482810" y="676129"/>
                    <a:pt x="1482810" y="681193"/>
                    <a:pt x="1484081" y="686258"/>
                  </a:cubicBezTo>
                  <a:cubicBezTo>
                    <a:pt x="1485352" y="690057"/>
                    <a:pt x="1486622" y="693855"/>
                    <a:pt x="1486622" y="697653"/>
                  </a:cubicBezTo>
                  <a:cubicBezTo>
                    <a:pt x="1486622" y="700186"/>
                    <a:pt x="1486622" y="701452"/>
                    <a:pt x="1486622" y="703984"/>
                  </a:cubicBezTo>
                  <a:cubicBezTo>
                    <a:pt x="1486622" y="705251"/>
                    <a:pt x="1486622" y="707783"/>
                    <a:pt x="1486622" y="707783"/>
                  </a:cubicBezTo>
                  <a:cubicBezTo>
                    <a:pt x="1486622" y="707783"/>
                    <a:pt x="1486622" y="707783"/>
                    <a:pt x="1487893" y="707783"/>
                  </a:cubicBezTo>
                  <a:cubicBezTo>
                    <a:pt x="1489164" y="707783"/>
                    <a:pt x="1491705" y="709049"/>
                    <a:pt x="1491705" y="711581"/>
                  </a:cubicBezTo>
                  <a:cubicBezTo>
                    <a:pt x="1492975" y="714114"/>
                    <a:pt x="1491705" y="721711"/>
                    <a:pt x="1490434" y="724243"/>
                  </a:cubicBezTo>
                  <a:lnTo>
                    <a:pt x="1490434" y="725509"/>
                  </a:lnTo>
                  <a:lnTo>
                    <a:pt x="1481540" y="728041"/>
                  </a:lnTo>
                  <a:lnTo>
                    <a:pt x="1480269" y="734372"/>
                  </a:lnTo>
                  <a:lnTo>
                    <a:pt x="1486622" y="740703"/>
                  </a:lnTo>
                  <a:lnTo>
                    <a:pt x="1485352" y="754631"/>
                  </a:lnTo>
                  <a:lnTo>
                    <a:pt x="1484081" y="754631"/>
                  </a:lnTo>
                  <a:cubicBezTo>
                    <a:pt x="1484081" y="754631"/>
                    <a:pt x="1475187" y="755897"/>
                    <a:pt x="1471375" y="757163"/>
                  </a:cubicBezTo>
                  <a:cubicBezTo>
                    <a:pt x="1470104" y="757163"/>
                    <a:pt x="1466292" y="758429"/>
                    <a:pt x="1463751" y="758429"/>
                  </a:cubicBezTo>
                  <a:cubicBezTo>
                    <a:pt x="1461210" y="759695"/>
                    <a:pt x="1458669" y="759695"/>
                    <a:pt x="1457398" y="759695"/>
                  </a:cubicBezTo>
                  <a:lnTo>
                    <a:pt x="1456127" y="759695"/>
                  </a:lnTo>
                  <a:cubicBezTo>
                    <a:pt x="1456127" y="759695"/>
                    <a:pt x="1453586" y="759695"/>
                    <a:pt x="1451045" y="754631"/>
                  </a:cubicBezTo>
                  <a:lnTo>
                    <a:pt x="1443421" y="754631"/>
                  </a:lnTo>
                  <a:lnTo>
                    <a:pt x="1440880" y="762228"/>
                  </a:lnTo>
                  <a:lnTo>
                    <a:pt x="1429444" y="755897"/>
                  </a:lnTo>
                  <a:lnTo>
                    <a:pt x="1410385" y="755897"/>
                  </a:lnTo>
                  <a:lnTo>
                    <a:pt x="1402762" y="759695"/>
                  </a:lnTo>
                  <a:cubicBezTo>
                    <a:pt x="1405303" y="763494"/>
                    <a:pt x="1409115" y="768558"/>
                    <a:pt x="1410385" y="771091"/>
                  </a:cubicBezTo>
                  <a:cubicBezTo>
                    <a:pt x="1410385" y="772357"/>
                    <a:pt x="1411656" y="772357"/>
                    <a:pt x="1411656" y="773623"/>
                  </a:cubicBezTo>
                  <a:cubicBezTo>
                    <a:pt x="1412927" y="776155"/>
                    <a:pt x="1415468" y="778688"/>
                    <a:pt x="1415468" y="782486"/>
                  </a:cubicBezTo>
                  <a:cubicBezTo>
                    <a:pt x="1415468" y="786285"/>
                    <a:pt x="1416738" y="795148"/>
                    <a:pt x="1418009" y="800212"/>
                  </a:cubicBezTo>
                  <a:lnTo>
                    <a:pt x="1418009" y="801478"/>
                  </a:lnTo>
                  <a:lnTo>
                    <a:pt x="1415468" y="828068"/>
                  </a:lnTo>
                  <a:lnTo>
                    <a:pt x="1415468" y="828068"/>
                  </a:lnTo>
                  <a:cubicBezTo>
                    <a:pt x="1412927" y="831866"/>
                    <a:pt x="1409115" y="838197"/>
                    <a:pt x="1407844" y="840729"/>
                  </a:cubicBezTo>
                  <a:cubicBezTo>
                    <a:pt x="1407844" y="841996"/>
                    <a:pt x="1406573" y="845794"/>
                    <a:pt x="1404032" y="849593"/>
                  </a:cubicBezTo>
                  <a:cubicBezTo>
                    <a:pt x="1402762" y="853391"/>
                    <a:pt x="1400220" y="858456"/>
                    <a:pt x="1398950" y="862254"/>
                  </a:cubicBezTo>
                  <a:cubicBezTo>
                    <a:pt x="1397679" y="864786"/>
                    <a:pt x="1397679" y="866053"/>
                    <a:pt x="1396408" y="867319"/>
                  </a:cubicBezTo>
                  <a:cubicBezTo>
                    <a:pt x="1395138" y="869851"/>
                    <a:pt x="1393867" y="871117"/>
                    <a:pt x="1393867" y="873650"/>
                  </a:cubicBezTo>
                  <a:lnTo>
                    <a:pt x="1393867" y="888844"/>
                  </a:lnTo>
                  <a:lnTo>
                    <a:pt x="1391326" y="888844"/>
                  </a:lnTo>
                  <a:cubicBezTo>
                    <a:pt x="1391326" y="888844"/>
                    <a:pt x="1379890" y="888844"/>
                    <a:pt x="1368455" y="888844"/>
                  </a:cubicBezTo>
                  <a:cubicBezTo>
                    <a:pt x="1351937" y="888844"/>
                    <a:pt x="1348125" y="888844"/>
                    <a:pt x="1346854" y="890110"/>
                  </a:cubicBezTo>
                  <a:cubicBezTo>
                    <a:pt x="1341772" y="891376"/>
                    <a:pt x="1331607" y="893908"/>
                    <a:pt x="1321442" y="895174"/>
                  </a:cubicBezTo>
                  <a:cubicBezTo>
                    <a:pt x="1318901" y="895174"/>
                    <a:pt x="1316360" y="896440"/>
                    <a:pt x="1313818" y="897707"/>
                  </a:cubicBezTo>
                  <a:cubicBezTo>
                    <a:pt x="1308736" y="898973"/>
                    <a:pt x="1303653" y="901505"/>
                    <a:pt x="1294759" y="901505"/>
                  </a:cubicBezTo>
                  <a:lnTo>
                    <a:pt x="1290947" y="901505"/>
                  </a:lnTo>
                  <a:cubicBezTo>
                    <a:pt x="1278241" y="901505"/>
                    <a:pt x="1268076" y="901505"/>
                    <a:pt x="1259182" y="893908"/>
                  </a:cubicBezTo>
                  <a:cubicBezTo>
                    <a:pt x="1254099" y="890110"/>
                    <a:pt x="1251558" y="883779"/>
                    <a:pt x="1249017" y="877448"/>
                  </a:cubicBezTo>
                  <a:cubicBezTo>
                    <a:pt x="1246476" y="871117"/>
                    <a:pt x="1242664" y="863520"/>
                    <a:pt x="1237581" y="859722"/>
                  </a:cubicBezTo>
                  <a:lnTo>
                    <a:pt x="1236311" y="858456"/>
                  </a:lnTo>
                  <a:cubicBezTo>
                    <a:pt x="1226146" y="850859"/>
                    <a:pt x="1212169" y="839463"/>
                    <a:pt x="1204545" y="830600"/>
                  </a:cubicBezTo>
                  <a:cubicBezTo>
                    <a:pt x="1199463" y="824269"/>
                    <a:pt x="1196922" y="817939"/>
                    <a:pt x="1194380" y="812874"/>
                  </a:cubicBezTo>
                  <a:cubicBezTo>
                    <a:pt x="1193110" y="809076"/>
                    <a:pt x="1191839" y="806543"/>
                    <a:pt x="1190569" y="804011"/>
                  </a:cubicBezTo>
                  <a:cubicBezTo>
                    <a:pt x="1188027" y="801478"/>
                    <a:pt x="1186757" y="797680"/>
                    <a:pt x="1185486" y="793882"/>
                  </a:cubicBezTo>
                  <a:cubicBezTo>
                    <a:pt x="1184215" y="790083"/>
                    <a:pt x="1181674" y="787551"/>
                    <a:pt x="1180404" y="786285"/>
                  </a:cubicBezTo>
                  <a:cubicBezTo>
                    <a:pt x="1177862" y="783752"/>
                    <a:pt x="1176592" y="783752"/>
                    <a:pt x="1174050" y="785019"/>
                  </a:cubicBezTo>
                  <a:cubicBezTo>
                    <a:pt x="1172780" y="786285"/>
                    <a:pt x="1170239" y="787551"/>
                    <a:pt x="1167697" y="790083"/>
                  </a:cubicBezTo>
                  <a:cubicBezTo>
                    <a:pt x="1163885" y="793882"/>
                    <a:pt x="1157532" y="798946"/>
                    <a:pt x="1153720" y="801478"/>
                  </a:cubicBezTo>
                  <a:cubicBezTo>
                    <a:pt x="1151179" y="802745"/>
                    <a:pt x="1149909" y="804011"/>
                    <a:pt x="1147367" y="805277"/>
                  </a:cubicBezTo>
                  <a:cubicBezTo>
                    <a:pt x="1141014" y="809076"/>
                    <a:pt x="1133391" y="812874"/>
                    <a:pt x="1125767" y="812874"/>
                  </a:cubicBezTo>
                  <a:cubicBezTo>
                    <a:pt x="1118143" y="812874"/>
                    <a:pt x="1114331" y="810342"/>
                    <a:pt x="1110520" y="807809"/>
                  </a:cubicBezTo>
                  <a:cubicBezTo>
                    <a:pt x="1109249" y="806543"/>
                    <a:pt x="1107978" y="806543"/>
                    <a:pt x="1105437" y="805277"/>
                  </a:cubicBezTo>
                  <a:cubicBezTo>
                    <a:pt x="1104166" y="805277"/>
                    <a:pt x="1102896" y="804011"/>
                    <a:pt x="1101625" y="804011"/>
                  </a:cubicBezTo>
                  <a:cubicBezTo>
                    <a:pt x="1096543" y="802745"/>
                    <a:pt x="1090190" y="800212"/>
                    <a:pt x="1085107" y="800212"/>
                  </a:cubicBezTo>
                  <a:cubicBezTo>
                    <a:pt x="1081295" y="800212"/>
                    <a:pt x="1078754" y="798946"/>
                    <a:pt x="1077483" y="797680"/>
                  </a:cubicBezTo>
                  <a:cubicBezTo>
                    <a:pt x="1074942" y="796414"/>
                    <a:pt x="1072401" y="795148"/>
                    <a:pt x="1067318" y="796414"/>
                  </a:cubicBezTo>
                  <a:cubicBezTo>
                    <a:pt x="1062236" y="797680"/>
                    <a:pt x="1058424" y="800212"/>
                    <a:pt x="1055883" y="802745"/>
                  </a:cubicBezTo>
                  <a:cubicBezTo>
                    <a:pt x="1053342" y="804011"/>
                    <a:pt x="1050801" y="806543"/>
                    <a:pt x="1048259" y="807809"/>
                  </a:cubicBezTo>
                  <a:cubicBezTo>
                    <a:pt x="1045718" y="809076"/>
                    <a:pt x="1041906" y="810342"/>
                    <a:pt x="1039365" y="812874"/>
                  </a:cubicBezTo>
                  <a:cubicBezTo>
                    <a:pt x="1034283" y="815406"/>
                    <a:pt x="1027929" y="819205"/>
                    <a:pt x="1024118" y="820471"/>
                  </a:cubicBezTo>
                  <a:cubicBezTo>
                    <a:pt x="1019035" y="823003"/>
                    <a:pt x="1013953" y="825536"/>
                    <a:pt x="1012682" y="826802"/>
                  </a:cubicBezTo>
                  <a:cubicBezTo>
                    <a:pt x="1012682" y="828068"/>
                    <a:pt x="1013953" y="829334"/>
                    <a:pt x="1015223" y="831866"/>
                  </a:cubicBezTo>
                  <a:cubicBezTo>
                    <a:pt x="1017764" y="838197"/>
                    <a:pt x="1020306" y="841996"/>
                    <a:pt x="1021576" y="845794"/>
                  </a:cubicBezTo>
                  <a:lnTo>
                    <a:pt x="1021576" y="847060"/>
                  </a:lnTo>
                  <a:cubicBezTo>
                    <a:pt x="1022847" y="850859"/>
                    <a:pt x="1024118" y="860988"/>
                    <a:pt x="1027929" y="864786"/>
                  </a:cubicBezTo>
                  <a:cubicBezTo>
                    <a:pt x="1033012" y="868585"/>
                    <a:pt x="1038094" y="877448"/>
                    <a:pt x="1038094" y="881247"/>
                  </a:cubicBezTo>
                  <a:cubicBezTo>
                    <a:pt x="1038094" y="881247"/>
                    <a:pt x="1038094" y="882513"/>
                    <a:pt x="1038094" y="882513"/>
                  </a:cubicBezTo>
                  <a:cubicBezTo>
                    <a:pt x="1038094" y="885045"/>
                    <a:pt x="1038094" y="888844"/>
                    <a:pt x="1033012" y="890110"/>
                  </a:cubicBezTo>
                  <a:cubicBezTo>
                    <a:pt x="1031741" y="890110"/>
                    <a:pt x="1030471" y="890110"/>
                    <a:pt x="1027929" y="891376"/>
                  </a:cubicBezTo>
                  <a:cubicBezTo>
                    <a:pt x="1025388" y="891376"/>
                    <a:pt x="1022847" y="892642"/>
                    <a:pt x="1020306" y="893908"/>
                  </a:cubicBezTo>
                  <a:cubicBezTo>
                    <a:pt x="1019035" y="895174"/>
                    <a:pt x="1015223" y="897707"/>
                    <a:pt x="1012682" y="897707"/>
                  </a:cubicBezTo>
                  <a:cubicBezTo>
                    <a:pt x="1010141" y="897707"/>
                    <a:pt x="1008870" y="896440"/>
                    <a:pt x="1006329" y="895174"/>
                  </a:cubicBezTo>
                  <a:cubicBezTo>
                    <a:pt x="1005058" y="893908"/>
                    <a:pt x="1003788" y="892642"/>
                    <a:pt x="1002517" y="891376"/>
                  </a:cubicBezTo>
                  <a:cubicBezTo>
                    <a:pt x="999976" y="888844"/>
                    <a:pt x="997434" y="886311"/>
                    <a:pt x="994893" y="885045"/>
                  </a:cubicBezTo>
                  <a:cubicBezTo>
                    <a:pt x="991081" y="883779"/>
                    <a:pt x="984728" y="879980"/>
                    <a:pt x="979646" y="877448"/>
                  </a:cubicBezTo>
                  <a:cubicBezTo>
                    <a:pt x="977105" y="876182"/>
                    <a:pt x="972022" y="874916"/>
                    <a:pt x="969481" y="874916"/>
                  </a:cubicBezTo>
                  <a:lnTo>
                    <a:pt x="968210" y="895174"/>
                  </a:lnTo>
                  <a:lnTo>
                    <a:pt x="968210" y="895174"/>
                  </a:lnTo>
                  <a:cubicBezTo>
                    <a:pt x="968210" y="895174"/>
                    <a:pt x="963128" y="900239"/>
                    <a:pt x="956775" y="902771"/>
                  </a:cubicBezTo>
                  <a:cubicBezTo>
                    <a:pt x="950422" y="905304"/>
                    <a:pt x="945339" y="906570"/>
                    <a:pt x="940257" y="910368"/>
                  </a:cubicBezTo>
                  <a:cubicBezTo>
                    <a:pt x="935174" y="914167"/>
                    <a:pt x="918656" y="928094"/>
                    <a:pt x="918656" y="928094"/>
                  </a:cubicBezTo>
                  <a:lnTo>
                    <a:pt x="917386" y="929361"/>
                  </a:lnTo>
                  <a:lnTo>
                    <a:pt x="916115" y="928094"/>
                  </a:lnTo>
                  <a:cubicBezTo>
                    <a:pt x="912303" y="923030"/>
                    <a:pt x="904680" y="914167"/>
                    <a:pt x="902138" y="912901"/>
                  </a:cubicBezTo>
                  <a:cubicBezTo>
                    <a:pt x="900868" y="912901"/>
                    <a:pt x="899597" y="911634"/>
                    <a:pt x="897056" y="910368"/>
                  </a:cubicBezTo>
                  <a:cubicBezTo>
                    <a:pt x="891973" y="909102"/>
                    <a:pt x="886891" y="906570"/>
                    <a:pt x="886891" y="902771"/>
                  </a:cubicBezTo>
                  <a:cubicBezTo>
                    <a:pt x="886891" y="898973"/>
                    <a:pt x="888162" y="888844"/>
                    <a:pt x="888162" y="886311"/>
                  </a:cubicBezTo>
                  <a:lnTo>
                    <a:pt x="883079" y="878714"/>
                  </a:lnTo>
                  <a:cubicBezTo>
                    <a:pt x="867832" y="891376"/>
                    <a:pt x="857667" y="897707"/>
                    <a:pt x="855125" y="897707"/>
                  </a:cubicBezTo>
                  <a:cubicBezTo>
                    <a:pt x="852584" y="897707"/>
                    <a:pt x="850043" y="896440"/>
                    <a:pt x="846231" y="892642"/>
                  </a:cubicBezTo>
                  <a:cubicBezTo>
                    <a:pt x="842419" y="890110"/>
                    <a:pt x="838607" y="886311"/>
                    <a:pt x="836066" y="886311"/>
                  </a:cubicBezTo>
                  <a:cubicBezTo>
                    <a:pt x="829713" y="883779"/>
                    <a:pt x="820819" y="881247"/>
                    <a:pt x="814466" y="877448"/>
                  </a:cubicBezTo>
                  <a:cubicBezTo>
                    <a:pt x="811924" y="876182"/>
                    <a:pt x="810654" y="874916"/>
                    <a:pt x="809383" y="874916"/>
                  </a:cubicBezTo>
                  <a:cubicBezTo>
                    <a:pt x="809383" y="874916"/>
                    <a:pt x="809383" y="874916"/>
                    <a:pt x="808113" y="876182"/>
                  </a:cubicBezTo>
                  <a:cubicBezTo>
                    <a:pt x="808113" y="876182"/>
                    <a:pt x="806842" y="878714"/>
                    <a:pt x="805571" y="879980"/>
                  </a:cubicBezTo>
                  <a:cubicBezTo>
                    <a:pt x="801760" y="885045"/>
                    <a:pt x="799218" y="888844"/>
                    <a:pt x="796677" y="888844"/>
                  </a:cubicBezTo>
                  <a:lnTo>
                    <a:pt x="796677" y="888844"/>
                  </a:lnTo>
                  <a:cubicBezTo>
                    <a:pt x="794136" y="888844"/>
                    <a:pt x="792865" y="886311"/>
                    <a:pt x="790324" y="882513"/>
                  </a:cubicBezTo>
                  <a:cubicBezTo>
                    <a:pt x="789053" y="879980"/>
                    <a:pt x="785241" y="876182"/>
                    <a:pt x="785241" y="876182"/>
                  </a:cubicBezTo>
                  <a:cubicBezTo>
                    <a:pt x="783971" y="876182"/>
                    <a:pt x="781430" y="879980"/>
                    <a:pt x="778888" y="881247"/>
                  </a:cubicBezTo>
                  <a:cubicBezTo>
                    <a:pt x="777618" y="883779"/>
                    <a:pt x="775076" y="885045"/>
                    <a:pt x="773806" y="886311"/>
                  </a:cubicBezTo>
                  <a:cubicBezTo>
                    <a:pt x="769994" y="888844"/>
                    <a:pt x="764912" y="891376"/>
                    <a:pt x="759829" y="890110"/>
                  </a:cubicBezTo>
                  <a:cubicBezTo>
                    <a:pt x="757288" y="888844"/>
                    <a:pt x="756017" y="887577"/>
                    <a:pt x="754747" y="886311"/>
                  </a:cubicBezTo>
                  <a:cubicBezTo>
                    <a:pt x="753476" y="883779"/>
                    <a:pt x="750935" y="882513"/>
                    <a:pt x="748394" y="882513"/>
                  </a:cubicBezTo>
                  <a:cubicBezTo>
                    <a:pt x="745852" y="882513"/>
                    <a:pt x="743311" y="881247"/>
                    <a:pt x="739499" y="879980"/>
                  </a:cubicBezTo>
                  <a:cubicBezTo>
                    <a:pt x="733146" y="877448"/>
                    <a:pt x="725522" y="876182"/>
                    <a:pt x="720440" y="874916"/>
                  </a:cubicBezTo>
                  <a:cubicBezTo>
                    <a:pt x="716628" y="874916"/>
                    <a:pt x="714087" y="873650"/>
                    <a:pt x="711546" y="872383"/>
                  </a:cubicBezTo>
                  <a:cubicBezTo>
                    <a:pt x="709004" y="871117"/>
                    <a:pt x="706463" y="869851"/>
                    <a:pt x="701381" y="869851"/>
                  </a:cubicBezTo>
                  <a:cubicBezTo>
                    <a:pt x="696298" y="868585"/>
                    <a:pt x="692486" y="871117"/>
                    <a:pt x="688675" y="873650"/>
                  </a:cubicBezTo>
                  <a:cubicBezTo>
                    <a:pt x="684863" y="876182"/>
                    <a:pt x="682322" y="877448"/>
                    <a:pt x="677239" y="878714"/>
                  </a:cubicBezTo>
                  <a:cubicBezTo>
                    <a:pt x="674698" y="878714"/>
                    <a:pt x="672157" y="878714"/>
                    <a:pt x="670886" y="879980"/>
                  </a:cubicBezTo>
                  <a:cubicBezTo>
                    <a:pt x="667074" y="879980"/>
                    <a:pt x="665804" y="881247"/>
                    <a:pt x="660721" y="878714"/>
                  </a:cubicBezTo>
                  <a:cubicBezTo>
                    <a:pt x="656909" y="877448"/>
                    <a:pt x="654368" y="874916"/>
                    <a:pt x="651827" y="872383"/>
                  </a:cubicBezTo>
                  <a:cubicBezTo>
                    <a:pt x="649285" y="869851"/>
                    <a:pt x="646744" y="868585"/>
                    <a:pt x="644203" y="867319"/>
                  </a:cubicBezTo>
                  <a:cubicBezTo>
                    <a:pt x="636579" y="864786"/>
                    <a:pt x="630226" y="860988"/>
                    <a:pt x="621332" y="854657"/>
                  </a:cubicBezTo>
                  <a:lnTo>
                    <a:pt x="617520" y="852125"/>
                  </a:lnTo>
                  <a:cubicBezTo>
                    <a:pt x="609896" y="845794"/>
                    <a:pt x="599731" y="838197"/>
                    <a:pt x="593378" y="836931"/>
                  </a:cubicBezTo>
                  <a:cubicBezTo>
                    <a:pt x="589566" y="836931"/>
                    <a:pt x="587025" y="838197"/>
                    <a:pt x="583213" y="839463"/>
                  </a:cubicBezTo>
                  <a:cubicBezTo>
                    <a:pt x="579401" y="840729"/>
                    <a:pt x="576860" y="843262"/>
                    <a:pt x="570507" y="843262"/>
                  </a:cubicBezTo>
                  <a:cubicBezTo>
                    <a:pt x="565425" y="844528"/>
                    <a:pt x="560342" y="845794"/>
                    <a:pt x="555260" y="848327"/>
                  </a:cubicBezTo>
                  <a:cubicBezTo>
                    <a:pt x="551448" y="849593"/>
                    <a:pt x="546365" y="852125"/>
                    <a:pt x="540012" y="853391"/>
                  </a:cubicBezTo>
                  <a:cubicBezTo>
                    <a:pt x="529847" y="855923"/>
                    <a:pt x="526036" y="858456"/>
                    <a:pt x="520953" y="862254"/>
                  </a:cubicBezTo>
                  <a:cubicBezTo>
                    <a:pt x="518412" y="863520"/>
                    <a:pt x="517141" y="864786"/>
                    <a:pt x="513329" y="866053"/>
                  </a:cubicBezTo>
                  <a:cubicBezTo>
                    <a:pt x="509518" y="868585"/>
                    <a:pt x="504435" y="871117"/>
                    <a:pt x="500623" y="873650"/>
                  </a:cubicBezTo>
                  <a:cubicBezTo>
                    <a:pt x="495541" y="876182"/>
                    <a:pt x="490458" y="879980"/>
                    <a:pt x="485376" y="882513"/>
                  </a:cubicBezTo>
                  <a:cubicBezTo>
                    <a:pt x="481564" y="883779"/>
                    <a:pt x="481564" y="886311"/>
                    <a:pt x="480293" y="890110"/>
                  </a:cubicBezTo>
                  <a:cubicBezTo>
                    <a:pt x="480293" y="892642"/>
                    <a:pt x="479023" y="896440"/>
                    <a:pt x="476481" y="900239"/>
                  </a:cubicBezTo>
                  <a:lnTo>
                    <a:pt x="475211" y="901505"/>
                  </a:lnTo>
                  <a:cubicBezTo>
                    <a:pt x="470128" y="907836"/>
                    <a:pt x="465046" y="912901"/>
                    <a:pt x="457422" y="915433"/>
                  </a:cubicBezTo>
                  <a:cubicBezTo>
                    <a:pt x="452340" y="916699"/>
                    <a:pt x="448528" y="921764"/>
                    <a:pt x="445987" y="928094"/>
                  </a:cubicBezTo>
                  <a:cubicBezTo>
                    <a:pt x="443445" y="934425"/>
                    <a:pt x="438363" y="939490"/>
                    <a:pt x="432010" y="943288"/>
                  </a:cubicBezTo>
                  <a:cubicBezTo>
                    <a:pt x="428198" y="945821"/>
                    <a:pt x="426927" y="947087"/>
                    <a:pt x="424386" y="949619"/>
                  </a:cubicBezTo>
                  <a:cubicBezTo>
                    <a:pt x="423116" y="950885"/>
                    <a:pt x="421845" y="952152"/>
                    <a:pt x="421845" y="952152"/>
                  </a:cubicBezTo>
                  <a:cubicBezTo>
                    <a:pt x="418033" y="934425"/>
                    <a:pt x="414221" y="936958"/>
                    <a:pt x="410409" y="936958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8" name="Freeform 47">
              <a:extLst>
                <a:ext uri="{FF2B5EF4-FFF2-40B4-BE49-F238E27FC236}">
                  <a16:creationId xmlns:a16="http://schemas.microsoft.com/office/drawing/2014/main" id="{59CD81AB-B0CA-0554-AB2D-349100606BAD}"/>
                </a:ext>
              </a:extLst>
            </p:cNvPr>
            <p:cNvSpPr/>
            <p:nvPr/>
          </p:nvSpPr>
          <p:spPr>
            <a:xfrm>
              <a:off x="1227047" y="9140491"/>
              <a:ext cx="689945" cy="148140"/>
            </a:xfrm>
            <a:custGeom>
              <a:avLst/>
              <a:gdLst>
                <a:gd name="connsiteX0" fmla="*/ 656909 w 689945"/>
                <a:gd name="connsiteY0" fmla="*/ 145608 h 148140"/>
                <a:gd name="connsiteX1" fmla="*/ 689945 w 689945"/>
                <a:gd name="connsiteY1" fmla="*/ 37985 h 148140"/>
                <a:gd name="connsiteX2" fmla="*/ 663262 w 689945"/>
                <a:gd name="connsiteY2" fmla="*/ 37985 h 148140"/>
                <a:gd name="connsiteX3" fmla="*/ 640391 w 689945"/>
                <a:gd name="connsiteY3" fmla="*/ 117753 h 148140"/>
                <a:gd name="connsiteX4" fmla="*/ 640391 w 689945"/>
                <a:gd name="connsiteY4" fmla="*/ 117753 h 148140"/>
                <a:gd name="connsiteX5" fmla="*/ 617520 w 689945"/>
                <a:gd name="connsiteY5" fmla="*/ 37985 h 148140"/>
                <a:gd name="connsiteX6" fmla="*/ 584484 w 689945"/>
                <a:gd name="connsiteY6" fmla="*/ 37985 h 148140"/>
                <a:gd name="connsiteX7" fmla="*/ 562884 w 689945"/>
                <a:gd name="connsiteY7" fmla="*/ 117753 h 148140"/>
                <a:gd name="connsiteX8" fmla="*/ 562884 w 689945"/>
                <a:gd name="connsiteY8" fmla="*/ 117753 h 148140"/>
                <a:gd name="connsiteX9" fmla="*/ 538742 w 689945"/>
                <a:gd name="connsiteY9" fmla="*/ 37985 h 148140"/>
                <a:gd name="connsiteX10" fmla="*/ 509518 w 689945"/>
                <a:gd name="connsiteY10" fmla="*/ 37985 h 148140"/>
                <a:gd name="connsiteX11" fmla="*/ 545095 w 689945"/>
                <a:gd name="connsiteY11" fmla="*/ 145608 h 148140"/>
                <a:gd name="connsiteX12" fmla="*/ 576860 w 689945"/>
                <a:gd name="connsiteY12" fmla="*/ 145608 h 148140"/>
                <a:gd name="connsiteX13" fmla="*/ 599731 w 689945"/>
                <a:gd name="connsiteY13" fmla="*/ 63308 h 148140"/>
                <a:gd name="connsiteX14" fmla="*/ 599731 w 689945"/>
                <a:gd name="connsiteY14" fmla="*/ 63308 h 148140"/>
                <a:gd name="connsiteX15" fmla="*/ 622602 w 689945"/>
                <a:gd name="connsiteY15" fmla="*/ 145608 h 148140"/>
                <a:gd name="connsiteX16" fmla="*/ 656909 w 689945"/>
                <a:gd name="connsiteY16" fmla="*/ 145608 h 148140"/>
                <a:gd name="connsiteX17" fmla="*/ 448528 w 689945"/>
                <a:gd name="connsiteY17" fmla="*/ 125350 h 148140"/>
                <a:gd name="connsiteX18" fmla="*/ 421845 w 689945"/>
                <a:gd name="connsiteY18" fmla="*/ 88631 h 148140"/>
                <a:gd name="connsiteX19" fmla="*/ 448528 w 689945"/>
                <a:gd name="connsiteY19" fmla="*/ 56977 h 148140"/>
                <a:gd name="connsiteX20" fmla="*/ 475211 w 689945"/>
                <a:gd name="connsiteY20" fmla="*/ 88631 h 148140"/>
                <a:gd name="connsiteX21" fmla="*/ 448528 w 689945"/>
                <a:gd name="connsiteY21" fmla="*/ 125350 h 148140"/>
                <a:gd name="connsiteX22" fmla="*/ 504435 w 689945"/>
                <a:gd name="connsiteY22" fmla="*/ 92430 h 148140"/>
                <a:gd name="connsiteX23" fmla="*/ 447257 w 689945"/>
                <a:gd name="connsiteY23" fmla="*/ 35452 h 148140"/>
                <a:gd name="connsiteX24" fmla="*/ 391350 w 689945"/>
                <a:gd name="connsiteY24" fmla="*/ 92430 h 148140"/>
                <a:gd name="connsiteX25" fmla="*/ 447257 w 689945"/>
                <a:gd name="connsiteY25" fmla="*/ 148141 h 148140"/>
                <a:gd name="connsiteX26" fmla="*/ 504435 w 689945"/>
                <a:gd name="connsiteY26" fmla="*/ 92430 h 148140"/>
                <a:gd name="connsiteX27" fmla="*/ 355773 w 689945"/>
                <a:gd name="connsiteY27" fmla="*/ 145608 h 148140"/>
                <a:gd name="connsiteX28" fmla="*/ 355773 w 689945"/>
                <a:gd name="connsiteY28" fmla="*/ 101293 h 148140"/>
                <a:gd name="connsiteX29" fmla="*/ 378644 w 689945"/>
                <a:gd name="connsiteY29" fmla="*/ 62042 h 148140"/>
                <a:gd name="connsiteX30" fmla="*/ 391350 w 689945"/>
                <a:gd name="connsiteY30" fmla="*/ 64574 h 148140"/>
                <a:gd name="connsiteX31" fmla="*/ 391350 w 689945"/>
                <a:gd name="connsiteY31" fmla="*/ 36719 h 148140"/>
                <a:gd name="connsiteX32" fmla="*/ 382456 w 689945"/>
                <a:gd name="connsiteY32" fmla="*/ 35452 h 148140"/>
                <a:gd name="connsiteX33" fmla="*/ 353232 w 689945"/>
                <a:gd name="connsiteY33" fmla="*/ 62042 h 148140"/>
                <a:gd name="connsiteX34" fmla="*/ 353232 w 689945"/>
                <a:gd name="connsiteY34" fmla="*/ 62042 h 148140"/>
                <a:gd name="connsiteX35" fmla="*/ 353232 w 689945"/>
                <a:gd name="connsiteY35" fmla="*/ 37985 h 148140"/>
                <a:gd name="connsiteX36" fmla="*/ 327819 w 689945"/>
                <a:gd name="connsiteY36" fmla="*/ 37985 h 148140"/>
                <a:gd name="connsiteX37" fmla="*/ 327819 w 689945"/>
                <a:gd name="connsiteY37" fmla="*/ 145608 h 148140"/>
                <a:gd name="connsiteX38" fmla="*/ 355773 w 689945"/>
                <a:gd name="connsiteY38" fmla="*/ 145608 h 148140"/>
                <a:gd name="connsiteX39" fmla="*/ 280806 w 689945"/>
                <a:gd name="connsiteY39" fmla="*/ 145608 h 148140"/>
                <a:gd name="connsiteX40" fmla="*/ 280806 w 689945"/>
                <a:gd name="connsiteY40" fmla="*/ 101293 h 148140"/>
                <a:gd name="connsiteX41" fmla="*/ 303678 w 689945"/>
                <a:gd name="connsiteY41" fmla="*/ 62042 h 148140"/>
                <a:gd name="connsiteX42" fmla="*/ 316384 w 689945"/>
                <a:gd name="connsiteY42" fmla="*/ 64574 h 148140"/>
                <a:gd name="connsiteX43" fmla="*/ 316384 w 689945"/>
                <a:gd name="connsiteY43" fmla="*/ 36719 h 148140"/>
                <a:gd name="connsiteX44" fmla="*/ 307489 w 689945"/>
                <a:gd name="connsiteY44" fmla="*/ 35452 h 148140"/>
                <a:gd name="connsiteX45" fmla="*/ 278265 w 689945"/>
                <a:gd name="connsiteY45" fmla="*/ 62042 h 148140"/>
                <a:gd name="connsiteX46" fmla="*/ 278265 w 689945"/>
                <a:gd name="connsiteY46" fmla="*/ 62042 h 148140"/>
                <a:gd name="connsiteX47" fmla="*/ 278265 w 689945"/>
                <a:gd name="connsiteY47" fmla="*/ 37985 h 148140"/>
                <a:gd name="connsiteX48" fmla="*/ 252853 w 689945"/>
                <a:gd name="connsiteY48" fmla="*/ 37985 h 148140"/>
                <a:gd name="connsiteX49" fmla="*/ 252853 w 689945"/>
                <a:gd name="connsiteY49" fmla="*/ 145608 h 148140"/>
                <a:gd name="connsiteX50" fmla="*/ 280806 w 689945"/>
                <a:gd name="connsiteY50" fmla="*/ 145608 h 148140"/>
                <a:gd name="connsiteX51" fmla="*/ 205840 w 689945"/>
                <a:gd name="connsiteY51" fmla="*/ 96228 h 148140"/>
                <a:gd name="connsiteX52" fmla="*/ 180428 w 689945"/>
                <a:gd name="connsiteY52" fmla="*/ 126616 h 148140"/>
                <a:gd name="connsiteX53" fmla="*/ 162639 w 689945"/>
                <a:gd name="connsiteY53" fmla="*/ 113954 h 148140"/>
                <a:gd name="connsiteX54" fmla="*/ 193134 w 689945"/>
                <a:gd name="connsiteY54" fmla="*/ 94962 h 148140"/>
                <a:gd name="connsiteX55" fmla="*/ 205840 w 689945"/>
                <a:gd name="connsiteY55" fmla="*/ 96228 h 148140"/>
                <a:gd name="connsiteX56" fmla="*/ 205840 w 689945"/>
                <a:gd name="connsiteY56" fmla="*/ 96228 h 148140"/>
                <a:gd name="connsiteX57" fmla="*/ 232523 w 689945"/>
                <a:gd name="connsiteY57" fmla="*/ 145608 h 148140"/>
                <a:gd name="connsiteX58" fmla="*/ 231252 w 689945"/>
                <a:gd name="connsiteY58" fmla="*/ 102559 h 148140"/>
                <a:gd name="connsiteX59" fmla="*/ 231252 w 689945"/>
                <a:gd name="connsiteY59" fmla="*/ 81034 h 148140"/>
                <a:gd name="connsiteX60" fmla="*/ 184240 w 689945"/>
                <a:gd name="connsiteY60" fmla="*/ 35452 h 148140"/>
                <a:gd name="connsiteX61" fmla="*/ 146121 w 689945"/>
                <a:gd name="connsiteY61" fmla="*/ 43049 h 148140"/>
                <a:gd name="connsiteX62" fmla="*/ 147392 w 689945"/>
                <a:gd name="connsiteY62" fmla="*/ 67106 h 148140"/>
                <a:gd name="connsiteX63" fmla="*/ 180428 w 689945"/>
                <a:gd name="connsiteY63" fmla="*/ 55711 h 148140"/>
                <a:gd name="connsiteX64" fmla="*/ 204569 w 689945"/>
                <a:gd name="connsiteY64" fmla="*/ 78502 h 148140"/>
                <a:gd name="connsiteX65" fmla="*/ 204569 w 689945"/>
                <a:gd name="connsiteY65" fmla="*/ 78502 h 148140"/>
                <a:gd name="connsiteX66" fmla="*/ 186781 w 689945"/>
                <a:gd name="connsiteY66" fmla="*/ 78502 h 148140"/>
                <a:gd name="connsiteX67" fmla="*/ 133415 w 689945"/>
                <a:gd name="connsiteY67" fmla="*/ 115220 h 148140"/>
                <a:gd name="connsiteX68" fmla="*/ 171533 w 689945"/>
                <a:gd name="connsiteY68" fmla="*/ 146874 h 148140"/>
                <a:gd name="connsiteX69" fmla="*/ 204569 w 689945"/>
                <a:gd name="connsiteY69" fmla="*/ 127882 h 148140"/>
                <a:gd name="connsiteX70" fmla="*/ 204569 w 689945"/>
                <a:gd name="connsiteY70" fmla="*/ 127882 h 148140"/>
                <a:gd name="connsiteX71" fmla="*/ 205840 w 689945"/>
                <a:gd name="connsiteY71" fmla="*/ 144342 h 148140"/>
                <a:gd name="connsiteX72" fmla="*/ 232523 w 689945"/>
                <a:gd name="connsiteY72" fmla="*/ 144342 h 148140"/>
                <a:gd name="connsiteX73" fmla="*/ 116897 w 689945"/>
                <a:gd name="connsiteY73" fmla="*/ 145608 h 148140"/>
                <a:gd name="connsiteX74" fmla="*/ 116897 w 689945"/>
                <a:gd name="connsiteY74" fmla="*/ 0 h 148140"/>
                <a:gd name="connsiteX75" fmla="*/ 87673 w 689945"/>
                <a:gd name="connsiteY75" fmla="*/ 0 h 148140"/>
                <a:gd name="connsiteX76" fmla="*/ 87673 w 689945"/>
                <a:gd name="connsiteY76" fmla="*/ 58243 h 148140"/>
                <a:gd name="connsiteX77" fmla="*/ 29224 w 689945"/>
                <a:gd name="connsiteY77" fmla="*/ 58243 h 148140"/>
                <a:gd name="connsiteX78" fmla="*/ 29224 w 689945"/>
                <a:gd name="connsiteY78" fmla="*/ 0 h 148140"/>
                <a:gd name="connsiteX79" fmla="*/ 0 w 689945"/>
                <a:gd name="connsiteY79" fmla="*/ 0 h 148140"/>
                <a:gd name="connsiteX80" fmla="*/ 0 w 689945"/>
                <a:gd name="connsiteY80" fmla="*/ 145608 h 148140"/>
                <a:gd name="connsiteX81" fmla="*/ 29224 w 689945"/>
                <a:gd name="connsiteY81" fmla="*/ 145608 h 148140"/>
                <a:gd name="connsiteX82" fmla="*/ 29224 w 689945"/>
                <a:gd name="connsiteY82" fmla="*/ 82300 h 148140"/>
                <a:gd name="connsiteX83" fmla="*/ 87673 w 689945"/>
                <a:gd name="connsiteY83" fmla="*/ 82300 h 148140"/>
                <a:gd name="connsiteX84" fmla="*/ 87673 w 689945"/>
                <a:gd name="connsiteY84" fmla="*/ 145608 h 148140"/>
                <a:gd name="connsiteX85" fmla="*/ 116897 w 689945"/>
                <a:gd name="connsiteY85" fmla="*/ 145608 h 1481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89945" h="148140">
                  <a:moveTo>
                    <a:pt x="656909" y="145608"/>
                  </a:moveTo>
                  <a:lnTo>
                    <a:pt x="689945" y="37985"/>
                  </a:lnTo>
                  <a:lnTo>
                    <a:pt x="663262" y="37985"/>
                  </a:lnTo>
                  <a:lnTo>
                    <a:pt x="640391" y="117753"/>
                  </a:lnTo>
                  <a:lnTo>
                    <a:pt x="640391" y="117753"/>
                  </a:lnTo>
                  <a:lnTo>
                    <a:pt x="617520" y="37985"/>
                  </a:lnTo>
                  <a:lnTo>
                    <a:pt x="584484" y="37985"/>
                  </a:lnTo>
                  <a:lnTo>
                    <a:pt x="562884" y="117753"/>
                  </a:lnTo>
                  <a:lnTo>
                    <a:pt x="562884" y="117753"/>
                  </a:lnTo>
                  <a:lnTo>
                    <a:pt x="538742" y="37985"/>
                  </a:lnTo>
                  <a:lnTo>
                    <a:pt x="509518" y="37985"/>
                  </a:lnTo>
                  <a:lnTo>
                    <a:pt x="545095" y="145608"/>
                  </a:lnTo>
                  <a:lnTo>
                    <a:pt x="576860" y="145608"/>
                  </a:lnTo>
                  <a:lnTo>
                    <a:pt x="599731" y="63308"/>
                  </a:lnTo>
                  <a:lnTo>
                    <a:pt x="599731" y="63308"/>
                  </a:lnTo>
                  <a:lnTo>
                    <a:pt x="622602" y="145608"/>
                  </a:lnTo>
                  <a:lnTo>
                    <a:pt x="656909" y="145608"/>
                  </a:lnTo>
                  <a:close/>
                  <a:moveTo>
                    <a:pt x="448528" y="125350"/>
                  </a:moveTo>
                  <a:cubicBezTo>
                    <a:pt x="430739" y="125350"/>
                    <a:pt x="421845" y="111422"/>
                    <a:pt x="421845" y="88631"/>
                  </a:cubicBezTo>
                  <a:cubicBezTo>
                    <a:pt x="421845" y="72171"/>
                    <a:pt x="430739" y="56977"/>
                    <a:pt x="448528" y="56977"/>
                  </a:cubicBezTo>
                  <a:cubicBezTo>
                    <a:pt x="466317" y="56977"/>
                    <a:pt x="475211" y="72171"/>
                    <a:pt x="475211" y="88631"/>
                  </a:cubicBezTo>
                  <a:cubicBezTo>
                    <a:pt x="475211" y="111422"/>
                    <a:pt x="466317" y="125350"/>
                    <a:pt x="448528" y="125350"/>
                  </a:cubicBezTo>
                  <a:moveTo>
                    <a:pt x="504435" y="92430"/>
                  </a:moveTo>
                  <a:cubicBezTo>
                    <a:pt x="504435" y="58243"/>
                    <a:pt x="480293" y="35452"/>
                    <a:pt x="447257" y="35452"/>
                  </a:cubicBezTo>
                  <a:cubicBezTo>
                    <a:pt x="414221" y="35452"/>
                    <a:pt x="391350" y="58243"/>
                    <a:pt x="391350" y="92430"/>
                  </a:cubicBezTo>
                  <a:cubicBezTo>
                    <a:pt x="391350" y="124084"/>
                    <a:pt x="412951" y="148141"/>
                    <a:pt x="447257" y="148141"/>
                  </a:cubicBezTo>
                  <a:cubicBezTo>
                    <a:pt x="482835" y="148141"/>
                    <a:pt x="504435" y="124084"/>
                    <a:pt x="504435" y="92430"/>
                  </a:cubicBezTo>
                  <a:moveTo>
                    <a:pt x="355773" y="145608"/>
                  </a:moveTo>
                  <a:lnTo>
                    <a:pt x="355773" y="101293"/>
                  </a:lnTo>
                  <a:cubicBezTo>
                    <a:pt x="355773" y="68373"/>
                    <a:pt x="368479" y="62042"/>
                    <a:pt x="378644" y="62042"/>
                  </a:cubicBezTo>
                  <a:cubicBezTo>
                    <a:pt x="383726" y="62042"/>
                    <a:pt x="388809" y="63308"/>
                    <a:pt x="391350" y="64574"/>
                  </a:cubicBezTo>
                  <a:lnTo>
                    <a:pt x="391350" y="36719"/>
                  </a:lnTo>
                  <a:cubicBezTo>
                    <a:pt x="390080" y="36719"/>
                    <a:pt x="388809" y="35452"/>
                    <a:pt x="382456" y="35452"/>
                  </a:cubicBezTo>
                  <a:cubicBezTo>
                    <a:pt x="365938" y="35452"/>
                    <a:pt x="354502" y="50646"/>
                    <a:pt x="353232" y="62042"/>
                  </a:cubicBezTo>
                  <a:lnTo>
                    <a:pt x="353232" y="62042"/>
                  </a:lnTo>
                  <a:lnTo>
                    <a:pt x="353232" y="37985"/>
                  </a:lnTo>
                  <a:lnTo>
                    <a:pt x="327819" y="37985"/>
                  </a:lnTo>
                  <a:lnTo>
                    <a:pt x="327819" y="145608"/>
                  </a:lnTo>
                  <a:lnTo>
                    <a:pt x="355773" y="145608"/>
                  </a:lnTo>
                  <a:close/>
                  <a:moveTo>
                    <a:pt x="280806" y="145608"/>
                  </a:moveTo>
                  <a:lnTo>
                    <a:pt x="280806" y="101293"/>
                  </a:lnTo>
                  <a:cubicBezTo>
                    <a:pt x="280806" y="68373"/>
                    <a:pt x="293513" y="62042"/>
                    <a:pt x="303678" y="62042"/>
                  </a:cubicBezTo>
                  <a:cubicBezTo>
                    <a:pt x="308760" y="62042"/>
                    <a:pt x="313842" y="63308"/>
                    <a:pt x="316384" y="64574"/>
                  </a:cubicBezTo>
                  <a:lnTo>
                    <a:pt x="316384" y="36719"/>
                  </a:lnTo>
                  <a:cubicBezTo>
                    <a:pt x="315113" y="36719"/>
                    <a:pt x="313842" y="35452"/>
                    <a:pt x="307489" y="35452"/>
                  </a:cubicBezTo>
                  <a:cubicBezTo>
                    <a:pt x="290971" y="35452"/>
                    <a:pt x="279536" y="50646"/>
                    <a:pt x="278265" y="62042"/>
                  </a:cubicBezTo>
                  <a:lnTo>
                    <a:pt x="278265" y="62042"/>
                  </a:lnTo>
                  <a:lnTo>
                    <a:pt x="278265" y="37985"/>
                  </a:lnTo>
                  <a:lnTo>
                    <a:pt x="252853" y="37985"/>
                  </a:lnTo>
                  <a:lnTo>
                    <a:pt x="252853" y="145608"/>
                  </a:lnTo>
                  <a:lnTo>
                    <a:pt x="280806" y="145608"/>
                  </a:lnTo>
                  <a:close/>
                  <a:moveTo>
                    <a:pt x="205840" y="96228"/>
                  </a:moveTo>
                  <a:cubicBezTo>
                    <a:pt x="205840" y="117753"/>
                    <a:pt x="193134" y="126616"/>
                    <a:pt x="180428" y="126616"/>
                  </a:cubicBezTo>
                  <a:cubicBezTo>
                    <a:pt x="168992" y="126616"/>
                    <a:pt x="162639" y="121551"/>
                    <a:pt x="162639" y="113954"/>
                  </a:cubicBezTo>
                  <a:cubicBezTo>
                    <a:pt x="162639" y="101293"/>
                    <a:pt x="174075" y="94962"/>
                    <a:pt x="193134" y="94962"/>
                  </a:cubicBezTo>
                  <a:lnTo>
                    <a:pt x="205840" y="96228"/>
                  </a:lnTo>
                  <a:lnTo>
                    <a:pt x="205840" y="96228"/>
                  </a:lnTo>
                  <a:close/>
                  <a:moveTo>
                    <a:pt x="232523" y="145608"/>
                  </a:moveTo>
                  <a:cubicBezTo>
                    <a:pt x="231252" y="131681"/>
                    <a:pt x="231252" y="108890"/>
                    <a:pt x="231252" y="102559"/>
                  </a:cubicBezTo>
                  <a:lnTo>
                    <a:pt x="231252" y="81034"/>
                  </a:lnTo>
                  <a:cubicBezTo>
                    <a:pt x="231252" y="48114"/>
                    <a:pt x="217276" y="35452"/>
                    <a:pt x="184240" y="35452"/>
                  </a:cubicBezTo>
                  <a:cubicBezTo>
                    <a:pt x="171533" y="35452"/>
                    <a:pt x="156286" y="39251"/>
                    <a:pt x="146121" y="43049"/>
                  </a:cubicBezTo>
                  <a:lnTo>
                    <a:pt x="147392" y="67106"/>
                  </a:lnTo>
                  <a:cubicBezTo>
                    <a:pt x="156286" y="59509"/>
                    <a:pt x="168992" y="55711"/>
                    <a:pt x="180428" y="55711"/>
                  </a:cubicBezTo>
                  <a:cubicBezTo>
                    <a:pt x="195675" y="55711"/>
                    <a:pt x="204569" y="60776"/>
                    <a:pt x="204569" y="78502"/>
                  </a:cubicBezTo>
                  <a:lnTo>
                    <a:pt x="204569" y="78502"/>
                  </a:lnTo>
                  <a:lnTo>
                    <a:pt x="186781" y="78502"/>
                  </a:lnTo>
                  <a:cubicBezTo>
                    <a:pt x="144850" y="78502"/>
                    <a:pt x="133415" y="96228"/>
                    <a:pt x="133415" y="115220"/>
                  </a:cubicBezTo>
                  <a:cubicBezTo>
                    <a:pt x="133415" y="135479"/>
                    <a:pt x="151203" y="146874"/>
                    <a:pt x="171533" y="146874"/>
                  </a:cubicBezTo>
                  <a:cubicBezTo>
                    <a:pt x="185510" y="146874"/>
                    <a:pt x="198216" y="139277"/>
                    <a:pt x="204569" y="127882"/>
                  </a:cubicBezTo>
                  <a:lnTo>
                    <a:pt x="204569" y="127882"/>
                  </a:lnTo>
                  <a:cubicBezTo>
                    <a:pt x="204569" y="132947"/>
                    <a:pt x="204569" y="140544"/>
                    <a:pt x="205840" y="144342"/>
                  </a:cubicBezTo>
                  <a:lnTo>
                    <a:pt x="232523" y="144342"/>
                  </a:lnTo>
                  <a:close/>
                  <a:moveTo>
                    <a:pt x="116897" y="145608"/>
                  </a:moveTo>
                  <a:lnTo>
                    <a:pt x="116897" y="0"/>
                  </a:lnTo>
                  <a:lnTo>
                    <a:pt x="87673" y="0"/>
                  </a:lnTo>
                  <a:lnTo>
                    <a:pt x="87673" y="58243"/>
                  </a:lnTo>
                  <a:lnTo>
                    <a:pt x="29224" y="58243"/>
                  </a:lnTo>
                  <a:lnTo>
                    <a:pt x="29224" y="0"/>
                  </a:lnTo>
                  <a:lnTo>
                    <a:pt x="0" y="0"/>
                  </a:lnTo>
                  <a:lnTo>
                    <a:pt x="0" y="145608"/>
                  </a:lnTo>
                  <a:lnTo>
                    <a:pt x="29224" y="145608"/>
                  </a:lnTo>
                  <a:lnTo>
                    <a:pt x="29224" y="82300"/>
                  </a:lnTo>
                  <a:lnTo>
                    <a:pt x="87673" y="82300"/>
                  </a:lnTo>
                  <a:lnTo>
                    <a:pt x="87673" y="145608"/>
                  </a:lnTo>
                  <a:lnTo>
                    <a:pt x="116897" y="145608"/>
                  </a:lnTo>
                  <a:close/>
                </a:path>
              </a:pathLst>
            </a:custGeom>
            <a:solidFill>
              <a:srgbClr val="F39000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49" name="Freeform 48">
              <a:extLst>
                <a:ext uri="{FF2B5EF4-FFF2-40B4-BE49-F238E27FC236}">
                  <a16:creationId xmlns:a16="http://schemas.microsoft.com/office/drawing/2014/main" id="{34BB1FCF-3EA2-D8B7-7730-87B1C89BFCC2}"/>
                </a:ext>
              </a:extLst>
            </p:cNvPr>
            <p:cNvSpPr/>
            <p:nvPr/>
          </p:nvSpPr>
          <p:spPr>
            <a:xfrm>
              <a:off x="2356626" y="10535798"/>
              <a:ext cx="543824" cy="203851"/>
            </a:xfrm>
            <a:custGeom>
              <a:avLst/>
              <a:gdLst>
                <a:gd name="connsiteX0" fmla="*/ 490458 w 543824"/>
                <a:gd name="connsiteY0" fmla="*/ 134213 h 203851"/>
                <a:gd name="connsiteX1" fmla="*/ 466317 w 543824"/>
                <a:gd name="connsiteY1" fmla="*/ 101293 h 203851"/>
                <a:gd name="connsiteX2" fmla="*/ 491729 w 543824"/>
                <a:gd name="connsiteY2" fmla="*/ 67106 h 203851"/>
                <a:gd name="connsiteX3" fmla="*/ 515871 w 543824"/>
                <a:gd name="connsiteY3" fmla="*/ 100027 h 203851"/>
                <a:gd name="connsiteX4" fmla="*/ 490458 w 543824"/>
                <a:gd name="connsiteY4" fmla="*/ 134213 h 203851"/>
                <a:gd name="connsiteX5" fmla="*/ 514600 w 543824"/>
                <a:gd name="connsiteY5" fmla="*/ 141810 h 203851"/>
                <a:gd name="connsiteX6" fmla="*/ 482835 w 543824"/>
                <a:gd name="connsiteY6" fmla="*/ 181061 h 203851"/>
                <a:gd name="connsiteX7" fmla="*/ 451069 w 543824"/>
                <a:gd name="connsiteY7" fmla="*/ 172198 h 203851"/>
                <a:gd name="connsiteX8" fmla="*/ 448528 w 543824"/>
                <a:gd name="connsiteY8" fmla="*/ 196255 h 203851"/>
                <a:gd name="connsiteX9" fmla="*/ 486646 w 543824"/>
                <a:gd name="connsiteY9" fmla="*/ 203852 h 203851"/>
                <a:gd name="connsiteX10" fmla="*/ 543824 w 543824"/>
                <a:gd name="connsiteY10" fmla="*/ 146875 h 203851"/>
                <a:gd name="connsiteX11" fmla="*/ 543824 w 543824"/>
                <a:gd name="connsiteY11" fmla="*/ 49380 h 203851"/>
                <a:gd name="connsiteX12" fmla="*/ 517141 w 543824"/>
                <a:gd name="connsiteY12" fmla="*/ 49380 h 203851"/>
                <a:gd name="connsiteX13" fmla="*/ 517141 w 543824"/>
                <a:gd name="connsiteY13" fmla="*/ 64574 h 203851"/>
                <a:gd name="connsiteX14" fmla="*/ 517141 w 543824"/>
                <a:gd name="connsiteY14" fmla="*/ 64574 h 203851"/>
                <a:gd name="connsiteX15" fmla="*/ 484105 w 543824"/>
                <a:gd name="connsiteY15" fmla="*/ 46848 h 203851"/>
                <a:gd name="connsiteX16" fmla="*/ 438363 w 543824"/>
                <a:gd name="connsiteY16" fmla="*/ 102559 h 203851"/>
                <a:gd name="connsiteX17" fmla="*/ 482835 w 543824"/>
                <a:gd name="connsiteY17" fmla="*/ 157004 h 203851"/>
                <a:gd name="connsiteX18" fmla="*/ 515871 w 543824"/>
                <a:gd name="connsiteY18" fmla="*/ 139277 h 203851"/>
                <a:gd name="connsiteX19" fmla="*/ 515871 w 543824"/>
                <a:gd name="connsiteY19" fmla="*/ 139277 h 203851"/>
                <a:gd name="connsiteX20" fmla="*/ 515871 w 543824"/>
                <a:gd name="connsiteY20" fmla="*/ 141810 h 203851"/>
                <a:gd name="connsiteX21" fmla="*/ 420574 w 543824"/>
                <a:gd name="connsiteY21" fmla="*/ 157004 h 203851"/>
                <a:gd name="connsiteX22" fmla="*/ 420574 w 543824"/>
                <a:gd name="connsiteY22" fmla="*/ 88631 h 203851"/>
                <a:gd name="connsiteX23" fmla="*/ 383726 w 543824"/>
                <a:gd name="connsiteY23" fmla="*/ 46848 h 203851"/>
                <a:gd name="connsiteX24" fmla="*/ 348149 w 543824"/>
                <a:gd name="connsiteY24" fmla="*/ 64574 h 203851"/>
                <a:gd name="connsiteX25" fmla="*/ 348149 w 543824"/>
                <a:gd name="connsiteY25" fmla="*/ 64574 h 203851"/>
                <a:gd name="connsiteX26" fmla="*/ 348149 w 543824"/>
                <a:gd name="connsiteY26" fmla="*/ 49380 h 203851"/>
                <a:gd name="connsiteX27" fmla="*/ 321466 w 543824"/>
                <a:gd name="connsiteY27" fmla="*/ 49380 h 203851"/>
                <a:gd name="connsiteX28" fmla="*/ 321466 w 543824"/>
                <a:gd name="connsiteY28" fmla="*/ 157004 h 203851"/>
                <a:gd name="connsiteX29" fmla="*/ 349420 w 543824"/>
                <a:gd name="connsiteY29" fmla="*/ 157004 h 203851"/>
                <a:gd name="connsiteX30" fmla="*/ 349420 w 543824"/>
                <a:gd name="connsiteY30" fmla="*/ 105091 h 203851"/>
                <a:gd name="connsiteX31" fmla="*/ 373561 w 543824"/>
                <a:gd name="connsiteY31" fmla="*/ 68373 h 203851"/>
                <a:gd name="connsiteX32" fmla="*/ 391350 w 543824"/>
                <a:gd name="connsiteY32" fmla="*/ 96228 h 203851"/>
                <a:gd name="connsiteX33" fmla="*/ 391350 w 543824"/>
                <a:gd name="connsiteY33" fmla="*/ 157004 h 203851"/>
                <a:gd name="connsiteX34" fmla="*/ 420574 w 543824"/>
                <a:gd name="connsiteY34" fmla="*/ 157004 h 203851"/>
                <a:gd name="connsiteX35" fmla="*/ 298595 w 543824"/>
                <a:gd name="connsiteY35" fmla="*/ 49380 h 203851"/>
                <a:gd name="connsiteX36" fmla="*/ 270642 w 543824"/>
                <a:gd name="connsiteY36" fmla="*/ 49380 h 203851"/>
                <a:gd name="connsiteX37" fmla="*/ 270642 w 543824"/>
                <a:gd name="connsiteY37" fmla="*/ 157004 h 203851"/>
                <a:gd name="connsiteX38" fmla="*/ 298595 w 543824"/>
                <a:gd name="connsiteY38" fmla="*/ 157004 h 203851"/>
                <a:gd name="connsiteX39" fmla="*/ 298595 w 543824"/>
                <a:gd name="connsiteY39" fmla="*/ 49380 h 203851"/>
                <a:gd name="connsiteX40" fmla="*/ 298595 w 543824"/>
                <a:gd name="connsiteY40" fmla="*/ 2532 h 203851"/>
                <a:gd name="connsiteX41" fmla="*/ 270642 w 543824"/>
                <a:gd name="connsiteY41" fmla="*/ 2532 h 203851"/>
                <a:gd name="connsiteX42" fmla="*/ 270642 w 543824"/>
                <a:gd name="connsiteY42" fmla="*/ 29122 h 203851"/>
                <a:gd name="connsiteX43" fmla="*/ 298595 w 543824"/>
                <a:gd name="connsiteY43" fmla="*/ 29122 h 203851"/>
                <a:gd name="connsiteX44" fmla="*/ 298595 w 543824"/>
                <a:gd name="connsiteY44" fmla="*/ 2532 h 203851"/>
                <a:gd name="connsiteX45" fmla="*/ 246500 w 543824"/>
                <a:gd name="connsiteY45" fmla="*/ 0 h 203851"/>
                <a:gd name="connsiteX46" fmla="*/ 218546 w 543824"/>
                <a:gd name="connsiteY46" fmla="*/ 0 h 203851"/>
                <a:gd name="connsiteX47" fmla="*/ 218546 w 543824"/>
                <a:gd name="connsiteY47" fmla="*/ 157004 h 203851"/>
                <a:gd name="connsiteX48" fmla="*/ 246500 w 543824"/>
                <a:gd name="connsiteY48" fmla="*/ 157004 h 203851"/>
                <a:gd name="connsiteX49" fmla="*/ 246500 w 543824"/>
                <a:gd name="connsiteY49" fmla="*/ 0 h 203851"/>
                <a:gd name="connsiteX50" fmla="*/ 171533 w 543824"/>
                <a:gd name="connsiteY50" fmla="*/ 107624 h 203851"/>
                <a:gd name="connsiteX51" fmla="*/ 146121 w 543824"/>
                <a:gd name="connsiteY51" fmla="*/ 138011 h 203851"/>
                <a:gd name="connsiteX52" fmla="*/ 128332 w 543824"/>
                <a:gd name="connsiteY52" fmla="*/ 125350 h 203851"/>
                <a:gd name="connsiteX53" fmla="*/ 158827 w 543824"/>
                <a:gd name="connsiteY53" fmla="*/ 106357 h 203851"/>
                <a:gd name="connsiteX54" fmla="*/ 171533 w 543824"/>
                <a:gd name="connsiteY54" fmla="*/ 107624 h 203851"/>
                <a:gd name="connsiteX55" fmla="*/ 171533 w 543824"/>
                <a:gd name="connsiteY55" fmla="*/ 107624 h 203851"/>
                <a:gd name="connsiteX56" fmla="*/ 198216 w 543824"/>
                <a:gd name="connsiteY56" fmla="*/ 157004 h 203851"/>
                <a:gd name="connsiteX57" fmla="*/ 196946 w 543824"/>
                <a:gd name="connsiteY57" fmla="*/ 113954 h 203851"/>
                <a:gd name="connsiteX58" fmla="*/ 196946 w 543824"/>
                <a:gd name="connsiteY58" fmla="*/ 92430 h 203851"/>
                <a:gd name="connsiteX59" fmla="*/ 149933 w 543824"/>
                <a:gd name="connsiteY59" fmla="*/ 46848 h 203851"/>
                <a:gd name="connsiteX60" fmla="*/ 111814 w 543824"/>
                <a:gd name="connsiteY60" fmla="*/ 54445 h 203851"/>
                <a:gd name="connsiteX61" fmla="*/ 113085 w 543824"/>
                <a:gd name="connsiteY61" fmla="*/ 78502 h 203851"/>
                <a:gd name="connsiteX62" fmla="*/ 146121 w 543824"/>
                <a:gd name="connsiteY62" fmla="*/ 67106 h 203851"/>
                <a:gd name="connsiteX63" fmla="*/ 170263 w 543824"/>
                <a:gd name="connsiteY63" fmla="*/ 89897 h 203851"/>
                <a:gd name="connsiteX64" fmla="*/ 170263 w 543824"/>
                <a:gd name="connsiteY64" fmla="*/ 89897 h 203851"/>
                <a:gd name="connsiteX65" fmla="*/ 152474 w 543824"/>
                <a:gd name="connsiteY65" fmla="*/ 89897 h 203851"/>
                <a:gd name="connsiteX66" fmla="*/ 99108 w 543824"/>
                <a:gd name="connsiteY66" fmla="*/ 126616 h 203851"/>
                <a:gd name="connsiteX67" fmla="*/ 137227 w 543824"/>
                <a:gd name="connsiteY67" fmla="*/ 158270 h 203851"/>
                <a:gd name="connsiteX68" fmla="*/ 170263 w 543824"/>
                <a:gd name="connsiteY68" fmla="*/ 139277 h 203851"/>
                <a:gd name="connsiteX69" fmla="*/ 170263 w 543824"/>
                <a:gd name="connsiteY69" fmla="*/ 139277 h 203851"/>
                <a:gd name="connsiteX70" fmla="*/ 171533 w 543824"/>
                <a:gd name="connsiteY70" fmla="*/ 155738 h 203851"/>
                <a:gd name="connsiteX71" fmla="*/ 198216 w 543824"/>
                <a:gd name="connsiteY71" fmla="*/ 155738 h 203851"/>
                <a:gd name="connsiteX72" fmla="*/ 86402 w 543824"/>
                <a:gd name="connsiteY72" fmla="*/ 157004 h 203851"/>
                <a:gd name="connsiteX73" fmla="*/ 86402 w 543824"/>
                <a:gd name="connsiteY73" fmla="*/ 134213 h 203851"/>
                <a:gd name="connsiteX74" fmla="*/ 29224 w 543824"/>
                <a:gd name="connsiteY74" fmla="*/ 134213 h 203851"/>
                <a:gd name="connsiteX75" fmla="*/ 29224 w 543824"/>
                <a:gd name="connsiteY75" fmla="*/ 92430 h 203851"/>
                <a:gd name="connsiteX76" fmla="*/ 81319 w 543824"/>
                <a:gd name="connsiteY76" fmla="*/ 92430 h 203851"/>
                <a:gd name="connsiteX77" fmla="*/ 81319 w 543824"/>
                <a:gd name="connsiteY77" fmla="*/ 69639 h 203851"/>
                <a:gd name="connsiteX78" fmla="*/ 29224 w 543824"/>
                <a:gd name="connsiteY78" fmla="*/ 69639 h 203851"/>
                <a:gd name="connsiteX79" fmla="*/ 29224 w 543824"/>
                <a:gd name="connsiteY79" fmla="*/ 34186 h 203851"/>
                <a:gd name="connsiteX80" fmla="*/ 86402 w 543824"/>
                <a:gd name="connsiteY80" fmla="*/ 34186 h 203851"/>
                <a:gd name="connsiteX81" fmla="*/ 86402 w 543824"/>
                <a:gd name="connsiteY81" fmla="*/ 11396 h 203851"/>
                <a:gd name="connsiteX82" fmla="*/ 0 w 543824"/>
                <a:gd name="connsiteY82" fmla="*/ 11396 h 203851"/>
                <a:gd name="connsiteX83" fmla="*/ 0 w 543824"/>
                <a:gd name="connsiteY83" fmla="*/ 157004 h 203851"/>
                <a:gd name="connsiteX84" fmla="*/ 86402 w 543824"/>
                <a:gd name="connsiteY84" fmla="*/ 157004 h 2038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</a:cxnLst>
              <a:rect l="l" t="t" r="r" b="b"/>
              <a:pathLst>
                <a:path w="543824" h="203851">
                  <a:moveTo>
                    <a:pt x="490458" y="134213"/>
                  </a:moveTo>
                  <a:cubicBezTo>
                    <a:pt x="473940" y="134213"/>
                    <a:pt x="466317" y="116487"/>
                    <a:pt x="466317" y="101293"/>
                  </a:cubicBezTo>
                  <a:cubicBezTo>
                    <a:pt x="466317" y="82300"/>
                    <a:pt x="473940" y="67106"/>
                    <a:pt x="491729" y="67106"/>
                  </a:cubicBezTo>
                  <a:cubicBezTo>
                    <a:pt x="509518" y="67106"/>
                    <a:pt x="515871" y="83567"/>
                    <a:pt x="515871" y="100027"/>
                  </a:cubicBezTo>
                  <a:cubicBezTo>
                    <a:pt x="514600" y="119019"/>
                    <a:pt x="508247" y="134213"/>
                    <a:pt x="490458" y="134213"/>
                  </a:cubicBezTo>
                  <a:moveTo>
                    <a:pt x="514600" y="141810"/>
                  </a:moveTo>
                  <a:cubicBezTo>
                    <a:pt x="514600" y="164601"/>
                    <a:pt x="508247" y="181061"/>
                    <a:pt x="482835" y="181061"/>
                  </a:cubicBezTo>
                  <a:cubicBezTo>
                    <a:pt x="473940" y="181061"/>
                    <a:pt x="461234" y="177262"/>
                    <a:pt x="451069" y="172198"/>
                  </a:cubicBezTo>
                  <a:lnTo>
                    <a:pt x="448528" y="196255"/>
                  </a:lnTo>
                  <a:cubicBezTo>
                    <a:pt x="462505" y="202585"/>
                    <a:pt x="475211" y="203852"/>
                    <a:pt x="486646" y="203852"/>
                  </a:cubicBezTo>
                  <a:cubicBezTo>
                    <a:pt x="524765" y="203852"/>
                    <a:pt x="543824" y="183593"/>
                    <a:pt x="543824" y="146875"/>
                  </a:cubicBezTo>
                  <a:lnTo>
                    <a:pt x="543824" y="49380"/>
                  </a:lnTo>
                  <a:lnTo>
                    <a:pt x="517141" y="49380"/>
                  </a:lnTo>
                  <a:lnTo>
                    <a:pt x="517141" y="64574"/>
                  </a:lnTo>
                  <a:lnTo>
                    <a:pt x="517141" y="64574"/>
                  </a:lnTo>
                  <a:cubicBezTo>
                    <a:pt x="509518" y="51913"/>
                    <a:pt x="498082" y="46848"/>
                    <a:pt x="484105" y="46848"/>
                  </a:cubicBezTo>
                  <a:cubicBezTo>
                    <a:pt x="452340" y="46848"/>
                    <a:pt x="438363" y="77236"/>
                    <a:pt x="438363" y="102559"/>
                  </a:cubicBezTo>
                  <a:cubicBezTo>
                    <a:pt x="438363" y="134213"/>
                    <a:pt x="452340" y="157004"/>
                    <a:pt x="482835" y="157004"/>
                  </a:cubicBezTo>
                  <a:cubicBezTo>
                    <a:pt x="496811" y="157004"/>
                    <a:pt x="510788" y="150673"/>
                    <a:pt x="515871" y="139277"/>
                  </a:cubicBezTo>
                  <a:lnTo>
                    <a:pt x="515871" y="139277"/>
                  </a:lnTo>
                  <a:lnTo>
                    <a:pt x="515871" y="141810"/>
                  </a:lnTo>
                  <a:close/>
                  <a:moveTo>
                    <a:pt x="420574" y="157004"/>
                  </a:moveTo>
                  <a:lnTo>
                    <a:pt x="420574" y="88631"/>
                  </a:lnTo>
                  <a:cubicBezTo>
                    <a:pt x="420574" y="63308"/>
                    <a:pt x="409139" y="46848"/>
                    <a:pt x="383726" y="46848"/>
                  </a:cubicBezTo>
                  <a:cubicBezTo>
                    <a:pt x="368479" y="46848"/>
                    <a:pt x="357044" y="51913"/>
                    <a:pt x="348149" y="64574"/>
                  </a:cubicBezTo>
                  <a:lnTo>
                    <a:pt x="348149" y="64574"/>
                  </a:lnTo>
                  <a:lnTo>
                    <a:pt x="348149" y="49380"/>
                  </a:lnTo>
                  <a:lnTo>
                    <a:pt x="321466" y="49380"/>
                  </a:lnTo>
                  <a:lnTo>
                    <a:pt x="321466" y="157004"/>
                  </a:lnTo>
                  <a:lnTo>
                    <a:pt x="349420" y="157004"/>
                  </a:lnTo>
                  <a:lnTo>
                    <a:pt x="349420" y="105091"/>
                  </a:lnTo>
                  <a:cubicBezTo>
                    <a:pt x="349420" y="86099"/>
                    <a:pt x="355773" y="68373"/>
                    <a:pt x="373561" y="68373"/>
                  </a:cubicBezTo>
                  <a:cubicBezTo>
                    <a:pt x="388809" y="68373"/>
                    <a:pt x="391350" y="79768"/>
                    <a:pt x="391350" y="96228"/>
                  </a:cubicBezTo>
                  <a:lnTo>
                    <a:pt x="391350" y="157004"/>
                  </a:lnTo>
                  <a:lnTo>
                    <a:pt x="420574" y="157004"/>
                  </a:lnTo>
                  <a:close/>
                  <a:moveTo>
                    <a:pt x="298595" y="49380"/>
                  </a:moveTo>
                  <a:lnTo>
                    <a:pt x="270642" y="49380"/>
                  </a:lnTo>
                  <a:lnTo>
                    <a:pt x="270642" y="157004"/>
                  </a:lnTo>
                  <a:lnTo>
                    <a:pt x="298595" y="157004"/>
                  </a:lnTo>
                  <a:lnTo>
                    <a:pt x="298595" y="49380"/>
                  </a:lnTo>
                  <a:close/>
                  <a:moveTo>
                    <a:pt x="298595" y="2532"/>
                  </a:moveTo>
                  <a:lnTo>
                    <a:pt x="270642" y="2532"/>
                  </a:lnTo>
                  <a:lnTo>
                    <a:pt x="270642" y="29122"/>
                  </a:lnTo>
                  <a:lnTo>
                    <a:pt x="298595" y="29122"/>
                  </a:lnTo>
                  <a:lnTo>
                    <a:pt x="298595" y="2532"/>
                  </a:lnTo>
                  <a:close/>
                  <a:moveTo>
                    <a:pt x="246500" y="0"/>
                  </a:moveTo>
                  <a:lnTo>
                    <a:pt x="218546" y="0"/>
                  </a:lnTo>
                  <a:lnTo>
                    <a:pt x="218546" y="157004"/>
                  </a:lnTo>
                  <a:lnTo>
                    <a:pt x="246500" y="157004"/>
                  </a:lnTo>
                  <a:lnTo>
                    <a:pt x="246500" y="0"/>
                  </a:lnTo>
                  <a:close/>
                  <a:moveTo>
                    <a:pt x="171533" y="107624"/>
                  </a:moveTo>
                  <a:cubicBezTo>
                    <a:pt x="171533" y="129148"/>
                    <a:pt x="158827" y="138011"/>
                    <a:pt x="146121" y="138011"/>
                  </a:cubicBezTo>
                  <a:cubicBezTo>
                    <a:pt x="134686" y="138011"/>
                    <a:pt x="128332" y="132947"/>
                    <a:pt x="128332" y="125350"/>
                  </a:cubicBezTo>
                  <a:cubicBezTo>
                    <a:pt x="128332" y="112688"/>
                    <a:pt x="139768" y="106357"/>
                    <a:pt x="158827" y="106357"/>
                  </a:cubicBezTo>
                  <a:lnTo>
                    <a:pt x="171533" y="107624"/>
                  </a:lnTo>
                  <a:lnTo>
                    <a:pt x="171533" y="107624"/>
                  </a:lnTo>
                  <a:close/>
                  <a:moveTo>
                    <a:pt x="198216" y="157004"/>
                  </a:moveTo>
                  <a:cubicBezTo>
                    <a:pt x="196946" y="143076"/>
                    <a:pt x="196946" y="120285"/>
                    <a:pt x="196946" y="113954"/>
                  </a:cubicBezTo>
                  <a:lnTo>
                    <a:pt x="196946" y="92430"/>
                  </a:lnTo>
                  <a:cubicBezTo>
                    <a:pt x="196946" y="59509"/>
                    <a:pt x="182969" y="46848"/>
                    <a:pt x="149933" y="46848"/>
                  </a:cubicBezTo>
                  <a:cubicBezTo>
                    <a:pt x="137227" y="46848"/>
                    <a:pt x="121979" y="50646"/>
                    <a:pt x="111814" y="54445"/>
                  </a:cubicBezTo>
                  <a:lnTo>
                    <a:pt x="113085" y="78502"/>
                  </a:lnTo>
                  <a:cubicBezTo>
                    <a:pt x="121979" y="70905"/>
                    <a:pt x="134686" y="67106"/>
                    <a:pt x="146121" y="67106"/>
                  </a:cubicBezTo>
                  <a:cubicBezTo>
                    <a:pt x="161368" y="67106"/>
                    <a:pt x="170263" y="72171"/>
                    <a:pt x="170263" y="89897"/>
                  </a:cubicBezTo>
                  <a:lnTo>
                    <a:pt x="170263" y="89897"/>
                  </a:lnTo>
                  <a:lnTo>
                    <a:pt x="152474" y="89897"/>
                  </a:lnTo>
                  <a:cubicBezTo>
                    <a:pt x="110544" y="89897"/>
                    <a:pt x="99108" y="107624"/>
                    <a:pt x="99108" y="126616"/>
                  </a:cubicBezTo>
                  <a:cubicBezTo>
                    <a:pt x="99108" y="146875"/>
                    <a:pt x="116897" y="158270"/>
                    <a:pt x="137227" y="158270"/>
                  </a:cubicBezTo>
                  <a:cubicBezTo>
                    <a:pt x="151203" y="158270"/>
                    <a:pt x="163910" y="150673"/>
                    <a:pt x="170263" y="139277"/>
                  </a:cubicBezTo>
                  <a:lnTo>
                    <a:pt x="170263" y="139277"/>
                  </a:lnTo>
                  <a:cubicBezTo>
                    <a:pt x="170263" y="144342"/>
                    <a:pt x="170263" y="151939"/>
                    <a:pt x="171533" y="155738"/>
                  </a:cubicBezTo>
                  <a:lnTo>
                    <a:pt x="198216" y="155738"/>
                  </a:lnTo>
                  <a:close/>
                  <a:moveTo>
                    <a:pt x="86402" y="157004"/>
                  </a:moveTo>
                  <a:lnTo>
                    <a:pt x="86402" y="134213"/>
                  </a:lnTo>
                  <a:lnTo>
                    <a:pt x="29224" y="134213"/>
                  </a:lnTo>
                  <a:lnTo>
                    <a:pt x="29224" y="92430"/>
                  </a:lnTo>
                  <a:lnTo>
                    <a:pt x="81319" y="92430"/>
                  </a:lnTo>
                  <a:lnTo>
                    <a:pt x="81319" y="69639"/>
                  </a:lnTo>
                  <a:lnTo>
                    <a:pt x="29224" y="69639"/>
                  </a:lnTo>
                  <a:lnTo>
                    <a:pt x="29224" y="34186"/>
                  </a:lnTo>
                  <a:lnTo>
                    <a:pt x="86402" y="34186"/>
                  </a:lnTo>
                  <a:lnTo>
                    <a:pt x="86402" y="11396"/>
                  </a:lnTo>
                  <a:lnTo>
                    <a:pt x="0" y="11396"/>
                  </a:lnTo>
                  <a:lnTo>
                    <a:pt x="0" y="157004"/>
                  </a:lnTo>
                  <a:lnTo>
                    <a:pt x="86402" y="157004"/>
                  </a:lnTo>
                  <a:close/>
                </a:path>
              </a:pathLst>
            </a:custGeom>
            <a:solidFill>
              <a:srgbClr val="F39000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0" name="Freeform 49">
              <a:extLst>
                <a:ext uri="{FF2B5EF4-FFF2-40B4-BE49-F238E27FC236}">
                  <a16:creationId xmlns:a16="http://schemas.microsoft.com/office/drawing/2014/main" id="{EDD95A94-7EA8-23A3-60B0-06F2A647C8F7}"/>
                </a:ext>
              </a:extLst>
            </p:cNvPr>
            <p:cNvSpPr/>
            <p:nvPr/>
          </p:nvSpPr>
          <p:spPr>
            <a:xfrm>
              <a:off x="3361685" y="9088579"/>
              <a:ext cx="484105" cy="149406"/>
            </a:xfrm>
            <a:custGeom>
              <a:avLst/>
              <a:gdLst>
                <a:gd name="connsiteX0" fmla="*/ 484105 w 484105"/>
                <a:gd name="connsiteY0" fmla="*/ 122817 h 149406"/>
                <a:gd name="connsiteX1" fmla="*/ 471399 w 484105"/>
                <a:gd name="connsiteY1" fmla="*/ 125350 h 149406"/>
                <a:gd name="connsiteX2" fmla="*/ 457422 w 484105"/>
                <a:gd name="connsiteY2" fmla="*/ 107624 h 149406"/>
                <a:gd name="connsiteX3" fmla="*/ 457422 w 484105"/>
                <a:gd name="connsiteY3" fmla="*/ 58243 h 149406"/>
                <a:gd name="connsiteX4" fmla="*/ 482835 w 484105"/>
                <a:gd name="connsiteY4" fmla="*/ 58243 h 149406"/>
                <a:gd name="connsiteX5" fmla="*/ 482835 w 484105"/>
                <a:gd name="connsiteY5" fmla="*/ 37985 h 149406"/>
                <a:gd name="connsiteX6" fmla="*/ 457422 w 484105"/>
                <a:gd name="connsiteY6" fmla="*/ 37985 h 149406"/>
                <a:gd name="connsiteX7" fmla="*/ 457422 w 484105"/>
                <a:gd name="connsiteY7" fmla="*/ 7597 h 149406"/>
                <a:gd name="connsiteX8" fmla="*/ 429469 w 484105"/>
                <a:gd name="connsiteY8" fmla="*/ 16460 h 149406"/>
                <a:gd name="connsiteX9" fmla="*/ 429469 w 484105"/>
                <a:gd name="connsiteY9" fmla="*/ 37985 h 149406"/>
                <a:gd name="connsiteX10" fmla="*/ 409139 w 484105"/>
                <a:gd name="connsiteY10" fmla="*/ 37985 h 149406"/>
                <a:gd name="connsiteX11" fmla="*/ 409139 w 484105"/>
                <a:gd name="connsiteY11" fmla="*/ 58243 h 149406"/>
                <a:gd name="connsiteX12" fmla="*/ 429469 w 484105"/>
                <a:gd name="connsiteY12" fmla="*/ 58243 h 149406"/>
                <a:gd name="connsiteX13" fmla="*/ 429469 w 484105"/>
                <a:gd name="connsiteY13" fmla="*/ 112688 h 149406"/>
                <a:gd name="connsiteX14" fmla="*/ 463775 w 484105"/>
                <a:gd name="connsiteY14" fmla="*/ 148141 h 149406"/>
                <a:gd name="connsiteX15" fmla="*/ 484105 w 484105"/>
                <a:gd name="connsiteY15" fmla="*/ 145608 h 149406"/>
                <a:gd name="connsiteX16" fmla="*/ 484105 w 484105"/>
                <a:gd name="connsiteY16" fmla="*/ 122817 h 149406"/>
                <a:gd name="connsiteX17" fmla="*/ 398974 w 484105"/>
                <a:gd name="connsiteY17" fmla="*/ 144342 h 149406"/>
                <a:gd name="connsiteX18" fmla="*/ 398974 w 484105"/>
                <a:gd name="connsiteY18" fmla="*/ 75970 h 149406"/>
                <a:gd name="connsiteX19" fmla="*/ 362126 w 484105"/>
                <a:gd name="connsiteY19" fmla="*/ 34186 h 149406"/>
                <a:gd name="connsiteX20" fmla="*/ 326549 w 484105"/>
                <a:gd name="connsiteY20" fmla="*/ 51912 h 149406"/>
                <a:gd name="connsiteX21" fmla="*/ 326549 w 484105"/>
                <a:gd name="connsiteY21" fmla="*/ 51912 h 149406"/>
                <a:gd name="connsiteX22" fmla="*/ 326549 w 484105"/>
                <a:gd name="connsiteY22" fmla="*/ 36719 h 149406"/>
                <a:gd name="connsiteX23" fmla="*/ 299866 w 484105"/>
                <a:gd name="connsiteY23" fmla="*/ 36719 h 149406"/>
                <a:gd name="connsiteX24" fmla="*/ 299866 w 484105"/>
                <a:gd name="connsiteY24" fmla="*/ 144342 h 149406"/>
                <a:gd name="connsiteX25" fmla="*/ 327819 w 484105"/>
                <a:gd name="connsiteY25" fmla="*/ 144342 h 149406"/>
                <a:gd name="connsiteX26" fmla="*/ 327819 w 484105"/>
                <a:gd name="connsiteY26" fmla="*/ 92430 h 149406"/>
                <a:gd name="connsiteX27" fmla="*/ 351961 w 484105"/>
                <a:gd name="connsiteY27" fmla="*/ 55711 h 149406"/>
                <a:gd name="connsiteX28" fmla="*/ 369750 w 484105"/>
                <a:gd name="connsiteY28" fmla="*/ 83566 h 149406"/>
                <a:gd name="connsiteX29" fmla="*/ 369750 w 484105"/>
                <a:gd name="connsiteY29" fmla="*/ 144342 h 149406"/>
                <a:gd name="connsiteX30" fmla="*/ 398974 w 484105"/>
                <a:gd name="connsiteY30" fmla="*/ 144342 h 149406"/>
                <a:gd name="connsiteX31" fmla="*/ 209652 w 484105"/>
                <a:gd name="connsiteY31" fmla="*/ 81034 h 149406"/>
                <a:gd name="connsiteX32" fmla="*/ 233794 w 484105"/>
                <a:gd name="connsiteY32" fmla="*/ 55711 h 149406"/>
                <a:gd name="connsiteX33" fmla="*/ 256665 w 484105"/>
                <a:gd name="connsiteY33" fmla="*/ 81034 h 149406"/>
                <a:gd name="connsiteX34" fmla="*/ 209652 w 484105"/>
                <a:gd name="connsiteY34" fmla="*/ 81034 h 149406"/>
                <a:gd name="connsiteX35" fmla="*/ 275724 w 484105"/>
                <a:gd name="connsiteY35" fmla="*/ 116487 h 149406"/>
                <a:gd name="connsiteX36" fmla="*/ 240147 w 484105"/>
                <a:gd name="connsiteY36" fmla="*/ 127882 h 149406"/>
                <a:gd name="connsiteX37" fmla="*/ 209652 w 484105"/>
                <a:gd name="connsiteY37" fmla="*/ 101293 h 149406"/>
                <a:gd name="connsiteX38" fmla="*/ 284618 w 484105"/>
                <a:gd name="connsiteY38" fmla="*/ 101293 h 149406"/>
                <a:gd name="connsiteX39" fmla="*/ 233794 w 484105"/>
                <a:gd name="connsiteY39" fmla="*/ 36719 h 149406"/>
                <a:gd name="connsiteX40" fmla="*/ 184240 w 484105"/>
                <a:gd name="connsiteY40" fmla="*/ 93696 h 149406"/>
                <a:gd name="connsiteX41" fmla="*/ 241417 w 484105"/>
                <a:gd name="connsiteY41" fmla="*/ 149407 h 149406"/>
                <a:gd name="connsiteX42" fmla="*/ 278265 w 484105"/>
                <a:gd name="connsiteY42" fmla="*/ 140544 h 149406"/>
                <a:gd name="connsiteX43" fmla="*/ 278265 w 484105"/>
                <a:gd name="connsiteY43" fmla="*/ 116487 h 149406"/>
                <a:gd name="connsiteX44" fmla="*/ 146121 w 484105"/>
                <a:gd name="connsiteY44" fmla="*/ 144342 h 149406"/>
                <a:gd name="connsiteX45" fmla="*/ 146121 w 484105"/>
                <a:gd name="connsiteY45" fmla="*/ 100027 h 149406"/>
                <a:gd name="connsiteX46" fmla="*/ 168992 w 484105"/>
                <a:gd name="connsiteY46" fmla="*/ 60776 h 149406"/>
                <a:gd name="connsiteX47" fmla="*/ 181698 w 484105"/>
                <a:gd name="connsiteY47" fmla="*/ 63308 h 149406"/>
                <a:gd name="connsiteX48" fmla="*/ 181698 w 484105"/>
                <a:gd name="connsiteY48" fmla="*/ 35452 h 149406"/>
                <a:gd name="connsiteX49" fmla="*/ 172804 w 484105"/>
                <a:gd name="connsiteY49" fmla="*/ 34186 h 149406"/>
                <a:gd name="connsiteX50" fmla="*/ 143580 w 484105"/>
                <a:gd name="connsiteY50" fmla="*/ 60776 h 149406"/>
                <a:gd name="connsiteX51" fmla="*/ 143580 w 484105"/>
                <a:gd name="connsiteY51" fmla="*/ 60776 h 149406"/>
                <a:gd name="connsiteX52" fmla="*/ 143580 w 484105"/>
                <a:gd name="connsiteY52" fmla="*/ 36719 h 149406"/>
                <a:gd name="connsiteX53" fmla="*/ 118167 w 484105"/>
                <a:gd name="connsiteY53" fmla="*/ 36719 h 149406"/>
                <a:gd name="connsiteX54" fmla="*/ 118167 w 484105"/>
                <a:gd name="connsiteY54" fmla="*/ 144342 h 149406"/>
                <a:gd name="connsiteX55" fmla="*/ 146121 w 484105"/>
                <a:gd name="connsiteY55" fmla="*/ 144342 h 149406"/>
                <a:gd name="connsiteX56" fmla="*/ 27954 w 484105"/>
                <a:gd name="connsiteY56" fmla="*/ 121551 h 149406"/>
                <a:gd name="connsiteX57" fmla="*/ 27954 w 484105"/>
                <a:gd name="connsiteY57" fmla="*/ 79768 h 149406"/>
                <a:gd name="connsiteX58" fmla="*/ 43201 w 484105"/>
                <a:gd name="connsiteY58" fmla="*/ 79768 h 149406"/>
                <a:gd name="connsiteX59" fmla="*/ 72425 w 484105"/>
                <a:gd name="connsiteY59" fmla="*/ 101293 h 149406"/>
                <a:gd name="connsiteX60" fmla="*/ 41930 w 484105"/>
                <a:gd name="connsiteY60" fmla="*/ 121551 h 149406"/>
                <a:gd name="connsiteX61" fmla="*/ 27954 w 484105"/>
                <a:gd name="connsiteY61" fmla="*/ 121551 h 149406"/>
                <a:gd name="connsiteX62" fmla="*/ 27954 w 484105"/>
                <a:gd name="connsiteY62" fmla="*/ 58243 h 149406"/>
                <a:gd name="connsiteX63" fmla="*/ 27954 w 484105"/>
                <a:gd name="connsiteY63" fmla="*/ 22791 h 149406"/>
                <a:gd name="connsiteX64" fmla="*/ 41930 w 484105"/>
                <a:gd name="connsiteY64" fmla="*/ 22791 h 149406"/>
                <a:gd name="connsiteX65" fmla="*/ 68613 w 484105"/>
                <a:gd name="connsiteY65" fmla="*/ 40517 h 149406"/>
                <a:gd name="connsiteX66" fmla="*/ 40660 w 484105"/>
                <a:gd name="connsiteY66" fmla="*/ 58243 h 149406"/>
                <a:gd name="connsiteX67" fmla="*/ 27954 w 484105"/>
                <a:gd name="connsiteY67" fmla="*/ 58243 h 149406"/>
                <a:gd name="connsiteX68" fmla="*/ 49554 w 484105"/>
                <a:gd name="connsiteY68" fmla="*/ 144342 h 149406"/>
                <a:gd name="connsiteX69" fmla="*/ 101649 w 484105"/>
                <a:gd name="connsiteY69" fmla="*/ 102559 h 149406"/>
                <a:gd name="connsiteX70" fmla="*/ 68613 w 484105"/>
                <a:gd name="connsiteY70" fmla="*/ 69639 h 149406"/>
                <a:gd name="connsiteX71" fmla="*/ 68613 w 484105"/>
                <a:gd name="connsiteY71" fmla="*/ 69639 h 149406"/>
                <a:gd name="connsiteX72" fmla="*/ 97837 w 484105"/>
                <a:gd name="connsiteY72" fmla="*/ 36719 h 149406"/>
                <a:gd name="connsiteX73" fmla="*/ 50825 w 484105"/>
                <a:gd name="connsiteY73" fmla="*/ 0 h 149406"/>
                <a:gd name="connsiteX74" fmla="*/ 0 w 484105"/>
                <a:gd name="connsiteY74" fmla="*/ 0 h 149406"/>
                <a:gd name="connsiteX75" fmla="*/ 0 w 484105"/>
                <a:gd name="connsiteY75" fmla="*/ 145608 h 149406"/>
                <a:gd name="connsiteX76" fmla="*/ 49554 w 484105"/>
                <a:gd name="connsiteY76" fmla="*/ 145608 h 1494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484105" h="149406">
                  <a:moveTo>
                    <a:pt x="484105" y="122817"/>
                  </a:moveTo>
                  <a:cubicBezTo>
                    <a:pt x="481564" y="124084"/>
                    <a:pt x="476481" y="125350"/>
                    <a:pt x="471399" y="125350"/>
                  </a:cubicBezTo>
                  <a:cubicBezTo>
                    <a:pt x="461234" y="125350"/>
                    <a:pt x="457422" y="119019"/>
                    <a:pt x="457422" y="107624"/>
                  </a:cubicBezTo>
                  <a:lnTo>
                    <a:pt x="457422" y="58243"/>
                  </a:lnTo>
                  <a:lnTo>
                    <a:pt x="482835" y="58243"/>
                  </a:lnTo>
                  <a:lnTo>
                    <a:pt x="482835" y="37985"/>
                  </a:lnTo>
                  <a:lnTo>
                    <a:pt x="457422" y="37985"/>
                  </a:lnTo>
                  <a:lnTo>
                    <a:pt x="457422" y="7597"/>
                  </a:lnTo>
                  <a:lnTo>
                    <a:pt x="429469" y="16460"/>
                  </a:lnTo>
                  <a:lnTo>
                    <a:pt x="429469" y="37985"/>
                  </a:lnTo>
                  <a:lnTo>
                    <a:pt x="409139" y="37985"/>
                  </a:lnTo>
                  <a:lnTo>
                    <a:pt x="409139" y="58243"/>
                  </a:lnTo>
                  <a:lnTo>
                    <a:pt x="429469" y="58243"/>
                  </a:lnTo>
                  <a:lnTo>
                    <a:pt x="429469" y="112688"/>
                  </a:lnTo>
                  <a:cubicBezTo>
                    <a:pt x="429469" y="132947"/>
                    <a:pt x="440904" y="148141"/>
                    <a:pt x="463775" y="148141"/>
                  </a:cubicBezTo>
                  <a:cubicBezTo>
                    <a:pt x="471399" y="148141"/>
                    <a:pt x="479023" y="146874"/>
                    <a:pt x="484105" y="145608"/>
                  </a:cubicBezTo>
                  <a:lnTo>
                    <a:pt x="484105" y="122817"/>
                  </a:lnTo>
                  <a:close/>
                  <a:moveTo>
                    <a:pt x="398974" y="144342"/>
                  </a:moveTo>
                  <a:lnTo>
                    <a:pt x="398974" y="75970"/>
                  </a:lnTo>
                  <a:cubicBezTo>
                    <a:pt x="398974" y="50646"/>
                    <a:pt x="387538" y="34186"/>
                    <a:pt x="362126" y="34186"/>
                  </a:cubicBezTo>
                  <a:cubicBezTo>
                    <a:pt x="346878" y="34186"/>
                    <a:pt x="335443" y="39251"/>
                    <a:pt x="326549" y="51912"/>
                  </a:cubicBezTo>
                  <a:lnTo>
                    <a:pt x="326549" y="51912"/>
                  </a:lnTo>
                  <a:lnTo>
                    <a:pt x="326549" y="36719"/>
                  </a:lnTo>
                  <a:lnTo>
                    <a:pt x="299866" y="36719"/>
                  </a:lnTo>
                  <a:lnTo>
                    <a:pt x="299866" y="144342"/>
                  </a:lnTo>
                  <a:lnTo>
                    <a:pt x="327819" y="144342"/>
                  </a:lnTo>
                  <a:lnTo>
                    <a:pt x="327819" y="92430"/>
                  </a:lnTo>
                  <a:cubicBezTo>
                    <a:pt x="327819" y="73437"/>
                    <a:pt x="334172" y="55711"/>
                    <a:pt x="351961" y="55711"/>
                  </a:cubicBezTo>
                  <a:cubicBezTo>
                    <a:pt x="367208" y="55711"/>
                    <a:pt x="369750" y="67106"/>
                    <a:pt x="369750" y="83566"/>
                  </a:cubicBezTo>
                  <a:lnTo>
                    <a:pt x="369750" y="144342"/>
                  </a:lnTo>
                  <a:lnTo>
                    <a:pt x="398974" y="144342"/>
                  </a:lnTo>
                  <a:close/>
                  <a:moveTo>
                    <a:pt x="209652" y="81034"/>
                  </a:moveTo>
                  <a:cubicBezTo>
                    <a:pt x="210922" y="64574"/>
                    <a:pt x="219817" y="55711"/>
                    <a:pt x="233794" y="55711"/>
                  </a:cubicBezTo>
                  <a:cubicBezTo>
                    <a:pt x="249041" y="55711"/>
                    <a:pt x="255394" y="65840"/>
                    <a:pt x="256665" y="81034"/>
                  </a:cubicBezTo>
                  <a:lnTo>
                    <a:pt x="209652" y="81034"/>
                  </a:lnTo>
                  <a:close/>
                  <a:moveTo>
                    <a:pt x="275724" y="116487"/>
                  </a:moveTo>
                  <a:cubicBezTo>
                    <a:pt x="265559" y="122817"/>
                    <a:pt x="254123" y="127882"/>
                    <a:pt x="240147" y="127882"/>
                  </a:cubicBezTo>
                  <a:cubicBezTo>
                    <a:pt x="222358" y="127882"/>
                    <a:pt x="210922" y="117753"/>
                    <a:pt x="209652" y="101293"/>
                  </a:cubicBezTo>
                  <a:lnTo>
                    <a:pt x="284618" y="101293"/>
                  </a:lnTo>
                  <a:cubicBezTo>
                    <a:pt x="284618" y="59509"/>
                    <a:pt x="269371" y="36719"/>
                    <a:pt x="233794" y="36719"/>
                  </a:cubicBezTo>
                  <a:cubicBezTo>
                    <a:pt x="199487" y="36719"/>
                    <a:pt x="184240" y="63308"/>
                    <a:pt x="184240" y="93696"/>
                  </a:cubicBezTo>
                  <a:cubicBezTo>
                    <a:pt x="184240" y="129148"/>
                    <a:pt x="204569" y="149407"/>
                    <a:pt x="241417" y="149407"/>
                  </a:cubicBezTo>
                  <a:cubicBezTo>
                    <a:pt x="256665" y="149407"/>
                    <a:pt x="268100" y="146874"/>
                    <a:pt x="278265" y="140544"/>
                  </a:cubicBezTo>
                  <a:lnTo>
                    <a:pt x="278265" y="116487"/>
                  </a:lnTo>
                  <a:close/>
                  <a:moveTo>
                    <a:pt x="146121" y="144342"/>
                  </a:moveTo>
                  <a:lnTo>
                    <a:pt x="146121" y="100027"/>
                  </a:lnTo>
                  <a:cubicBezTo>
                    <a:pt x="146121" y="67106"/>
                    <a:pt x="158827" y="60776"/>
                    <a:pt x="168992" y="60776"/>
                  </a:cubicBezTo>
                  <a:cubicBezTo>
                    <a:pt x="174075" y="60776"/>
                    <a:pt x="179157" y="62042"/>
                    <a:pt x="181698" y="63308"/>
                  </a:cubicBezTo>
                  <a:lnTo>
                    <a:pt x="181698" y="35452"/>
                  </a:lnTo>
                  <a:cubicBezTo>
                    <a:pt x="180428" y="35452"/>
                    <a:pt x="179157" y="34186"/>
                    <a:pt x="172804" y="34186"/>
                  </a:cubicBezTo>
                  <a:cubicBezTo>
                    <a:pt x="156286" y="34186"/>
                    <a:pt x="144850" y="49380"/>
                    <a:pt x="143580" y="60776"/>
                  </a:cubicBezTo>
                  <a:lnTo>
                    <a:pt x="143580" y="60776"/>
                  </a:lnTo>
                  <a:lnTo>
                    <a:pt x="143580" y="36719"/>
                  </a:lnTo>
                  <a:lnTo>
                    <a:pt x="118167" y="36719"/>
                  </a:lnTo>
                  <a:lnTo>
                    <a:pt x="118167" y="144342"/>
                  </a:lnTo>
                  <a:lnTo>
                    <a:pt x="146121" y="144342"/>
                  </a:lnTo>
                  <a:close/>
                  <a:moveTo>
                    <a:pt x="27954" y="121551"/>
                  </a:moveTo>
                  <a:lnTo>
                    <a:pt x="27954" y="79768"/>
                  </a:lnTo>
                  <a:lnTo>
                    <a:pt x="43201" y="79768"/>
                  </a:lnTo>
                  <a:cubicBezTo>
                    <a:pt x="62260" y="79768"/>
                    <a:pt x="72425" y="86099"/>
                    <a:pt x="72425" y="101293"/>
                  </a:cubicBezTo>
                  <a:cubicBezTo>
                    <a:pt x="72425" y="115220"/>
                    <a:pt x="60989" y="121551"/>
                    <a:pt x="41930" y="121551"/>
                  </a:cubicBezTo>
                  <a:lnTo>
                    <a:pt x="27954" y="121551"/>
                  </a:lnTo>
                  <a:close/>
                  <a:moveTo>
                    <a:pt x="27954" y="58243"/>
                  </a:moveTo>
                  <a:lnTo>
                    <a:pt x="27954" y="22791"/>
                  </a:lnTo>
                  <a:lnTo>
                    <a:pt x="41930" y="22791"/>
                  </a:lnTo>
                  <a:cubicBezTo>
                    <a:pt x="62260" y="22791"/>
                    <a:pt x="68613" y="30388"/>
                    <a:pt x="68613" y="40517"/>
                  </a:cubicBezTo>
                  <a:cubicBezTo>
                    <a:pt x="68613" y="51912"/>
                    <a:pt x="59719" y="58243"/>
                    <a:pt x="40660" y="58243"/>
                  </a:cubicBezTo>
                  <a:lnTo>
                    <a:pt x="27954" y="58243"/>
                  </a:lnTo>
                  <a:close/>
                  <a:moveTo>
                    <a:pt x="49554" y="144342"/>
                  </a:moveTo>
                  <a:cubicBezTo>
                    <a:pt x="81319" y="144342"/>
                    <a:pt x="101649" y="130414"/>
                    <a:pt x="101649" y="102559"/>
                  </a:cubicBezTo>
                  <a:cubicBezTo>
                    <a:pt x="101649" y="84833"/>
                    <a:pt x="88943" y="70905"/>
                    <a:pt x="68613" y="69639"/>
                  </a:cubicBezTo>
                  <a:lnTo>
                    <a:pt x="68613" y="69639"/>
                  </a:lnTo>
                  <a:cubicBezTo>
                    <a:pt x="86402" y="65840"/>
                    <a:pt x="97837" y="53179"/>
                    <a:pt x="97837" y="36719"/>
                  </a:cubicBezTo>
                  <a:cubicBezTo>
                    <a:pt x="97837" y="12662"/>
                    <a:pt x="80049" y="0"/>
                    <a:pt x="50825" y="0"/>
                  </a:cubicBezTo>
                  <a:lnTo>
                    <a:pt x="0" y="0"/>
                  </a:lnTo>
                  <a:lnTo>
                    <a:pt x="0" y="145608"/>
                  </a:lnTo>
                  <a:lnTo>
                    <a:pt x="49554" y="145608"/>
                  </a:lnTo>
                  <a:close/>
                </a:path>
              </a:pathLst>
            </a:custGeom>
            <a:solidFill>
              <a:srgbClr val="F39000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8D4CDCDA-FB0D-53DD-CD23-203AC7EBFF93}"/>
              </a:ext>
            </a:extLst>
          </p:cNvPr>
          <p:cNvGrpSpPr/>
          <p:nvPr userDrawn="1"/>
        </p:nvGrpSpPr>
        <p:grpSpPr>
          <a:xfrm>
            <a:off x="10416788" y="7804694"/>
            <a:ext cx="3672083" cy="3606020"/>
            <a:chOff x="19954676" y="7804694"/>
            <a:chExt cx="3672083" cy="3606020"/>
          </a:xfrm>
        </p:grpSpPr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AD4DDEAF-FB86-01A6-9CFC-7406301956AC}"/>
                </a:ext>
              </a:extLst>
            </p:cNvPr>
            <p:cNvSpPr/>
            <p:nvPr/>
          </p:nvSpPr>
          <p:spPr>
            <a:xfrm>
              <a:off x="20048700" y="7898389"/>
              <a:ext cx="3484033" cy="3418629"/>
            </a:xfrm>
            <a:custGeom>
              <a:avLst/>
              <a:gdLst>
                <a:gd name="connsiteX0" fmla="*/ 1742018 w 3484033"/>
                <a:gd name="connsiteY0" fmla="*/ 3418629 h 3418629"/>
                <a:gd name="connsiteX1" fmla="*/ 3484034 w 3484033"/>
                <a:gd name="connsiteY1" fmla="*/ 1709315 h 3418629"/>
                <a:gd name="connsiteX2" fmla="*/ 1742018 w 3484033"/>
                <a:gd name="connsiteY2" fmla="*/ 0 h 3418629"/>
                <a:gd name="connsiteX3" fmla="*/ 2 w 3484033"/>
                <a:gd name="connsiteY3" fmla="*/ 1709315 h 3418629"/>
                <a:gd name="connsiteX4" fmla="*/ 1742018 w 3484033"/>
                <a:gd name="connsiteY4" fmla="*/ 3418629 h 34186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84033" h="3418629">
                  <a:moveTo>
                    <a:pt x="1742018" y="3418629"/>
                  </a:moveTo>
                  <a:cubicBezTo>
                    <a:pt x="2703874" y="3418629"/>
                    <a:pt x="3484034" y="2653869"/>
                    <a:pt x="3484034" y="1709315"/>
                  </a:cubicBezTo>
                  <a:cubicBezTo>
                    <a:pt x="3484034" y="764760"/>
                    <a:pt x="2703874" y="0"/>
                    <a:pt x="1742018" y="0"/>
                  </a:cubicBezTo>
                  <a:cubicBezTo>
                    <a:pt x="780161" y="0"/>
                    <a:pt x="2" y="764760"/>
                    <a:pt x="2" y="1709315"/>
                  </a:cubicBezTo>
                  <a:cubicBezTo>
                    <a:pt x="-1269" y="2653869"/>
                    <a:pt x="778889" y="3418629"/>
                    <a:pt x="1742018" y="3418629"/>
                  </a:cubicBezTo>
                </a:path>
              </a:pathLst>
            </a:custGeom>
            <a:solidFill>
              <a:srgbClr val="E5F5EB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2136B5B4-7B52-FC0D-282A-BA0ED1F70A63}"/>
                </a:ext>
              </a:extLst>
            </p:cNvPr>
            <p:cNvSpPr/>
            <p:nvPr/>
          </p:nvSpPr>
          <p:spPr>
            <a:xfrm>
              <a:off x="19954676" y="7804694"/>
              <a:ext cx="3672083" cy="3606020"/>
            </a:xfrm>
            <a:custGeom>
              <a:avLst/>
              <a:gdLst>
                <a:gd name="connsiteX0" fmla="*/ 1836042 w 3672083"/>
                <a:gd name="connsiteY0" fmla="*/ 3606021 h 3606020"/>
                <a:gd name="connsiteX1" fmla="*/ 0 w 3672083"/>
                <a:gd name="connsiteY1" fmla="*/ 1803010 h 3606020"/>
                <a:gd name="connsiteX2" fmla="*/ 1836042 w 3672083"/>
                <a:gd name="connsiteY2" fmla="*/ 0 h 3606020"/>
                <a:gd name="connsiteX3" fmla="*/ 3672084 w 3672083"/>
                <a:gd name="connsiteY3" fmla="*/ 1803010 h 3606020"/>
                <a:gd name="connsiteX4" fmla="*/ 1836042 w 3672083"/>
                <a:gd name="connsiteY4" fmla="*/ 3606021 h 3606020"/>
                <a:gd name="connsiteX5" fmla="*/ 1836042 w 3672083"/>
                <a:gd name="connsiteY5" fmla="*/ 187392 h 3606020"/>
                <a:gd name="connsiteX6" fmla="*/ 188052 w 3672083"/>
                <a:gd name="connsiteY6" fmla="*/ 1803010 h 3606020"/>
                <a:gd name="connsiteX7" fmla="*/ 1836042 w 3672083"/>
                <a:gd name="connsiteY7" fmla="*/ 3418629 h 3606020"/>
                <a:gd name="connsiteX8" fmla="*/ 3484032 w 3672083"/>
                <a:gd name="connsiteY8" fmla="*/ 1803010 h 3606020"/>
                <a:gd name="connsiteX9" fmla="*/ 1836042 w 3672083"/>
                <a:gd name="connsiteY9" fmla="*/ 187392 h 36060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3672083" h="3606020">
                  <a:moveTo>
                    <a:pt x="1836042" y="3606021"/>
                  </a:moveTo>
                  <a:cubicBezTo>
                    <a:pt x="823361" y="3606021"/>
                    <a:pt x="0" y="2796945"/>
                    <a:pt x="0" y="1803010"/>
                  </a:cubicBezTo>
                  <a:cubicBezTo>
                    <a:pt x="0" y="809076"/>
                    <a:pt x="822089" y="0"/>
                    <a:pt x="1836042" y="0"/>
                  </a:cubicBezTo>
                  <a:cubicBezTo>
                    <a:pt x="2849995" y="0"/>
                    <a:pt x="3672084" y="809076"/>
                    <a:pt x="3672084" y="1803010"/>
                  </a:cubicBezTo>
                  <a:cubicBezTo>
                    <a:pt x="3672084" y="2796945"/>
                    <a:pt x="2848723" y="3606021"/>
                    <a:pt x="1836042" y="3606021"/>
                  </a:cubicBezTo>
                  <a:close/>
                  <a:moveTo>
                    <a:pt x="1836042" y="187392"/>
                  </a:moveTo>
                  <a:cubicBezTo>
                    <a:pt x="927551" y="187392"/>
                    <a:pt x="188052" y="911634"/>
                    <a:pt x="188052" y="1803010"/>
                  </a:cubicBezTo>
                  <a:cubicBezTo>
                    <a:pt x="188052" y="2694386"/>
                    <a:pt x="927551" y="3418629"/>
                    <a:pt x="1836042" y="3418629"/>
                  </a:cubicBezTo>
                  <a:cubicBezTo>
                    <a:pt x="2744533" y="3418629"/>
                    <a:pt x="3484032" y="2694386"/>
                    <a:pt x="3484032" y="1803010"/>
                  </a:cubicBezTo>
                  <a:cubicBezTo>
                    <a:pt x="3484032" y="911634"/>
                    <a:pt x="2744533" y="187392"/>
                    <a:pt x="1836042" y="187392"/>
                  </a:cubicBezTo>
                  <a:close/>
                </a:path>
              </a:pathLst>
            </a:custGeom>
            <a:solidFill>
              <a:srgbClr val="009639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1" name="Freeform 50">
              <a:extLst>
                <a:ext uri="{FF2B5EF4-FFF2-40B4-BE49-F238E27FC236}">
                  <a16:creationId xmlns:a16="http://schemas.microsoft.com/office/drawing/2014/main" id="{A3022F9A-E066-1442-D5FA-819B2447A2B8}"/>
                </a:ext>
              </a:extLst>
            </p:cNvPr>
            <p:cNvSpPr/>
            <p:nvPr/>
          </p:nvSpPr>
          <p:spPr>
            <a:xfrm>
              <a:off x="20893662" y="9807233"/>
              <a:ext cx="1180403" cy="714638"/>
            </a:xfrm>
            <a:custGeom>
              <a:avLst/>
              <a:gdLst>
                <a:gd name="connsiteX0" fmla="*/ 1175321 w 1180403"/>
                <a:gd name="connsiteY0" fmla="*/ 99285 h 714638"/>
                <a:gd name="connsiteX1" fmla="*/ 1180404 w 1180403"/>
                <a:gd name="connsiteY1" fmla="*/ 110680 h 714638"/>
                <a:gd name="connsiteX2" fmla="*/ 1168968 w 1180403"/>
                <a:gd name="connsiteY2" fmla="*/ 119543 h 714638"/>
                <a:gd name="connsiteX3" fmla="*/ 1142285 w 1180403"/>
                <a:gd name="connsiteY3" fmla="*/ 160061 h 714638"/>
                <a:gd name="connsiteX4" fmla="*/ 1141013 w 1180403"/>
                <a:gd name="connsiteY4" fmla="*/ 190448 h 714638"/>
                <a:gd name="connsiteX5" fmla="*/ 1134660 w 1180403"/>
                <a:gd name="connsiteY5" fmla="*/ 233498 h 714638"/>
                <a:gd name="connsiteX6" fmla="*/ 1101625 w 1180403"/>
                <a:gd name="connsiteY6" fmla="*/ 262619 h 714638"/>
                <a:gd name="connsiteX7" fmla="*/ 1059695 w 1180403"/>
                <a:gd name="connsiteY7" fmla="*/ 255022 h 714638"/>
                <a:gd name="connsiteX8" fmla="*/ 1027930 w 1180403"/>
                <a:gd name="connsiteY8" fmla="*/ 217038 h 714638"/>
                <a:gd name="connsiteX9" fmla="*/ 1010141 w 1180403"/>
                <a:gd name="connsiteY9" fmla="*/ 168924 h 714638"/>
                <a:gd name="connsiteX10" fmla="*/ 973293 w 1180403"/>
                <a:gd name="connsiteY10" fmla="*/ 130939 h 714638"/>
                <a:gd name="connsiteX11" fmla="*/ 927551 w 1180403"/>
                <a:gd name="connsiteY11" fmla="*/ 122076 h 714638"/>
                <a:gd name="connsiteX12" fmla="*/ 883079 w 1180403"/>
                <a:gd name="connsiteY12" fmla="*/ 147399 h 714638"/>
                <a:gd name="connsiteX13" fmla="*/ 870373 w 1180403"/>
                <a:gd name="connsiteY13" fmla="*/ 175254 h 714638"/>
                <a:gd name="connsiteX14" fmla="*/ 861478 w 1180403"/>
                <a:gd name="connsiteY14" fmla="*/ 185384 h 714638"/>
                <a:gd name="connsiteX15" fmla="*/ 852584 w 1180403"/>
                <a:gd name="connsiteY15" fmla="*/ 194247 h 714638"/>
                <a:gd name="connsiteX16" fmla="*/ 834795 w 1180403"/>
                <a:gd name="connsiteY16" fmla="*/ 224635 h 714638"/>
                <a:gd name="connsiteX17" fmla="*/ 795406 w 1180403"/>
                <a:gd name="connsiteY17" fmla="*/ 249958 h 714638"/>
                <a:gd name="connsiteX18" fmla="*/ 766181 w 1180403"/>
                <a:gd name="connsiteY18" fmla="*/ 265152 h 714638"/>
                <a:gd name="connsiteX19" fmla="*/ 757288 w 1180403"/>
                <a:gd name="connsiteY19" fmla="*/ 281612 h 714638"/>
                <a:gd name="connsiteX20" fmla="*/ 757288 w 1180403"/>
                <a:gd name="connsiteY20" fmla="*/ 315798 h 714638"/>
                <a:gd name="connsiteX21" fmla="*/ 757288 w 1180403"/>
                <a:gd name="connsiteY21" fmla="*/ 318330 h 714638"/>
                <a:gd name="connsiteX22" fmla="*/ 749664 w 1180403"/>
                <a:gd name="connsiteY22" fmla="*/ 318330 h 714638"/>
                <a:gd name="connsiteX23" fmla="*/ 745852 w 1180403"/>
                <a:gd name="connsiteY23" fmla="*/ 323395 h 714638"/>
                <a:gd name="connsiteX24" fmla="*/ 739499 w 1180403"/>
                <a:gd name="connsiteY24" fmla="*/ 333524 h 714638"/>
                <a:gd name="connsiteX25" fmla="*/ 736958 w 1180403"/>
                <a:gd name="connsiteY25" fmla="*/ 343654 h 714638"/>
                <a:gd name="connsiteX26" fmla="*/ 731875 w 1180403"/>
                <a:gd name="connsiteY26" fmla="*/ 351250 h 714638"/>
                <a:gd name="connsiteX27" fmla="*/ 734416 w 1180403"/>
                <a:gd name="connsiteY27" fmla="*/ 361380 h 714638"/>
                <a:gd name="connsiteX28" fmla="*/ 733146 w 1180403"/>
                <a:gd name="connsiteY28" fmla="*/ 368977 h 714638"/>
                <a:gd name="connsiteX29" fmla="*/ 735688 w 1180403"/>
                <a:gd name="connsiteY29" fmla="*/ 377840 h 714638"/>
                <a:gd name="connsiteX30" fmla="*/ 736958 w 1180403"/>
                <a:gd name="connsiteY30" fmla="*/ 384171 h 714638"/>
                <a:gd name="connsiteX31" fmla="*/ 729335 w 1180403"/>
                <a:gd name="connsiteY31" fmla="*/ 391768 h 714638"/>
                <a:gd name="connsiteX32" fmla="*/ 724252 w 1180403"/>
                <a:gd name="connsiteY32" fmla="*/ 386703 h 714638"/>
                <a:gd name="connsiteX33" fmla="*/ 717899 w 1180403"/>
                <a:gd name="connsiteY33" fmla="*/ 382904 h 714638"/>
                <a:gd name="connsiteX34" fmla="*/ 707733 w 1180403"/>
                <a:gd name="connsiteY34" fmla="*/ 387969 h 714638"/>
                <a:gd name="connsiteX35" fmla="*/ 702650 w 1180403"/>
                <a:gd name="connsiteY35" fmla="*/ 395566 h 714638"/>
                <a:gd name="connsiteX36" fmla="*/ 700110 w 1180403"/>
                <a:gd name="connsiteY36" fmla="*/ 400631 h 714638"/>
                <a:gd name="connsiteX37" fmla="*/ 697569 w 1180403"/>
                <a:gd name="connsiteY37" fmla="*/ 405695 h 714638"/>
                <a:gd name="connsiteX38" fmla="*/ 691216 w 1180403"/>
                <a:gd name="connsiteY38" fmla="*/ 405695 h 714638"/>
                <a:gd name="connsiteX39" fmla="*/ 683591 w 1180403"/>
                <a:gd name="connsiteY39" fmla="*/ 404429 h 714638"/>
                <a:gd name="connsiteX40" fmla="*/ 674697 w 1180403"/>
                <a:gd name="connsiteY40" fmla="*/ 410760 h 714638"/>
                <a:gd name="connsiteX41" fmla="*/ 669615 w 1180403"/>
                <a:gd name="connsiteY41" fmla="*/ 406962 h 714638"/>
                <a:gd name="connsiteX42" fmla="*/ 665804 w 1180403"/>
                <a:gd name="connsiteY42" fmla="*/ 399364 h 714638"/>
                <a:gd name="connsiteX43" fmla="*/ 659451 w 1180403"/>
                <a:gd name="connsiteY43" fmla="*/ 395566 h 714638"/>
                <a:gd name="connsiteX44" fmla="*/ 655638 w 1180403"/>
                <a:gd name="connsiteY44" fmla="*/ 386703 h 714638"/>
                <a:gd name="connsiteX45" fmla="*/ 655638 w 1180403"/>
                <a:gd name="connsiteY45" fmla="*/ 380372 h 714638"/>
                <a:gd name="connsiteX46" fmla="*/ 658179 w 1180403"/>
                <a:gd name="connsiteY46" fmla="*/ 376574 h 714638"/>
                <a:gd name="connsiteX47" fmla="*/ 655638 w 1180403"/>
                <a:gd name="connsiteY47" fmla="*/ 372775 h 714638"/>
                <a:gd name="connsiteX48" fmla="*/ 650555 w 1180403"/>
                <a:gd name="connsiteY48" fmla="*/ 372775 h 714638"/>
                <a:gd name="connsiteX49" fmla="*/ 646745 w 1180403"/>
                <a:gd name="connsiteY49" fmla="*/ 377840 h 714638"/>
                <a:gd name="connsiteX50" fmla="*/ 642932 w 1180403"/>
                <a:gd name="connsiteY50" fmla="*/ 382904 h 714638"/>
                <a:gd name="connsiteX51" fmla="*/ 632767 w 1180403"/>
                <a:gd name="connsiteY51" fmla="*/ 384171 h 714638"/>
                <a:gd name="connsiteX52" fmla="*/ 626413 w 1180403"/>
                <a:gd name="connsiteY52" fmla="*/ 390501 h 714638"/>
                <a:gd name="connsiteX53" fmla="*/ 616249 w 1180403"/>
                <a:gd name="connsiteY53" fmla="*/ 394300 h 714638"/>
                <a:gd name="connsiteX54" fmla="*/ 603543 w 1180403"/>
                <a:gd name="connsiteY54" fmla="*/ 396832 h 714638"/>
                <a:gd name="connsiteX55" fmla="*/ 589567 w 1180403"/>
                <a:gd name="connsiteY55" fmla="*/ 393034 h 714638"/>
                <a:gd name="connsiteX56" fmla="*/ 584484 w 1180403"/>
                <a:gd name="connsiteY56" fmla="*/ 384171 h 714638"/>
                <a:gd name="connsiteX57" fmla="*/ 573048 w 1180403"/>
                <a:gd name="connsiteY57" fmla="*/ 380372 h 714638"/>
                <a:gd name="connsiteX58" fmla="*/ 562883 w 1180403"/>
                <a:gd name="connsiteY58" fmla="*/ 381638 h 714638"/>
                <a:gd name="connsiteX59" fmla="*/ 547636 w 1180403"/>
                <a:gd name="connsiteY59" fmla="*/ 384171 h 714638"/>
                <a:gd name="connsiteX60" fmla="*/ 534930 w 1180403"/>
                <a:gd name="connsiteY60" fmla="*/ 386703 h 714638"/>
                <a:gd name="connsiteX61" fmla="*/ 519683 w 1180403"/>
                <a:gd name="connsiteY61" fmla="*/ 386703 h 714638"/>
                <a:gd name="connsiteX62" fmla="*/ 509517 w 1180403"/>
                <a:gd name="connsiteY62" fmla="*/ 389235 h 714638"/>
                <a:gd name="connsiteX63" fmla="*/ 499352 w 1180403"/>
                <a:gd name="connsiteY63" fmla="*/ 395566 h 714638"/>
                <a:gd name="connsiteX64" fmla="*/ 489188 w 1180403"/>
                <a:gd name="connsiteY64" fmla="*/ 391768 h 714638"/>
                <a:gd name="connsiteX65" fmla="*/ 479022 w 1180403"/>
                <a:gd name="connsiteY65" fmla="*/ 391768 h 714638"/>
                <a:gd name="connsiteX66" fmla="*/ 470128 w 1180403"/>
                <a:gd name="connsiteY66" fmla="*/ 398098 h 714638"/>
                <a:gd name="connsiteX67" fmla="*/ 461233 w 1180403"/>
                <a:gd name="connsiteY67" fmla="*/ 408228 h 714638"/>
                <a:gd name="connsiteX68" fmla="*/ 429468 w 1180403"/>
                <a:gd name="connsiteY68" fmla="*/ 448745 h 714638"/>
                <a:gd name="connsiteX69" fmla="*/ 421844 w 1180403"/>
                <a:gd name="connsiteY69" fmla="*/ 460140 h 714638"/>
                <a:gd name="connsiteX70" fmla="*/ 416762 w 1180403"/>
                <a:gd name="connsiteY70" fmla="*/ 456342 h 714638"/>
                <a:gd name="connsiteX71" fmla="*/ 409138 w 1180403"/>
                <a:gd name="connsiteY71" fmla="*/ 457608 h 714638"/>
                <a:gd name="connsiteX72" fmla="*/ 402785 w 1180403"/>
                <a:gd name="connsiteY72" fmla="*/ 460140 h 714638"/>
                <a:gd name="connsiteX73" fmla="*/ 398974 w 1180403"/>
                <a:gd name="connsiteY73" fmla="*/ 461406 h 714638"/>
                <a:gd name="connsiteX74" fmla="*/ 405327 w 1180403"/>
                <a:gd name="connsiteY74" fmla="*/ 467737 h 714638"/>
                <a:gd name="connsiteX75" fmla="*/ 407868 w 1180403"/>
                <a:gd name="connsiteY75" fmla="*/ 474068 h 714638"/>
                <a:gd name="connsiteX76" fmla="*/ 409138 w 1180403"/>
                <a:gd name="connsiteY76" fmla="*/ 484197 h 714638"/>
                <a:gd name="connsiteX77" fmla="*/ 418033 w 1180403"/>
                <a:gd name="connsiteY77" fmla="*/ 491794 h 714638"/>
                <a:gd name="connsiteX78" fmla="*/ 426927 w 1180403"/>
                <a:gd name="connsiteY78" fmla="*/ 499391 h 714638"/>
                <a:gd name="connsiteX79" fmla="*/ 437093 w 1180403"/>
                <a:gd name="connsiteY79" fmla="*/ 501923 h 714638"/>
                <a:gd name="connsiteX80" fmla="*/ 444716 w 1180403"/>
                <a:gd name="connsiteY80" fmla="*/ 506988 h 714638"/>
                <a:gd name="connsiteX81" fmla="*/ 447257 w 1180403"/>
                <a:gd name="connsiteY81" fmla="*/ 517117 h 714638"/>
                <a:gd name="connsiteX82" fmla="*/ 454880 w 1180403"/>
                <a:gd name="connsiteY82" fmla="*/ 523448 h 714638"/>
                <a:gd name="connsiteX83" fmla="*/ 461233 w 1180403"/>
                <a:gd name="connsiteY83" fmla="*/ 518384 h 714638"/>
                <a:gd name="connsiteX84" fmla="*/ 465046 w 1180403"/>
                <a:gd name="connsiteY84" fmla="*/ 515851 h 714638"/>
                <a:gd name="connsiteX85" fmla="*/ 471399 w 1180403"/>
                <a:gd name="connsiteY85" fmla="*/ 515851 h 714638"/>
                <a:gd name="connsiteX86" fmla="*/ 480292 w 1180403"/>
                <a:gd name="connsiteY86" fmla="*/ 510787 h 714638"/>
                <a:gd name="connsiteX87" fmla="*/ 491728 w 1180403"/>
                <a:gd name="connsiteY87" fmla="*/ 513319 h 714638"/>
                <a:gd name="connsiteX88" fmla="*/ 499352 w 1180403"/>
                <a:gd name="connsiteY88" fmla="*/ 519650 h 714638"/>
                <a:gd name="connsiteX89" fmla="*/ 508247 w 1180403"/>
                <a:gd name="connsiteY89" fmla="*/ 524714 h 714638"/>
                <a:gd name="connsiteX90" fmla="*/ 515870 w 1180403"/>
                <a:gd name="connsiteY90" fmla="*/ 524714 h 714638"/>
                <a:gd name="connsiteX91" fmla="*/ 514600 w 1180403"/>
                <a:gd name="connsiteY91" fmla="*/ 528513 h 714638"/>
                <a:gd name="connsiteX92" fmla="*/ 508247 w 1180403"/>
                <a:gd name="connsiteY92" fmla="*/ 531045 h 714638"/>
                <a:gd name="connsiteX93" fmla="*/ 456152 w 1180403"/>
                <a:gd name="connsiteY93" fmla="*/ 569030 h 714638"/>
                <a:gd name="connsiteX94" fmla="*/ 457422 w 1180403"/>
                <a:gd name="connsiteY94" fmla="*/ 574094 h 714638"/>
                <a:gd name="connsiteX95" fmla="*/ 465046 w 1180403"/>
                <a:gd name="connsiteY95" fmla="*/ 579159 h 714638"/>
                <a:gd name="connsiteX96" fmla="*/ 465046 w 1180403"/>
                <a:gd name="connsiteY96" fmla="*/ 580425 h 714638"/>
                <a:gd name="connsiteX97" fmla="*/ 459963 w 1180403"/>
                <a:gd name="connsiteY97" fmla="*/ 582958 h 714638"/>
                <a:gd name="connsiteX98" fmla="*/ 434551 w 1180403"/>
                <a:gd name="connsiteY98" fmla="*/ 604482 h 714638"/>
                <a:gd name="connsiteX99" fmla="*/ 415491 w 1180403"/>
                <a:gd name="connsiteY99" fmla="*/ 622209 h 714638"/>
                <a:gd name="connsiteX100" fmla="*/ 401515 w 1180403"/>
                <a:gd name="connsiteY100" fmla="*/ 638669 h 714638"/>
                <a:gd name="connsiteX101" fmla="*/ 402785 w 1180403"/>
                <a:gd name="connsiteY101" fmla="*/ 643733 h 714638"/>
                <a:gd name="connsiteX102" fmla="*/ 400244 w 1180403"/>
                <a:gd name="connsiteY102" fmla="*/ 648798 h 714638"/>
                <a:gd name="connsiteX103" fmla="*/ 405327 w 1180403"/>
                <a:gd name="connsiteY103" fmla="*/ 658927 h 714638"/>
                <a:gd name="connsiteX104" fmla="*/ 414221 w 1180403"/>
                <a:gd name="connsiteY104" fmla="*/ 677919 h 714638"/>
                <a:gd name="connsiteX105" fmla="*/ 423115 w 1180403"/>
                <a:gd name="connsiteY105" fmla="*/ 693113 h 714638"/>
                <a:gd name="connsiteX106" fmla="*/ 406598 w 1180403"/>
                <a:gd name="connsiteY106" fmla="*/ 714638 h 714638"/>
                <a:gd name="connsiteX107" fmla="*/ 355773 w 1180403"/>
                <a:gd name="connsiteY107" fmla="*/ 681718 h 714638"/>
                <a:gd name="connsiteX108" fmla="*/ 324007 w 1180403"/>
                <a:gd name="connsiteY108" fmla="*/ 686783 h 714638"/>
                <a:gd name="connsiteX109" fmla="*/ 306218 w 1180403"/>
                <a:gd name="connsiteY109" fmla="*/ 693113 h 714638"/>
                <a:gd name="connsiteX110" fmla="*/ 285889 w 1180403"/>
                <a:gd name="connsiteY110" fmla="*/ 666524 h 714638"/>
                <a:gd name="connsiteX111" fmla="*/ 255394 w 1180403"/>
                <a:gd name="connsiteY111" fmla="*/ 623475 h 714638"/>
                <a:gd name="connsiteX112" fmla="*/ 246500 w 1180403"/>
                <a:gd name="connsiteY112" fmla="*/ 622209 h 714638"/>
                <a:gd name="connsiteX113" fmla="*/ 229981 w 1180403"/>
                <a:gd name="connsiteY113" fmla="*/ 608281 h 714638"/>
                <a:gd name="connsiteX114" fmla="*/ 203299 w 1180403"/>
                <a:gd name="connsiteY114" fmla="*/ 622209 h 714638"/>
                <a:gd name="connsiteX115" fmla="*/ 185510 w 1180403"/>
                <a:gd name="connsiteY115" fmla="*/ 622209 h 714638"/>
                <a:gd name="connsiteX116" fmla="*/ 171533 w 1180403"/>
                <a:gd name="connsiteY116" fmla="*/ 637402 h 714638"/>
                <a:gd name="connsiteX117" fmla="*/ 143579 w 1180403"/>
                <a:gd name="connsiteY117" fmla="*/ 632338 h 714638"/>
                <a:gd name="connsiteX118" fmla="*/ 118166 w 1180403"/>
                <a:gd name="connsiteY118" fmla="*/ 622209 h 714638"/>
                <a:gd name="connsiteX119" fmla="*/ 115626 w 1180403"/>
                <a:gd name="connsiteY119" fmla="*/ 586756 h 714638"/>
                <a:gd name="connsiteX120" fmla="*/ 74967 w 1180403"/>
                <a:gd name="connsiteY120" fmla="*/ 586756 h 714638"/>
                <a:gd name="connsiteX121" fmla="*/ 80048 w 1180403"/>
                <a:gd name="connsiteY121" fmla="*/ 563965 h 714638"/>
                <a:gd name="connsiteX122" fmla="*/ 80048 w 1180403"/>
                <a:gd name="connsiteY122" fmla="*/ 541174 h 714638"/>
                <a:gd name="connsiteX123" fmla="*/ 31765 w 1180403"/>
                <a:gd name="connsiteY123" fmla="*/ 555102 h 714638"/>
                <a:gd name="connsiteX124" fmla="*/ 31765 w 1180403"/>
                <a:gd name="connsiteY124" fmla="*/ 524714 h 714638"/>
                <a:gd name="connsiteX125" fmla="*/ 22870 w 1180403"/>
                <a:gd name="connsiteY125" fmla="*/ 514585 h 714638"/>
                <a:gd name="connsiteX126" fmla="*/ 17789 w 1180403"/>
                <a:gd name="connsiteY126" fmla="*/ 458874 h 714638"/>
                <a:gd name="connsiteX127" fmla="*/ 0 w 1180403"/>
                <a:gd name="connsiteY127" fmla="*/ 461406 h 714638"/>
                <a:gd name="connsiteX128" fmla="*/ 2541 w 1180403"/>
                <a:gd name="connsiteY128" fmla="*/ 436083 h 714638"/>
                <a:gd name="connsiteX129" fmla="*/ 12706 w 1180403"/>
                <a:gd name="connsiteY129" fmla="*/ 429752 h 714638"/>
                <a:gd name="connsiteX130" fmla="*/ 11436 w 1180403"/>
                <a:gd name="connsiteY130" fmla="*/ 404429 h 714638"/>
                <a:gd name="connsiteX131" fmla="*/ 19059 w 1180403"/>
                <a:gd name="connsiteY131" fmla="*/ 404429 h 714638"/>
                <a:gd name="connsiteX132" fmla="*/ 27953 w 1180403"/>
                <a:gd name="connsiteY132" fmla="*/ 409494 h 714638"/>
                <a:gd name="connsiteX133" fmla="*/ 35576 w 1180403"/>
                <a:gd name="connsiteY133" fmla="*/ 406962 h 714638"/>
                <a:gd name="connsiteX134" fmla="*/ 49554 w 1180403"/>
                <a:gd name="connsiteY134" fmla="*/ 417091 h 714638"/>
                <a:gd name="connsiteX135" fmla="*/ 66071 w 1180403"/>
                <a:gd name="connsiteY135" fmla="*/ 423422 h 714638"/>
                <a:gd name="connsiteX136" fmla="*/ 80048 w 1180403"/>
                <a:gd name="connsiteY136" fmla="*/ 425954 h 714638"/>
                <a:gd name="connsiteX137" fmla="*/ 91484 w 1180403"/>
                <a:gd name="connsiteY137" fmla="*/ 429752 h 714638"/>
                <a:gd name="connsiteX138" fmla="*/ 96567 w 1180403"/>
                <a:gd name="connsiteY138" fmla="*/ 422155 h 714638"/>
                <a:gd name="connsiteX139" fmla="*/ 100379 w 1180403"/>
                <a:gd name="connsiteY139" fmla="*/ 412026 h 714638"/>
                <a:gd name="connsiteX140" fmla="*/ 106732 w 1180403"/>
                <a:gd name="connsiteY140" fmla="*/ 400631 h 714638"/>
                <a:gd name="connsiteX141" fmla="*/ 118166 w 1180403"/>
                <a:gd name="connsiteY141" fmla="*/ 396832 h 714638"/>
                <a:gd name="connsiteX142" fmla="*/ 141038 w 1180403"/>
                <a:gd name="connsiteY142" fmla="*/ 396832 h 714638"/>
                <a:gd name="connsiteX143" fmla="*/ 142309 w 1180403"/>
                <a:gd name="connsiteY143" fmla="*/ 393034 h 714638"/>
                <a:gd name="connsiteX144" fmla="*/ 135955 w 1180403"/>
                <a:gd name="connsiteY144" fmla="*/ 389235 h 714638"/>
                <a:gd name="connsiteX145" fmla="*/ 135955 w 1180403"/>
                <a:gd name="connsiteY145" fmla="*/ 382904 h 714638"/>
                <a:gd name="connsiteX146" fmla="*/ 141038 w 1180403"/>
                <a:gd name="connsiteY146" fmla="*/ 374041 h 714638"/>
                <a:gd name="connsiteX147" fmla="*/ 148662 w 1180403"/>
                <a:gd name="connsiteY147" fmla="*/ 358847 h 714638"/>
                <a:gd name="connsiteX148" fmla="*/ 160097 w 1180403"/>
                <a:gd name="connsiteY148" fmla="*/ 347452 h 714638"/>
                <a:gd name="connsiteX149" fmla="*/ 177886 w 1180403"/>
                <a:gd name="connsiteY149" fmla="*/ 337323 h 714638"/>
                <a:gd name="connsiteX150" fmla="*/ 198216 w 1180403"/>
                <a:gd name="connsiteY150" fmla="*/ 323395 h 714638"/>
                <a:gd name="connsiteX151" fmla="*/ 218546 w 1180403"/>
                <a:gd name="connsiteY151" fmla="*/ 310733 h 714638"/>
                <a:gd name="connsiteX152" fmla="*/ 236335 w 1180403"/>
                <a:gd name="connsiteY152" fmla="*/ 303137 h 714638"/>
                <a:gd name="connsiteX153" fmla="*/ 263017 w 1180403"/>
                <a:gd name="connsiteY153" fmla="*/ 287942 h 714638"/>
                <a:gd name="connsiteX154" fmla="*/ 274453 w 1180403"/>
                <a:gd name="connsiteY154" fmla="*/ 284144 h 714638"/>
                <a:gd name="connsiteX155" fmla="*/ 275723 w 1180403"/>
                <a:gd name="connsiteY155" fmla="*/ 279079 h 714638"/>
                <a:gd name="connsiteX156" fmla="*/ 270641 w 1180403"/>
                <a:gd name="connsiteY156" fmla="*/ 275281 h 714638"/>
                <a:gd name="connsiteX157" fmla="*/ 261747 w 1180403"/>
                <a:gd name="connsiteY157" fmla="*/ 262619 h 714638"/>
                <a:gd name="connsiteX158" fmla="*/ 250311 w 1180403"/>
                <a:gd name="connsiteY158" fmla="*/ 248692 h 714638"/>
                <a:gd name="connsiteX159" fmla="*/ 252853 w 1180403"/>
                <a:gd name="connsiteY159" fmla="*/ 227167 h 714638"/>
                <a:gd name="connsiteX160" fmla="*/ 251581 w 1180403"/>
                <a:gd name="connsiteY160" fmla="*/ 213239 h 714638"/>
                <a:gd name="connsiteX161" fmla="*/ 247770 w 1180403"/>
                <a:gd name="connsiteY161" fmla="*/ 198045 h 714638"/>
                <a:gd name="connsiteX162" fmla="*/ 243958 w 1180403"/>
                <a:gd name="connsiteY162" fmla="*/ 177787 h 714638"/>
                <a:gd name="connsiteX163" fmla="*/ 251581 w 1180403"/>
                <a:gd name="connsiteY163" fmla="*/ 153730 h 714638"/>
                <a:gd name="connsiteX164" fmla="*/ 260477 w 1180403"/>
                <a:gd name="connsiteY164" fmla="*/ 130939 h 714638"/>
                <a:gd name="connsiteX165" fmla="*/ 264287 w 1180403"/>
                <a:gd name="connsiteY165" fmla="*/ 124608 h 714638"/>
                <a:gd name="connsiteX166" fmla="*/ 273183 w 1180403"/>
                <a:gd name="connsiteY166" fmla="*/ 61300 h 714638"/>
                <a:gd name="connsiteX167" fmla="*/ 276994 w 1180403"/>
                <a:gd name="connsiteY167" fmla="*/ 57502 h 714638"/>
                <a:gd name="connsiteX168" fmla="*/ 276994 w 1180403"/>
                <a:gd name="connsiteY168" fmla="*/ 49905 h 714638"/>
                <a:gd name="connsiteX169" fmla="*/ 274453 w 1180403"/>
                <a:gd name="connsiteY169" fmla="*/ 39775 h 714638"/>
                <a:gd name="connsiteX170" fmla="*/ 282076 w 1180403"/>
                <a:gd name="connsiteY170" fmla="*/ 16985 h 714638"/>
                <a:gd name="connsiteX171" fmla="*/ 287159 w 1180403"/>
                <a:gd name="connsiteY171" fmla="*/ 18251 h 714638"/>
                <a:gd name="connsiteX172" fmla="*/ 289700 w 1180403"/>
                <a:gd name="connsiteY172" fmla="*/ 19517 h 714638"/>
                <a:gd name="connsiteX173" fmla="*/ 298595 w 1180403"/>
                <a:gd name="connsiteY173" fmla="*/ 20783 h 714638"/>
                <a:gd name="connsiteX174" fmla="*/ 301136 w 1180403"/>
                <a:gd name="connsiteY174" fmla="*/ 24582 h 714638"/>
                <a:gd name="connsiteX175" fmla="*/ 316384 w 1180403"/>
                <a:gd name="connsiteY175" fmla="*/ 29646 h 714638"/>
                <a:gd name="connsiteX176" fmla="*/ 341796 w 1180403"/>
                <a:gd name="connsiteY176" fmla="*/ 39775 h 714638"/>
                <a:gd name="connsiteX177" fmla="*/ 381185 w 1180403"/>
                <a:gd name="connsiteY177" fmla="*/ 56236 h 714638"/>
                <a:gd name="connsiteX178" fmla="*/ 402785 w 1180403"/>
                <a:gd name="connsiteY178" fmla="*/ 65099 h 714638"/>
                <a:gd name="connsiteX179" fmla="*/ 412951 w 1180403"/>
                <a:gd name="connsiteY179" fmla="*/ 65099 h 714638"/>
                <a:gd name="connsiteX180" fmla="*/ 434551 w 1180403"/>
                <a:gd name="connsiteY180" fmla="*/ 62566 h 714638"/>
                <a:gd name="connsiteX181" fmla="*/ 449799 w 1180403"/>
                <a:gd name="connsiteY181" fmla="*/ 51171 h 714638"/>
                <a:gd name="connsiteX182" fmla="*/ 454880 w 1180403"/>
                <a:gd name="connsiteY182" fmla="*/ 49905 h 714638"/>
                <a:gd name="connsiteX183" fmla="*/ 457422 w 1180403"/>
                <a:gd name="connsiteY183" fmla="*/ 58768 h 714638"/>
                <a:gd name="connsiteX184" fmla="*/ 463775 w 1180403"/>
                <a:gd name="connsiteY184" fmla="*/ 62566 h 714638"/>
                <a:gd name="connsiteX185" fmla="*/ 470128 w 1180403"/>
                <a:gd name="connsiteY185" fmla="*/ 76494 h 714638"/>
                <a:gd name="connsiteX186" fmla="*/ 477752 w 1180403"/>
                <a:gd name="connsiteY186" fmla="*/ 92954 h 714638"/>
                <a:gd name="connsiteX187" fmla="*/ 486646 w 1180403"/>
                <a:gd name="connsiteY187" fmla="*/ 104349 h 714638"/>
                <a:gd name="connsiteX188" fmla="*/ 494270 w 1180403"/>
                <a:gd name="connsiteY188" fmla="*/ 101817 h 714638"/>
                <a:gd name="connsiteX189" fmla="*/ 500624 w 1180403"/>
                <a:gd name="connsiteY189" fmla="*/ 95486 h 714638"/>
                <a:gd name="connsiteX190" fmla="*/ 509517 w 1180403"/>
                <a:gd name="connsiteY190" fmla="*/ 86623 h 714638"/>
                <a:gd name="connsiteX191" fmla="*/ 517141 w 1180403"/>
                <a:gd name="connsiteY191" fmla="*/ 77760 h 714638"/>
                <a:gd name="connsiteX192" fmla="*/ 528577 w 1180403"/>
                <a:gd name="connsiteY192" fmla="*/ 68897 h 714638"/>
                <a:gd name="connsiteX193" fmla="*/ 534930 w 1180403"/>
                <a:gd name="connsiteY193" fmla="*/ 57502 h 714638"/>
                <a:gd name="connsiteX194" fmla="*/ 552719 w 1180403"/>
                <a:gd name="connsiteY194" fmla="*/ 47372 h 714638"/>
                <a:gd name="connsiteX195" fmla="*/ 570507 w 1180403"/>
                <a:gd name="connsiteY195" fmla="*/ 39775 h 714638"/>
                <a:gd name="connsiteX196" fmla="*/ 590837 w 1180403"/>
                <a:gd name="connsiteY196" fmla="*/ 33445 h 714638"/>
                <a:gd name="connsiteX197" fmla="*/ 604814 w 1180403"/>
                <a:gd name="connsiteY197" fmla="*/ 29646 h 714638"/>
                <a:gd name="connsiteX198" fmla="*/ 623873 w 1180403"/>
                <a:gd name="connsiteY198" fmla="*/ 41041 h 714638"/>
                <a:gd name="connsiteX199" fmla="*/ 637849 w 1180403"/>
                <a:gd name="connsiteY199" fmla="*/ 49905 h 714638"/>
                <a:gd name="connsiteX200" fmla="*/ 649285 w 1180403"/>
                <a:gd name="connsiteY200" fmla="*/ 57502 h 714638"/>
                <a:gd name="connsiteX201" fmla="*/ 658179 w 1180403"/>
                <a:gd name="connsiteY201" fmla="*/ 57502 h 714638"/>
                <a:gd name="connsiteX202" fmla="*/ 673427 w 1180403"/>
                <a:gd name="connsiteY202" fmla="*/ 52437 h 714638"/>
                <a:gd name="connsiteX203" fmla="*/ 686133 w 1180403"/>
                <a:gd name="connsiteY203" fmla="*/ 56236 h 714638"/>
                <a:gd name="connsiteX204" fmla="*/ 703922 w 1180403"/>
                <a:gd name="connsiteY204" fmla="*/ 61300 h 714638"/>
                <a:gd name="connsiteX205" fmla="*/ 711546 w 1180403"/>
                <a:gd name="connsiteY205" fmla="*/ 66365 h 714638"/>
                <a:gd name="connsiteX206" fmla="*/ 719169 w 1180403"/>
                <a:gd name="connsiteY206" fmla="*/ 63832 h 714638"/>
                <a:gd name="connsiteX207" fmla="*/ 728063 w 1180403"/>
                <a:gd name="connsiteY207" fmla="*/ 56236 h 714638"/>
                <a:gd name="connsiteX208" fmla="*/ 735688 w 1180403"/>
                <a:gd name="connsiteY208" fmla="*/ 65099 h 714638"/>
                <a:gd name="connsiteX209" fmla="*/ 742041 w 1180403"/>
                <a:gd name="connsiteY209" fmla="*/ 57502 h 714638"/>
                <a:gd name="connsiteX210" fmla="*/ 748394 w 1180403"/>
                <a:gd name="connsiteY210" fmla="*/ 58768 h 714638"/>
                <a:gd name="connsiteX211" fmla="*/ 762370 w 1180403"/>
                <a:gd name="connsiteY211" fmla="*/ 65099 h 714638"/>
                <a:gd name="connsiteX212" fmla="*/ 775077 w 1180403"/>
                <a:gd name="connsiteY212" fmla="*/ 72695 h 714638"/>
                <a:gd name="connsiteX213" fmla="*/ 792866 w 1180403"/>
                <a:gd name="connsiteY213" fmla="*/ 58768 h 714638"/>
                <a:gd name="connsiteX214" fmla="*/ 796676 w 1180403"/>
                <a:gd name="connsiteY214" fmla="*/ 65099 h 714638"/>
                <a:gd name="connsiteX215" fmla="*/ 796676 w 1180403"/>
                <a:gd name="connsiteY215" fmla="*/ 76494 h 714638"/>
                <a:gd name="connsiteX216" fmla="*/ 805572 w 1180403"/>
                <a:gd name="connsiteY216" fmla="*/ 81559 h 714638"/>
                <a:gd name="connsiteX217" fmla="*/ 814465 w 1180403"/>
                <a:gd name="connsiteY217" fmla="*/ 91688 h 714638"/>
                <a:gd name="connsiteX218" fmla="*/ 828442 w 1180403"/>
                <a:gd name="connsiteY218" fmla="*/ 80292 h 714638"/>
                <a:gd name="connsiteX219" fmla="*/ 839878 w 1180403"/>
                <a:gd name="connsiteY219" fmla="*/ 75228 h 714638"/>
                <a:gd name="connsiteX220" fmla="*/ 846231 w 1180403"/>
                <a:gd name="connsiteY220" fmla="*/ 71429 h 714638"/>
                <a:gd name="connsiteX221" fmla="*/ 847501 w 1180403"/>
                <a:gd name="connsiteY221" fmla="*/ 57502 h 714638"/>
                <a:gd name="connsiteX222" fmla="*/ 856396 w 1180403"/>
                <a:gd name="connsiteY222" fmla="*/ 58768 h 714638"/>
                <a:gd name="connsiteX223" fmla="*/ 865290 w 1180403"/>
                <a:gd name="connsiteY223" fmla="*/ 63832 h 714638"/>
                <a:gd name="connsiteX224" fmla="*/ 872913 w 1180403"/>
                <a:gd name="connsiteY224" fmla="*/ 71429 h 714638"/>
                <a:gd name="connsiteX225" fmla="*/ 880537 w 1180403"/>
                <a:gd name="connsiteY225" fmla="*/ 70163 h 714638"/>
                <a:gd name="connsiteX226" fmla="*/ 889432 w 1180403"/>
                <a:gd name="connsiteY226" fmla="*/ 67631 h 714638"/>
                <a:gd name="connsiteX227" fmla="*/ 891973 w 1180403"/>
                <a:gd name="connsiteY227" fmla="*/ 63832 h 714638"/>
                <a:gd name="connsiteX228" fmla="*/ 885620 w 1180403"/>
                <a:gd name="connsiteY228" fmla="*/ 53703 h 714638"/>
                <a:gd name="connsiteX229" fmla="*/ 880537 w 1180403"/>
                <a:gd name="connsiteY229" fmla="*/ 41041 h 714638"/>
                <a:gd name="connsiteX230" fmla="*/ 875456 w 1180403"/>
                <a:gd name="connsiteY230" fmla="*/ 28380 h 714638"/>
                <a:gd name="connsiteX231" fmla="*/ 884349 w 1180403"/>
                <a:gd name="connsiteY231" fmla="*/ 23315 h 714638"/>
                <a:gd name="connsiteX232" fmla="*/ 899596 w 1180403"/>
                <a:gd name="connsiteY232" fmla="*/ 15718 h 714638"/>
                <a:gd name="connsiteX233" fmla="*/ 912302 w 1180403"/>
                <a:gd name="connsiteY233" fmla="*/ 8121 h 714638"/>
                <a:gd name="connsiteX234" fmla="*/ 923738 w 1180403"/>
                <a:gd name="connsiteY234" fmla="*/ 10654 h 714638"/>
                <a:gd name="connsiteX235" fmla="*/ 937715 w 1180403"/>
                <a:gd name="connsiteY235" fmla="*/ 14452 h 714638"/>
                <a:gd name="connsiteX236" fmla="*/ 950421 w 1180403"/>
                <a:gd name="connsiteY236" fmla="*/ 18251 h 714638"/>
                <a:gd name="connsiteX237" fmla="*/ 968210 w 1180403"/>
                <a:gd name="connsiteY237" fmla="*/ 10654 h 714638"/>
                <a:gd name="connsiteX238" fmla="*/ 980916 w 1180403"/>
                <a:gd name="connsiteY238" fmla="*/ 524 h 714638"/>
                <a:gd name="connsiteX239" fmla="*/ 987269 w 1180403"/>
                <a:gd name="connsiteY239" fmla="*/ 1791 h 714638"/>
                <a:gd name="connsiteX240" fmla="*/ 993622 w 1180403"/>
                <a:gd name="connsiteY240" fmla="*/ 13186 h 714638"/>
                <a:gd name="connsiteX241" fmla="*/ 1002517 w 1180403"/>
                <a:gd name="connsiteY241" fmla="*/ 30912 h 714638"/>
                <a:gd name="connsiteX242" fmla="*/ 1024117 w 1180403"/>
                <a:gd name="connsiteY242" fmla="*/ 49905 h 714638"/>
                <a:gd name="connsiteX243" fmla="*/ 1038094 w 1180403"/>
                <a:gd name="connsiteY243" fmla="*/ 71429 h 714638"/>
                <a:gd name="connsiteX244" fmla="*/ 1059695 w 1180403"/>
                <a:gd name="connsiteY244" fmla="*/ 75228 h 714638"/>
                <a:gd name="connsiteX245" fmla="*/ 1076212 w 1180403"/>
                <a:gd name="connsiteY245" fmla="*/ 71429 h 714638"/>
                <a:gd name="connsiteX246" fmla="*/ 1092731 w 1180403"/>
                <a:gd name="connsiteY246" fmla="*/ 68897 h 714638"/>
                <a:gd name="connsiteX247" fmla="*/ 1121954 w 1180403"/>
                <a:gd name="connsiteY247" fmla="*/ 68897 h 714638"/>
                <a:gd name="connsiteX248" fmla="*/ 1121954 w 1180403"/>
                <a:gd name="connsiteY248" fmla="*/ 60034 h 714638"/>
                <a:gd name="connsiteX249" fmla="*/ 1124496 w 1180403"/>
                <a:gd name="connsiteY249" fmla="*/ 52437 h 714638"/>
                <a:gd name="connsiteX250" fmla="*/ 1129579 w 1180403"/>
                <a:gd name="connsiteY250" fmla="*/ 39775 h 714638"/>
                <a:gd name="connsiteX251" fmla="*/ 1134660 w 1180403"/>
                <a:gd name="connsiteY251" fmla="*/ 30912 h 714638"/>
                <a:gd name="connsiteX252" fmla="*/ 1135932 w 1180403"/>
                <a:gd name="connsiteY252" fmla="*/ 14452 h 714638"/>
                <a:gd name="connsiteX253" fmla="*/ 1137203 w 1180403"/>
                <a:gd name="connsiteY253" fmla="*/ 18251 h 714638"/>
                <a:gd name="connsiteX254" fmla="*/ 1144826 w 1180403"/>
                <a:gd name="connsiteY254" fmla="*/ 28380 h 714638"/>
                <a:gd name="connsiteX255" fmla="*/ 1149909 w 1180403"/>
                <a:gd name="connsiteY255" fmla="*/ 38509 h 714638"/>
                <a:gd name="connsiteX256" fmla="*/ 1154991 w 1180403"/>
                <a:gd name="connsiteY256" fmla="*/ 51171 h 714638"/>
                <a:gd name="connsiteX257" fmla="*/ 1161345 w 1180403"/>
                <a:gd name="connsiteY257" fmla="*/ 48638 h 714638"/>
                <a:gd name="connsiteX258" fmla="*/ 1172779 w 1180403"/>
                <a:gd name="connsiteY258" fmla="*/ 41041 h 714638"/>
                <a:gd name="connsiteX259" fmla="*/ 1176591 w 1180403"/>
                <a:gd name="connsiteY259" fmla="*/ 41041 h 714638"/>
                <a:gd name="connsiteX260" fmla="*/ 1180404 w 1180403"/>
                <a:gd name="connsiteY260" fmla="*/ 44840 h 714638"/>
                <a:gd name="connsiteX261" fmla="*/ 1180404 w 1180403"/>
                <a:gd name="connsiteY261" fmla="*/ 57502 h 714638"/>
                <a:gd name="connsiteX262" fmla="*/ 1176591 w 1180403"/>
                <a:gd name="connsiteY262" fmla="*/ 66365 h 714638"/>
                <a:gd name="connsiteX263" fmla="*/ 1175321 w 1180403"/>
                <a:gd name="connsiteY263" fmla="*/ 79026 h 714638"/>
                <a:gd name="connsiteX264" fmla="*/ 1174051 w 1180403"/>
                <a:gd name="connsiteY264" fmla="*/ 92954 h 714638"/>
                <a:gd name="connsiteX265" fmla="*/ 1175321 w 1180403"/>
                <a:gd name="connsiteY265" fmla="*/ 99285 h 7146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</a:cxnLst>
              <a:rect l="l" t="t" r="r" b="b"/>
              <a:pathLst>
                <a:path w="1180403" h="714638">
                  <a:moveTo>
                    <a:pt x="1175321" y="99285"/>
                  </a:moveTo>
                  <a:cubicBezTo>
                    <a:pt x="1176591" y="103083"/>
                    <a:pt x="1180404" y="110680"/>
                    <a:pt x="1180404" y="110680"/>
                  </a:cubicBezTo>
                  <a:cubicBezTo>
                    <a:pt x="1176591" y="113213"/>
                    <a:pt x="1172779" y="115745"/>
                    <a:pt x="1168968" y="119543"/>
                  </a:cubicBezTo>
                  <a:cubicBezTo>
                    <a:pt x="1148638" y="136003"/>
                    <a:pt x="1143556" y="152463"/>
                    <a:pt x="1142285" y="160061"/>
                  </a:cubicBezTo>
                  <a:cubicBezTo>
                    <a:pt x="1141013" y="167657"/>
                    <a:pt x="1139743" y="184117"/>
                    <a:pt x="1141013" y="190448"/>
                  </a:cubicBezTo>
                  <a:cubicBezTo>
                    <a:pt x="1142285" y="196779"/>
                    <a:pt x="1141013" y="222102"/>
                    <a:pt x="1134660" y="233498"/>
                  </a:cubicBezTo>
                  <a:cubicBezTo>
                    <a:pt x="1129579" y="244893"/>
                    <a:pt x="1119414" y="258821"/>
                    <a:pt x="1101625" y="262619"/>
                  </a:cubicBezTo>
                  <a:cubicBezTo>
                    <a:pt x="1083836" y="266418"/>
                    <a:pt x="1071129" y="261353"/>
                    <a:pt x="1059695" y="255022"/>
                  </a:cubicBezTo>
                  <a:cubicBezTo>
                    <a:pt x="1046989" y="248692"/>
                    <a:pt x="1034283" y="228433"/>
                    <a:pt x="1027930" y="217038"/>
                  </a:cubicBezTo>
                  <a:cubicBezTo>
                    <a:pt x="1021577" y="205642"/>
                    <a:pt x="1015224" y="182851"/>
                    <a:pt x="1010141" y="168924"/>
                  </a:cubicBezTo>
                  <a:cubicBezTo>
                    <a:pt x="1005058" y="154996"/>
                    <a:pt x="983458" y="136003"/>
                    <a:pt x="973293" y="130939"/>
                  </a:cubicBezTo>
                  <a:cubicBezTo>
                    <a:pt x="963127" y="125874"/>
                    <a:pt x="946610" y="119543"/>
                    <a:pt x="927551" y="122076"/>
                  </a:cubicBezTo>
                  <a:cubicBezTo>
                    <a:pt x="908491" y="124608"/>
                    <a:pt x="891973" y="137270"/>
                    <a:pt x="883079" y="147399"/>
                  </a:cubicBezTo>
                  <a:cubicBezTo>
                    <a:pt x="874184" y="157528"/>
                    <a:pt x="871643" y="171456"/>
                    <a:pt x="870373" y="175254"/>
                  </a:cubicBezTo>
                  <a:cubicBezTo>
                    <a:pt x="870373" y="177787"/>
                    <a:pt x="865290" y="181585"/>
                    <a:pt x="861478" y="185384"/>
                  </a:cubicBezTo>
                  <a:cubicBezTo>
                    <a:pt x="857667" y="187916"/>
                    <a:pt x="853854" y="189182"/>
                    <a:pt x="852584" y="194247"/>
                  </a:cubicBezTo>
                  <a:cubicBezTo>
                    <a:pt x="850043" y="200578"/>
                    <a:pt x="841148" y="217038"/>
                    <a:pt x="834795" y="224635"/>
                  </a:cubicBezTo>
                  <a:cubicBezTo>
                    <a:pt x="828442" y="233498"/>
                    <a:pt x="803030" y="246159"/>
                    <a:pt x="795406" y="249958"/>
                  </a:cubicBezTo>
                  <a:cubicBezTo>
                    <a:pt x="787783" y="253756"/>
                    <a:pt x="773806" y="260087"/>
                    <a:pt x="766181" y="265152"/>
                  </a:cubicBezTo>
                  <a:cubicBezTo>
                    <a:pt x="758558" y="270216"/>
                    <a:pt x="758558" y="275281"/>
                    <a:pt x="757288" y="281612"/>
                  </a:cubicBezTo>
                  <a:cubicBezTo>
                    <a:pt x="756017" y="287942"/>
                    <a:pt x="754747" y="298072"/>
                    <a:pt x="757288" y="315798"/>
                  </a:cubicBezTo>
                  <a:cubicBezTo>
                    <a:pt x="757288" y="317064"/>
                    <a:pt x="757288" y="317064"/>
                    <a:pt x="757288" y="318330"/>
                  </a:cubicBezTo>
                  <a:cubicBezTo>
                    <a:pt x="757288" y="318330"/>
                    <a:pt x="749664" y="317064"/>
                    <a:pt x="749664" y="318330"/>
                  </a:cubicBezTo>
                  <a:cubicBezTo>
                    <a:pt x="749664" y="319596"/>
                    <a:pt x="748394" y="322129"/>
                    <a:pt x="745852" y="323395"/>
                  </a:cubicBezTo>
                  <a:cubicBezTo>
                    <a:pt x="744581" y="324661"/>
                    <a:pt x="740769" y="329726"/>
                    <a:pt x="739499" y="333524"/>
                  </a:cubicBezTo>
                  <a:cubicBezTo>
                    <a:pt x="738228" y="336057"/>
                    <a:pt x="738228" y="342387"/>
                    <a:pt x="736958" y="343654"/>
                  </a:cubicBezTo>
                  <a:cubicBezTo>
                    <a:pt x="734416" y="346186"/>
                    <a:pt x="731875" y="348718"/>
                    <a:pt x="731875" y="351250"/>
                  </a:cubicBezTo>
                  <a:cubicBezTo>
                    <a:pt x="731875" y="353783"/>
                    <a:pt x="734416" y="357581"/>
                    <a:pt x="734416" y="361380"/>
                  </a:cubicBezTo>
                  <a:cubicBezTo>
                    <a:pt x="734416" y="365178"/>
                    <a:pt x="733146" y="367711"/>
                    <a:pt x="733146" y="368977"/>
                  </a:cubicBezTo>
                  <a:cubicBezTo>
                    <a:pt x="733146" y="370243"/>
                    <a:pt x="735688" y="376574"/>
                    <a:pt x="735688" y="377840"/>
                  </a:cubicBezTo>
                  <a:cubicBezTo>
                    <a:pt x="736958" y="379106"/>
                    <a:pt x="739499" y="382904"/>
                    <a:pt x="736958" y="384171"/>
                  </a:cubicBezTo>
                  <a:cubicBezTo>
                    <a:pt x="734416" y="386703"/>
                    <a:pt x="730605" y="391768"/>
                    <a:pt x="729335" y="391768"/>
                  </a:cubicBezTo>
                  <a:cubicBezTo>
                    <a:pt x="726792" y="391768"/>
                    <a:pt x="725522" y="387969"/>
                    <a:pt x="724252" y="386703"/>
                  </a:cubicBezTo>
                  <a:cubicBezTo>
                    <a:pt x="722982" y="385437"/>
                    <a:pt x="722982" y="382904"/>
                    <a:pt x="717899" y="382904"/>
                  </a:cubicBezTo>
                  <a:cubicBezTo>
                    <a:pt x="712816" y="382904"/>
                    <a:pt x="710275" y="385437"/>
                    <a:pt x="707733" y="387969"/>
                  </a:cubicBezTo>
                  <a:cubicBezTo>
                    <a:pt x="705193" y="390501"/>
                    <a:pt x="703922" y="394300"/>
                    <a:pt x="702650" y="395566"/>
                  </a:cubicBezTo>
                  <a:cubicBezTo>
                    <a:pt x="700110" y="396832"/>
                    <a:pt x="698840" y="399364"/>
                    <a:pt x="700110" y="400631"/>
                  </a:cubicBezTo>
                  <a:cubicBezTo>
                    <a:pt x="700110" y="401897"/>
                    <a:pt x="700110" y="404429"/>
                    <a:pt x="697569" y="405695"/>
                  </a:cubicBezTo>
                  <a:cubicBezTo>
                    <a:pt x="695027" y="406962"/>
                    <a:pt x="692486" y="406962"/>
                    <a:pt x="691216" y="405695"/>
                  </a:cubicBezTo>
                  <a:cubicBezTo>
                    <a:pt x="689944" y="404429"/>
                    <a:pt x="687404" y="403163"/>
                    <a:pt x="683591" y="404429"/>
                  </a:cubicBezTo>
                  <a:cubicBezTo>
                    <a:pt x="679780" y="404429"/>
                    <a:pt x="677238" y="410760"/>
                    <a:pt x="674697" y="410760"/>
                  </a:cubicBezTo>
                  <a:cubicBezTo>
                    <a:pt x="672157" y="410760"/>
                    <a:pt x="670885" y="409494"/>
                    <a:pt x="669615" y="406962"/>
                  </a:cubicBezTo>
                  <a:cubicBezTo>
                    <a:pt x="668344" y="404429"/>
                    <a:pt x="668344" y="400631"/>
                    <a:pt x="665804" y="399364"/>
                  </a:cubicBezTo>
                  <a:cubicBezTo>
                    <a:pt x="663262" y="398098"/>
                    <a:pt x="660721" y="398098"/>
                    <a:pt x="659451" y="395566"/>
                  </a:cubicBezTo>
                  <a:cubicBezTo>
                    <a:pt x="656909" y="393034"/>
                    <a:pt x="655638" y="389235"/>
                    <a:pt x="655638" y="386703"/>
                  </a:cubicBezTo>
                  <a:cubicBezTo>
                    <a:pt x="655638" y="384171"/>
                    <a:pt x="654368" y="380372"/>
                    <a:pt x="655638" y="380372"/>
                  </a:cubicBezTo>
                  <a:cubicBezTo>
                    <a:pt x="656909" y="379106"/>
                    <a:pt x="658179" y="376574"/>
                    <a:pt x="658179" y="376574"/>
                  </a:cubicBezTo>
                  <a:cubicBezTo>
                    <a:pt x="658179" y="376574"/>
                    <a:pt x="656909" y="374041"/>
                    <a:pt x="655638" y="372775"/>
                  </a:cubicBezTo>
                  <a:cubicBezTo>
                    <a:pt x="654368" y="371509"/>
                    <a:pt x="651826" y="372775"/>
                    <a:pt x="650555" y="372775"/>
                  </a:cubicBezTo>
                  <a:cubicBezTo>
                    <a:pt x="650555" y="372775"/>
                    <a:pt x="648015" y="375308"/>
                    <a:pt x="646745" y="377840"/>
                  </a:cubicBezTo>
                  <a:cubicBezTo>
                    <a:pt x="645473" y="379106"/>
                    <a:pt x="645473" y="381638"/>
                    <a:pt x="642932" y="382904"/>
                  </a:cubicBezTo>
                  <a:cubicBezTo>
                    <a:pt x="640391" y="384171"/>
                    <a:pt x="635309" y="382904"/>
                    <a:pt x="632767" y="384171"/>
                  </a:cubicBezTo>
                  <a:cubicBezTo>
                    <a:pt x="630226" y="385437"/>
                    <a:pt x="628956" y="389235"/>
                    <a:pt x="626413" y="390501"/>
                  </a:cubicBezTo>
                  <a:cubicBezTo>
                    <a:pt x="623873" y="391768"/>
                    <a:pt x="620060" y="393034"/>
                    <a:pt x="616249" y="394300"/>
                  </a:cubicBezTo>
                  <a:cubicBezTo>
                    <a:pt x="612437" y="395566"/>
                    <a:pt x="609896" y="396832"/>
                    <a:pt x="603543" y="396832"/>
                  </a:cubicBezTo>
                  <a:cubicBezTo>
                    <a:pt x="598460" y="396832"/>
                    <a:pt x="590837" y="395566"/>
                    <a:pt x="589567" y="393034"/>
                  </a:cubicBezTo>
                  <a:cubicBezTo>
                    <a:pt x="588295" y="390501"/>
                    <a:pt x="588295" y="385437"/>
                    <a:pt x="584484" y="384171"/>
                  </a:cubicBezTo>
                  <a:cubicBezTo>
                    <a:pt x="580672" y="382904"/>
                    <a:pt x="576861" y="380372"/>
                    <a:pt x="573048" y="380372"/>
                  </a:cubicBezTo>
                  <a:cubicBezTo>
                    <a:pt x="569236" y="380372"/>
                    <a:pt x="565425" y="380372"/>
                    <a:pt x="562883" y="381638"/>
                  </a:cubicBezTo>
                  <a:cubicBezTo>
                    <a:pt x="559072" y="381638"/>
                    <a:pt x="553989" y="384171"/>
                    <a:pt x="547636" y="384171"/>
                  </a:cubicBezTo>
                  <a:cubicBezTo>
                    <a:pt x="541283" y="384171"/>
                    <a:pt x="540012" y="386703"/>
                    <a:pt x="534930" y="386703"/>
                  </a:cubicBezTo>
                  <a:cubicBezTo>
                    <a:pt x="529847" y="386703"/>
                    <a:pt x="524764" y="385437"/>
                    <a:pt x="519683" y="386703"/>
                  </a:cubicBezTo>
                  <a:cubicBezTo>
                    <a:pt x="514600" y="387969"/>
                    <a:pt x="510788" y="387969"/>
                    <a:pt x="509517" y="389235"/>
                  </a:cubicBezTo>
                  <a:cubicBezTo>
                    <a:pt x="506977" y="390501"/>
                    <a:pt x="504434" y="394300"/>
                    <a:pt x="499352" y="395566"/>
                  </a:cubicBezTo>
                  <a:cubicBezTo>
                    <a:pt x="494270" y="395566"/>
                    <a:pt x="491728" y="391768"/>
                    <a:pt x="489188" y="391768"/>
                  </a:cubicBezTo>
                  <a:cubicBezTo>
                    <a:pt x="486646" y="391768"/>
                    <a:pt x="481564" y="390501"/>
                    <a:pt x="479022" y="391768"/>
                  </a:cubicBezTo>
                  <a:cubicBezTo>
                    <a:pt x="476481" y="393034"/>
                    <a:pt x="473939" y="395566"/>
                    <a:pt x="470128" y="398098"/>
                  </a:cubicBezTo>
                  <a:cubicBezTo>
                    <a:pt x="467586" y="400631"/>
                    <a:pt x="463775" y="405695"/>
                    <a:pt x="461233" y="408228"/>
                  </a:cubicBezTo>
                  <a:cubicBezTo>
                    <a:pt x="458693" y="410760"/>
                    <a:pt x="432010" y="444946"/>
                    <a:pt x="429468" y="448745"/>
                  </a:cubicBezTo>
                  <a:cubicBezTo>
                    <a:pt x="426927" y="452543"/>
                    <a:pt x="423115" y="458874"/>
                    <a:pt x="421844" y="460140"/>
                  </a:cubicBezTo>
                  <a:cubicBezTo>
                    <a:pt x="420574" y="460140"/>
                    <a:pt x="419304" y="456342"/>
                    <a:pt x="416762" y="456342"/>
                  </a:cubicBezTo>
                  <a:cubicBezTo>
                    <a:pt x="414221" y="456342"/>
                    <a:pt x="411680" y="456342"/>
                    <a:pt x="409138" y="457608"/>
                  </a:cubicBezTo>
                  <a:cubicBezTo>
                    <a:pt x="407868" y="458874"/>
                    <a:pt x="405327" y="460140"/>
                    <a:pt x="402785" y="460140"/>
                  </a:cubicBezTo>
                  <a:cubicBezTo>
                    <a:pt x="400244" y="460140"/>
                    <a:pt x="398974" y="461406"/>
                    <a:pt x="398974" y="461406"/>
                  </a:cubicBezTo>
                  <a:cubicBezTo>
                    <a:pt x="398974" y="462672"/>
                    <a:pt x="404055" y="466471"/>
                    <a:pt x="405327" y="467737"/>
                  </a:cubicBezTo>
                  <a:cubicBezTo>
                    <a:pt x="406598" y="469003"/>
                    <a:pt x="407868" y="471536"/>
                    <a:pt x="407868" y="474068"/>
                  </a:cubicBezTo>
                  <a:cubicBezTo>
                    <a:pt x="407868" y="476600"/>
                    <a:pt x="406598" y="482931"/>
                    <a:pt x="409138" y="484197"/>
                  </a:cubicBezTo>
                  <a:cubicBezTo>
                    <a:pt x="411680" y="485463"/>
                    <a:pt x="416762" y="489262"/>
                    <a:pt x="418033" y="491794"/>
                  </a:cubicBezTo>
                  <a:cubicBezTo>
                    <a:pt x="419304" y="494326"/>
                    <a:pt x="424386" y="498125"/>
                    <a:pt x="426927" y="499391"/>
                  </a:cubicBezTo>
                  <a:cubicBezTo>
                    <a:pt x="429468" y="500657"/>
                    <a:pt x="434551" y="499391"/>
                    <a:pt x="437093" y="501923"/>
                  </a:cubicBezTo>
                  <a:cubicBezTo>
                    <a:pt x="439633" y="503189"/>
                    <a:pt x="443446" y="504456"/>
                    <a:pt x="444716" y="506988"/>
                  </a:cubicBezTo>
                  <a:cubicBezTo>
                    <a:pt x="445986" y="509520"/>
                    <a:pt x="445986" y="515851"/>
                    <a:pt x="447257" y="517117"/>
                  </a:cubicBezTo>
                  <a:cubicBezTo>
                    <a:pt x="448527" y="518384"/>
                    <a:pt x="452339" y="523448"/>
                    <a:pt x="454880" y="523448"/>
                  </a:cubicBezTo>
                  <a:cubicBezTo>
                    <a:pt x="456152" y="523448"/>
                    <a:pt x="459963" y="519650"/>
                    <a:pt x="461233" y="518384"/>
                  </a:cubicBezTo>
                  <a:cubicBezTo>
                    <a:pt x="462505" y="517117"/>
                    <a:pt x="463775" y="515851"/>
                    <a:pt x="465046" y="515851"/>
                  </a:cubicBezTo>
                  <a:cubicBezTo>
                    <a:pt x="466316" y="515851"/>
                    <a:pt x="468858" y="517117"/>
                    <a:pt x="471399" y="515851"/>
                  </a:cubicBezTo>
                  <a:cubicBezTo>
                    <a:pt x="473939" y="514585"/>
                    <a:pt x="477752" y="510787"/>
                    <a:pt x="480292" y="510787"/>
                  </a:cubicBezTo>
                  <a:cubicBezTo>
                    <a:pt x="482835" y="510787"/>
                    <a:pt x="487917" y="512053"/>
                    <a:pt x="491728" y="513319"/>
                  </a:cubicBezTo>
                  <a:cubicBezTo>
                    <a:pt x="494270" y="514585"/>
                    <a:pt x="496811" y="518384"/>
                    <a:pt x="499352" y="519650"/>
                  </a:cubicBezTo>
                  <a:cubicBezTo>
                    <a:pt x="501894" y="520916"/>
                    <a:pt x="505705" y="524714"/>
                    <a:pt x="508247" y="524714"/>
                  </a:cubicBezTo>
                  <a:cubicBezTo>
                    <a:pt x="510788" y="524714"/>
                    <a:pt x="515870" y="524714"/>
                    <a:pt x="515870" y="524714"/>
                  </a:cubicBezTo>
                  <a:lnTo>
                    <a:pt x="514600" y="528513"/>
                  </a:lnTo>
                  <a:lnTo>
                    <a:pt x="508247" y="531045"/>
                  </a:lnTo>
                  <a:cubicBezTo>
                    <a:pt x="508247" y="531045"/>
                    <a:pt x="456152" y="567764"/>
                    <a:pt x="456152" y="569030"/>
                  </a:cubicBezTo>
                  <a:cubicBezTo>
                    <a:pt x="456152" y="570296"/>
                    <a:pt x="456152" y="574094"/>
                    <a:pt x="457422" y="574094"/>
                  </a:cubicBezTo>
                  <a:cubicBezTo>
                    <a:pt x="458693" y="574094"/>
                    <a:pt x="465046" y="579159"/>
                    <a:pt x="465046" y="579159"/>
                  </a:cubicBezTo>
                  <a:lnTo>
                    <a:pt x="465046" y="580425"/>
                  </a:lnTo>
                  <a:lnTo>
                    <a:pt x="459963" y="582958"/>
                  </a:lnTo>
                  <a:cubicBezTo>
                    <a:pt x="459963" y="582958"/>
                    <a:pt x="438363" y="600684"/>
                    <a:pt x="434551" y="604482"/>
                  </a:cubicBezTo>
                  <a:cubicBezTo>
                    <a:pt x="430740" y="608281"/>
                    <a:pt x="419304" y="617144"/>
                    <a:pt x="415491" y="622209"/>
                  </a:cubicBezTo>
                  <a:cubicBezTo>
                    <a:pt x="410408" y="627273"/>
                    <a:pt x="402785" y="637402"/>
                    <a:pt x="401515" y="638669"/>
                  </a:cubicBezTo>
                  <a:cubicBezTo>
                    <a:pt x="401515" y="639935"/>
                    <a:pt x="404055" y="642467"/>
                    <a:pt x="402785" y="643733"/>
                  </a:cubicBezTo>
                  <a:cubicBezTo>
                    <a:pt x="402785" y="644999"/>
                    <a:pt x="398974" y="647532"/>
                    <a:pt x="400244" y="648798"/>
                  </a:cubicBezTo>
                  <a:cubicBezTo>
                    <a:pt x="400244" y="650064"/>
                    <a:pt x="404055" y="656395"/>
                    <a:pt x="405327" y="658927"/>
                  </a:cubicBezTo>
                  <a:cubicBezTo>
                    <a:pt x="406598" y="661459"/>
                    <a:pt x="411680" y="676653"/>
                    <a:pt x="414221" y="677919"/>
                  </a:cubicBezTo>
                  <a:cubicBezTo>
                    <a:pt x="416762" y="680452"/>
                    <a:pt x="423115" y="690581"/>
                    <a:pt x="423115" y="693113"/>
                  </a:cubicBezTo>
                  <a:cubicBezTo>
                    <a:pt x="423115" y="695646"/>
                    <a:pt x="406598" y="714638"/>
                    <a:pt x="406598" y="714638"/>
                  </a:cubicBezTo>
                  <a:cubicBezTo>
                    <a:pt x="406598" y="714638"/>
                    <a:pt x="368479" y="682984"/>
                    <a:pt x="355773" y="681718"/>
                  </a:cubicBezTo>
                  <a:cubicBezTo>
                    <a:pt x="343067" y="680452"/>
                    <a:pt x="329090" y="685517"/>
                    <a:pt x="324007" y="686783"/>
                  </a:cubicBezTo>
                  <a:cubicBezTo>
                    <a:pt x="318925" y="688049"/>
                    <a:pt x="311301" y="694380"/>
                    <a:pt x="306218" y="693113"/>
                  </a:cubicBezTo>
                  <a:cubicBezTo>
                    <a:pt x="301136" y="690581"/>
                    <a:pt x="290972" y="672855"/>
                    <a:pt x="285889" y="666524"/>
                  </a:cubicBezTo>
                  <a:cubicBezTo>
                    <a:pt x="282076" y="660193"/>
                    <a:pt x="255394" y="623475"/>
                    <a:pt x="255394" y="623475"/>
                  </a:cubicBezTo>
                  <a:lnTo>
                    <a:pt x="246500" y="622209"/>
                  </a:lnTo>
                  <a:cubicBezTo>
                    <a:pt x="246500" y="622209"/>
                    <a:pt x="236335" y="608281"/>
                    <a:pt x="229981" y="608281"/>
                  </a:cubicBezTo>
                  <a:cubicBezTo>
                    <a:pt x="223628" y="608281"/>
                    <a:pt x="203299" y="622209"/>
                    <a:pt x="203299" y="622209"/>
                  </a:cubicBezTo>
                  <a:lnTo>
                    <a:pt x="185510" y="622209"/>
                  </a:lnTo>
                  <a:cubicBezTo>
                    <a:pt x="185510" y="622209"/>
                    <a:pt x="177886" y="636136"/>
                    <a:pt x="171533" y="637402"/>
                  </a:cubicBezTo>
                  <a:cubicBezTo>
                    <a:pt x="165180" y="638669"/>
                    <a:pt x="152474" y="636136"/>
                    <a:pt x="143579" y="632338"/>
                  </a:cubicBezTo>
                  <a:cubicBezTo>
                    <a:pt x="134685" y="628539"/>
                    <a:pt x="118166" y="622209"/>
                    <a:pt x="118166" y="622209"/>
                  </a:cubicBezTo>
                  <a:lnTo>
                    <a:pt x="115626" y="586756"/>
                  </a:lnTo>
                  <a:lnTo>
                    <a:pt x="74967" y="586756"/>
                  </a:lnTo>
                  <a:lnTo>
                    <a:pt x="80048" y="563965"/>
                  </a:lnTo>
                  <a:lnTo>
                    <a:pt x="80048" y="541174"/>
                  </a:lnTo>
                  <a:cubicBezTo>
                    <a:pt x="80048" y="541174"/>
                    <a:pt x="34306" y="555102"/>
                    <a:pt x="31765" y="555102"/>
                  </a:cubicBezTo>
                  <a:cubicBezTo>
                    <a:pt x="29223" y="555102"/>
                    <a:pt x="31765" y="529779"/>
                    <a:pt x="31765" y="524714"/>
                  </a:cubicBezTo>
                  <a:cubicBezTo>
                    <a:pt x="31765" y="519650"/>
                    <a:pt x="22870" y="514585"/>
                    <a:pt x="22870" y="514585"/>
                  </a:cubicBezTo>
                  <a:lnTo>
                    <a:pt x="17789" y="458874"/>
                  </a:lnTo>
                  <a:lnTo>
                    <a:pt x="0" y="461406"/>
                  </a:lnTo>
                  <a:lnTo>
                    <a:pt x="2541" y="436083"/>
                  </a:lnTo>
                  <a:lnTo>
                    <a:pt x="12706" y="429752"/>
                  </a:lnTo>
                  <a:lnTo>
                    <a:pt x="11436" y="404429"/>
                  </a:lnTo>
                  <a:cubicBezTo>
                    <a:pt x="11436" y="404429"/>
                    <a:pt x="16517" y="404429"/>
                    <a:pt x="19059" y="404429"/>
                  </a:cubicBezTo>
                  <a:cubicBezTo>
                    <a:pt x="21600" y="404429"/>
                    <a:pt x="25412" y="409494"/>
                    <a:pt x="27953" y="409494"/>
                  </a:cubicBezTo>
                  <a:cubicBezTo>
                    <a:pt x="30495" y="409494"/>
                    <a:pt x="31765" y="405695"/>
                    <a:pt x="35576" y="406962"/>
                  </a:cubicBezTo>
                  <a:cubicBezTo>
                    <a:pt x="39389" y="408228"/>
                    <a:pt x="43201" y="415825"/>
                    <a:pt x="49554" y="417091"/>
                  </a:cubicBezTo>
                  <a:cubicBezTo>
                    <a:pt x="55907" y="418357"/>
                    <a:pt x="62261" y="422155"/>
                    <a:pt x="66071" y="423422"/>
                  </a:cubicBezTo>
                  <a:cubicBezTo>
                    <a:pt x="71154" y="424688"/>
                    <a:pt x="74967" y="425954"/>
                    <a:pt x="80048" y="425954"/>
                  </a:cubicBezTo>
                  <a:cubicBezTo>
                    <a:pt x="85131" y="425954"/>
                    <a:pt x="88943" y="429752"/>
                    <a:pt x="91484" y="429752"/>
                  </a:cubicBezTo>
                  <a:cubicBezTo>
                    <a:pt x="94026" y="429752"/>
                    <a:pt x="96567" y="425954"/>
                    <a:pt x="96567" y="422155"/>
                  </a:cubicBezTo>
                  <a:cubicBezTo>
                    <a:pt x="96567" y="419623"/>
                    <a:pt x="97837" y="417091"/>
                    <a:pt x="100379" y="412026"/>
                  </a:cubicBezTo>
                  <a:cubicBezTo>
                    <a:pt x="102920" y="408228"/>
                    <a:pt x="104190" y="403163"/>
                    <a:pt x="106732" y="400631"/>
                  </a:cubicBezTo>
                  <a:cubicBezTo>
                    <a:pt x="109273" y="398098"/>
                    <a:pt x="118166" y="396832"/>
                    <a:pt x="118166" y="396832"/>
                  </a:cubicBezTo>
                  <a:lnTo>
                    <a:pt x="141038" y="396832"/>
                  </a:lnTo>
                  <a:lnTo>
                    <a:pt x="142309" y="393034"/>
                  </a:lnTo>
                  <a:lnTo>
                    <a:pt x="135955" y="389235"/>
                  </a:lnTo>
                  <a:cubicBezTo>
                    <a:pt x="135955" y="389235"/>
                    <a:pt x="134685" y="385437"/>
                    <a:pt x="135955" y="382904"/>
                  </a:cubicBezTo>
                  <a:cubicBezTo>
                    <a:pt x="137226" y="380372"/>
                    <a:pt x="138498" y="377840"/>
                    <a:pt x="141038" y="374041"/>
                  </a:cubicBezTo>
                  <a:cubicBezTo>
                    <a:pt x="143579" y="370243"/>
                    <a:pt x="147391" y="362646"/>
                    <a:pt x="148662" y="358847"/>
                  </a:cubicBezTo>
                  <a:cubicBezTo>
                    <a:pt x="149932" y="355049"/>
                    <a:pt x="156285" y="349984"/>
                    <a:pt x="160097" y="347452"/>
                  </a:cubicBezTo>
                  <a:cubicBezTo>
                    <a:pt x="163910" y="344920"/>
                    <a:pt x="172804" y="341121"/>
                    <a:pt x="177886" y="337323"/>
                  </a:cubicBezTo>
                  <a:cubicBezTo>
                    <a:pt x="182969" y="333524"/>
                    <a:pt x="193133" y="325927"/>
                    <a:pt x="198216" y="323395"/>
                  </a:cubicBezTo>
                  <a:cubicBezTo>
                    <a:pt x="203299" y="320863"/>
                    <a:pt x="213463" y="312000"/>
                    <a:pt x="218546" y="310733"/>
                  </a:cubicBezTo>
                  <a:cubicBezTo>
                    <a:pt x="223628" y="309467"/>
                    <a:pt x="228711" y="305669"/>
                    <a:pt x="236335" y="303137"/>
                  </a:cubicBezTo>
                  <a:cubicBezTo>
                    <a:pt x="243958" y="300604"/>
                    <a:pt x="252853" y="293007"/>
                    <a:pt x="263017" y="287942"/>
                  </a:cubicBezTo>
                  <a:cubicBezTo>
                    <a:pt x="273183" y="282878"/>
                    <a:pt x="274453" y="284144"/>
                    <a:pt x="274453" y="284144"/>
                  </a:cubicBezTo>
                  <a:lnTo>
                    <a:pt x="275723" y="279079"/>
                  </a:lnTo>
                  <a:cubicBezTo>
                    <a:pt x="275723" y="279079"/>
                    <a:pt x="273183" y="276547"/>
                    <a:pt x="270641" y="275281"/>
                  </a:cubicBezTo>
                  <a:cubicBezTo>
                    <a:pt x="269370" y="274015"/>
                    <a:pt x="265559" y="267684"/>
                    <a:pt x="261747" y="262619"/>
                  </a:cubicBezTo>
                  <a:cubicBezTo>
                    <a:pt x="259206" y="257555"/>
                    <a:pt x="252853" y="255022"/>
                    <a:pt x="250311" y="248692"/>
                  </a:cubicBezTo>
                  <a:cubicBezTo>
                    <a:pt x="247770" y="242361"/>
                    <a:pt x="250311" y="232232"/>
                    <a:pt x="252853" y="227167"/>
                  </a:cubicBezTo>
                  <a:cubicBezTo>
                    <a:pt x="255394" y="222102"/>
                    <a:pt x="251581" y="218304"/>
                    <a:pt x="251581" y="213239"/>
                  </a:cubicBezTo>
                  <a:cubicBezTo>
                    <a:pt x="251581" y="208175"/>
                    <a:pt x="250311" y="203110"/>
                    <a:pt x="247770" y="198045"/>
                  </a:cubicBezTo>
                  <a:cubicBezTo>
                    <a:pt x="246500" y="192981"/>
                    <a:pt x="243958" y="184117"/>
                    <a:pt x="243958" y="177787"/>
                  </a:cubicBezTo>
                  <a:cubicBezTo>
                    <a:pt x="243958" y="172722"/>
                    <a:pt x="246500" y="160061"/>
                    <a:pt x="251581" y="153730"/>
                  </a:cubicBezTo>
                  <a:cubicBezTo>
                    <a:pt x="256664" y="147399"/>
                    <a:pt x="260477" y="130939"/>
                    <a:pt x="260477" y="130939"/>
                  </a:cubicBezTo>
                  <a:lnTo>
                    <a:pt x="264287" y="124608"/>
                  </a:lnTo>
                  <a:lnTo>
                    <a:pt x="273183" y="61300"/>
                  </a:lnTo>
                  <a:lnTo>
                    <a:pt x="276994" y="57502"/>
                  </a:lnTo>
                  <a:lnTo>
                    <a:pt x="276994" y="49905"/>
                  </a:lnTo>
                  <a:lnTo>
                    <a:pt x="274453" y="39775"/>
                  </a:lnTo>
                  <a:lnTo>
                    <a:pt x="282076" y="16985"/>
                  </a:lnTo>
                  <a:lnTo>
                    <a:pt x="287159" y="18251"/>
                  </a:lnTo>
                  <a:lnTo>
                    <a:pt x="289700" y="19517"/>
                  </a:lnTo>
                  <a:lnTo>
                    <a:pt x="298595" y="20783"/>
                  </a:lnTo>
                  <a:cubicBezTo>
                    <a:pt x="298595" y="20783"/>
                    <a:pt x="299865" y="23315"/>
                    <a:pt x="301136" y="24582"/>
                  </a:cubicBezTo>
                  <a:cubicBezTo>
                    <a:pt x="302406" y="25848"/>
                    <a:pt x="307489" y="25848"/>
                    <a:pt x="316384" y="29646"/>
                  </a:cubicBezTo>
                  <a:cubicBezTo>
                    <a:pt x="325278" y="34711"/>
                    <a:pt x="334171" y="35977"/>
                    <a:pt x="341796" y="39775"/>
                  </a:cubicBezTo>
                  <a:cubicBezTo>
                    <a:pt x="349420" y="43574"/>
                    <a:pt x="376102" y="54969"/>
                    <a:pt x="381185" y="56236"/>
                  </a:cubicBezTo>
                  <a:cubicBezTo>
                    <a:pt x="386268" y="57502"/>
                    <a:pt x="398974" y="63832"/>
                    <a:pt x="402785" y="65099"/>
                  </a:cubicBezTo>
                  <a:cubicBezTo>
                    <a:pt x="406598" y="66365"/>
                    <a:pt x="409138" y="65099"/>
                    <a:pt x="412951" y="65099"/>
                  </a:cubicBezTo>
                  <a:cubicBezTo>
                    <a:pt x="416762" y="63832"/>
                    <a:pt x="426927" y="63832"/>
                    <a:pt x="434551" y="62566"/>
                  </a:cubicBezTo>
                  <a:cubicBezTo>
                    <a:pt x="442174" y="61300"/>
                    <a:pt x="447257" y="52437"/>
                    <a:pt x="449799" y="51171"/>
                  </a:cubicBezTo>
                  <a:cubicBezTo>
                    <a:pt x="451069" y="49905"/>
                    <a:pt x="454880" y="49905"/>
                    <a:pt x="454880" y="49905"/>
                  </a:cubicBezTo>
                  <a:cubicBezTo>
                    <a:pt x="454880" y="49905"/>
                    <a:pt x="456152" y="56236"/>
                    <a:pt x="457422" y="58768"/>
                  </a:cubicBezTo>
                  <a:cubicBezTo>
                    <a:pt x="458693" y="61300"/>
                    <a:pt x="461233" y="60034"/>
                    <a:pt x="463775" y="62566"/>
                  </a:cubicBezTo>
                  <a:cubicBezTo>
                    <a:pt x="466316" y="63832"/>
                    <a:pt x="468858" y="70163"/>
                    <a:pt x="470128" y="76494"/>
                  </a:cubicBezTo>
                  <a:cubicBezTo>
                    <a:pt x="471399" y="82825"/>
                    <a:pt x="475211" y="90422"/>
                    <a:pt x="477752" y="92954"/>
                  </a:cubicBezTo>
                  <a:cubicBezTo>
                    <a:pt x="480292" y="95486"/>
                    <a:pt x="484105" y="103083"/>
                    <a:pt x="486646" y="104349"/>
                  </a:cubicBezTo>
                  <a:cubicBezTo>
                    <a:pt x="489188" y="105616"/>
                    <a:pt x="491728" y="103083"/>
                    <a:pt x="494270" y="101817"/>
                  </a:cubicBezTo>
                  <a:cubicBezTo>
                    <a:pt x="496811" y="100551"/>
                    <a:pt x="496811" y="98019"/>
                    <a:pt x="500624" y="95486"/>
                  </a:cubicBezTo>
                  <a:cubicBezTo>
                    <a:pt x="504434" y="92954"/>
                    <a:pt x="506977" y="89156"/>
                    <a:pt x="509517" y="86623"/>
                  </a:cubicBezTo>
                  <a:cubicBezTo>
                    <a:pt x="510788" y="84091"/>
                    <a:pt x="513330" y="79026"/>
                    <a:pt x="517141" y="77760"/>
                  </a:cubicBezTo>
                  <a:cubicBezTo>
                    <a:pt x="522223" y="76494"/>
                    <a:pt x="524764" y="72695"/>
                    <a:pt x="528577" y="68897"/>
                  </a:cubicBezTo>
                  <a:cubicBezTo>
                    <a:pt x="532389" y="65099"/>
                    <a:pt x="528577" y="60034"/>
                    <a:pt x="534930" y="57502"/>
                  </a:cubicBezTo>
                  <a:cubicBezTo>
                    <a:pt x="540012" y="54969"/>
                    <a:pt x="547636" y="49905"/>
                    <a:pt x="552719" y="47372"/>
                  </a:cubicBezTo>
                  <a:cubicBezTo>
                    <a:pt x="559072" y="43574"/>
                    <a:pt x="561612" y="41041"/>
                    <a:pt x="570507" y="39775"/>
                  </a:cubicBezTo>
                  <a:cubicBezTo>
                    <a:pt x="579401" y="37243"/>
                    <a:pt x="583214" y="34711"/>
                    <a:pt x="590837" y="33445"/>
                  </a:cubicBezTo>
                  <a:cubicBezTo>
                    <a:pt x="597190" y="32178"/>
                    <a:pt x="599731" y="28380"/>
                    <a:pt x="604814" y="29646"/>
                  </a:cubicBezTo>
                  <a:cubicBezTo>
                    <a:pt x="609896" y="30912"/>
                    <a:pt x="617520" y="37243"/>
                    <a:pt x="623873" y="41041"/>
                  </a:cubicBezTo>
                  <a:cubicBezTo>
                    <a:pt x="628956" y="46106"/>
                    <a:pt x="634038" y="47372"/>
                    <a:pt x="637849" y="49905"/>
                  </a:cubicBezTo>
                  <a:cubicBezTo>
                    <a:pt x="642932" y="51171"/>
                    <a:pt x="644202" y="54969"/>
                    <a:pt x="649285" y="57502"/>
                  </a:cubicBezTo>
                  <a:cubicBezTo>
                    <a:pt x="654368" y="58768"/>
                    <a:pt x="653098" y="58768"/>
                    <a:pt x="658179" y="57502"/>
                  </a:cubicBezTo>
                  <a:cubicBezTo>
                    <a:pt x="664532" y="57502"/>
                    <a:pt x="667074" y="51171"/>
                    <a:pt x="673427" y="52437"/>
                  </a:cubicBezTo>
                  <a:cubicBezTo>
                    <a:pt x="679780" y="53703"/>
                    <a:pt x="681051" y="54969"/>
                    <a:pt x="686133" y="56236"/>
                  </a:cubicBezTo>
                  <a:cubicBezTo>
                    <a:pt x="691216" y="56236"/>
                    <a:pt x="700110" y="60034"/>
                    <a:pt x="703922" y="61300"/>
                  </a:cubicBezTo>
                  <a:cubicBezTo>
                    <a:pt x="707733" y="62566"/>
                    <a:pt x="709004" y="66365"/>
                    <a:pt x="711546" y="66365"/>
                  </a:cubicBezTo>
                  <a:cubicBezTo>
                    <a:pt x="714086" y="67631"/>
                    <a:pt x="716628" y="65099"/>
                    <a:pt x="719169" y="63832"/>
                  </a:cubicBezTo>
                  <a:cubicBezTo>
                    <a:pt x="721710" y="62566"/>
                    <a:pt x="725522" y="56236"/>
                    <a:pt x="728063" y="56236"/>
                  </a:cubicBezTo>
                  <a:cubicBezTo>
                    <a:pt x="730605" y="56236"/>
                    <a:pt x="734416" y="65099"/>
                    <a:pt x="735688" y="65099"/>
                  </a:cubicBezTo>
                  <a:cubicBezTo>
                    <a:pt x="736958" y="65099"/>
                    <a:pt x="740769" y="58768"/>
                    <a:pt x="742041" y="57502"/>
                  </a:cubicBezTo>
                  <a:cubicBezTo>
                    <a:pt x="743311" y="56236"/>
                    <a:pt x="744581" y="56236"/>
                    <a:pt x="748394" y="58768"/>
                  </a:cubicBezTo>
                  <a:cubicBezTo>
                    <a:pt x="752205" y="61300"/>
                    <a:pt x="757288" y="63832"/>
                    <a:pt x="762370" y="65099"/>
                  </a:cubicBezTo>
                  <a:cubicBezTo>
                    <a:pt x="766181" y="66365"/>
                    <a:pt x="772534" y="72695"/>
                    <a:pt x="775077" y="72695"/>
                  </a:cubicBezTo>
                  <a:cubicBezTo>
                    <a:pt x="777617" y="72695"/>
                    <a:pt x="792866" y="58768"/>
                    <a:pt x="792866" y="58768"/>
                  </a:cubicBezTo>
                  <a:lnTo>
                    <a:pt x="796676" y="65099"/>
                  </a:lnTo>
                  <a:cubicBezTo>
                    <a:pt x="796676" y="65099"/>
                    <a:pt x="795406" y="73962"/>
                    <a:pt x="796676" y="76494"/>
                  </a:cubicBezTo>
                  <a:cubicBezTo>
                    <a:pt x="796676" y="79026"/>
                    <a:pt x="804300" y="80292"/>
                    <a:pt x="805572" y="81559"/>
                  </a:cubicBezTo>
                  <a:cubicBezTo>
                    <a:pt x="808112" y="82825"/>
                    <a:pt x="814465" y="91688"/>
                    <a:pt x="814465" y="91688"/>
                  </a:cubicBezTo>
                  <a:cubicBezTo>
                    <a:pt x="814465" y="91688"/>
                    <a:pt x="824631" y="82825"/>
                    <a:pt x="828442" y="80292"/>
                  </a:cubicBezTo>
                  <a:cubicBezTo>
                    <a:pt x="832254" y="77760"/>
                    <a:pt x="834795" y="76494"/>
                    <a:pt x="839878" y="75228"/>
                  </a:cubicBezTo>
                  <a:cubicBezTo>
                    <a:pt x="843690" y="73962"/>
                    <a:pt x="846231" y="71429"/>
                    <a:pt x="846231" y="71429"/>
                  </a:cubicBezTo>
                  <a:lnTo>
                    <a:pt x="847501" y="57502"/>
                  </a:lnTo>
                  <a:cubicBezTo>
                    <a:pt x="847501" y="57502"/>
                    <a:pt x="852584" y="57502"/>
                    <a:pt x="856396" y="58768"/>
                  </a:cubicBezTo>
                  <a:cubicBezTo>
                    <a:pt x="858937" y="61300"/>
                    <a:pt x="862749" y="62566"/>
                    <a:pt x="865290" y="63832"/>
                  </a:cubicBezTo>
                  <a:cubicBezTo>
                    <a:pt x="867831" y="65099"/>
                    <a:pt x="870373" y="68897"/>
                    <a:pt x="872913" y="71429"/>
                  </a:cubicBezTo>
                  <a:cubicBezTo>
                    <a:pt x="875456" y="73962"/>
                    <a:pt x="877996" y="72695"/>
                    <a:pt x="880537" y="70163"/>
                  </a:cubicBezTo>
                  <a:cubicBezTo>
                    <a:pt x="883079" y="68897"/>
                    <a:pt x="885620" y="68897"/>
                    <a:pt x="889432" y="67631"/>
                  </a:cubicBezTo>
                  <a:cubicBezTo>
                    <a:pt x="891973" y="66365"/>
                    <a:pt x="891973" y="65099"/>
                    <a:pt x="891973" y="63832"/>
                  </a:cubicBezTo>
                  <a:cubicBezTo>
                    <a:pt x="891973" y="61300"/>
                    <a:pt x="889432" y="57502"/>
                    <a:pt x="885620" y="53703"/>
                  </a:cubicBezTo>
                  <a:cubicBezTo>
                    <a:pt x="883079" y="51171"/>
                    <a:pt x="880537" y="43574"/>
                    <a:pt x="880537" y="41041"/>
                  </a:cubicBezTo>
                  <a:cubicBezTo>
                    <a:pt x="880537" y="38509"/>
                    <a:pt x="875456" y="29646"/>
                    <a:pt x="875456" y="28380"/>
                  </a:cubicBezTo>
                  <a:cubicBezTo>
                    <a:pt x="875456" y="27114"/>
                    <a:pt x="879267" y="24582"/>
                    <a:pt x="884349" y="23315"/>
                  </a:cubicBezTo>
                  <a:cubicBezTo>
                    <a:pt x="889432" y="22049"/>
                    <a:pt x="895785" y="18251"/>
                    <a:pt x="899596" y="15718"/>
                  </a:cubicBezTo>
                  <a:cubicBezTo>
                    <a:pt x="904679" y="13186"/>
                    <a:pt x="907221" y="9387"/>
                    <a:pt x="912302" y="8121"/>
                  </a:cubicBezTo>
                  <a:cubicBezTo>
                    <a:pt x="918655" y="6855"/>
                    <a:pt x="919927" y="10654"/>
                    <a:pt x="923738" y="10654"/>
                  </a:cubicBezTo>
                  <a:cubicBezTo>
                    <a:pt x="928821" y="10654"/>
                    <a:pt x="933904" y="13186"/>
                    <a:pt x="937715" y="14452"/>
                  </a:cubicBezTo>
                  <a:cubicBezTo>
                    <a:pt x="941527" y="15718"/>
                    <a:pt x="944068" y="18251"/>
                    <a:pt x="950421" y="18251"/>
                  </a:cubicBezTo>
                  <a:cubicBezTo>
                    <a:pt x="956774" y="18251"/>
                    <a:pt x="963127" y="13186"/>
                    <a:pt x="968210" y="10654"/>
                  </a:cubicBezTo>
                  <a:cubicBezTo>
                    <a:pt x="973293" y="8121"/>
                    <a:pt x="978375" y="1791"/>
                    <a:pt x="980916" y="524"/>
                  </a:cubicBezTo>
                  <a:cubicBezTo>
                    <a:pt x="983458" y="-742"/>
                    <a:pt x="984728" y="524"/>
                    <a:pt x="987269" y="1791"/>
                  </a:cubicBezTo>
                  <a:cubicBezTo>
                    <a:pt x="988539" y="3057"/>
                    <a:pt x="991082" y="8121"/>
                    <a:pt x="993622" y="13186"/>
                  </a:cubicBezTo>
                  <a:cubicBezTo>
                    <a:pt x="996164" y="18251"/>
                    <a:pt x="997435" y="24582"/>
                    <a:pt x="1002517" y="30912"/>
                  </a:cubicBezTo>
                  <a:cubicBezTo>
                    <a:pt x="1007599" y="37243"/>
                    <a:pt x="1016494" y="43574"/>
                    <a:pt x="1024117" y="49905"/>
                  </a:cubicBezTo>
                  <a:cubicBezTo>
                    <a:pt x="1030470" y="54969"/>
                    <a:pt x="1033011" y="66365"/>
                    <a:pt x="1038094" y="71429"/>
                  </a:cubicBezTo>
                  <a:cubicBezTo>
                    <a:pt x="1044447" y="76494"/>
                    <a:pt x="1050800" y="75228"/>
                    <a:pt x="1059695" y="75228"/>
                  </a:cubicBezTo>
                  <a:cubicBezTo>
                    <a:pt x="1068589" y="75228"/>
                    <a:pt x="1071129" y="72695"/>
                    <a:pt x="1076212" y="71429"/>
                  </a:cubicBezTo>
                  <a:cubicBezTo>
                    <a:pt x="1081295" y="70163"/>
                    <a:pt x="1088918" y="70163"/>
                    <a:pt x="1092731" y="68897"/>
                  </a:cubicBezTo>
                  <a:cubicBezTo>
                    <a:pt x="1096542" y="67631"/>
                    <a:pt x="1121954" y="68897"/>
                    <a:pt x="1121954" y="68897"/>
                  </a:cubicBezTo>
                  <a:lnTo>
                    <a:pt x="1121954" y="60034"/>
                  </a:lnTo>
                  <a:cubicBezTo>
                    <a:pt x="1121954" y="57502"/>
                    <a:pt x="1123226" y="56236"/>
                    <a:pt x="1124496" y="52437"/>
                  </a:cubicBezTo>
                  <a:cubicBezTo>
                    <a:pt x="1125767" y="48638"/>
                    <a:pt x="1129579" y="41041"/>
                    <a:pt x="1129579" y="39775"/>
                  </a:cubicBezTo>
                  <a:cubicBezTo>
                    <a:pt x="1129579" y="38509"/>
                    <a:pt x="1134660" y="30912"/>
                    <a:pt x="1134660" y="30912"/>
                  </a:cubicBezTo>
                  <a:lnTo>
                    <a:pt x="1135932" y="14452"/>
                  </a:lnTo>
                  <a:cubicBezTo>
                    <a:pt x="1135932" y="15718"/>
                    <a:pt x="1137203" y="16985"/>
                    <a:pt x="1137203" y="18251"/>
                  </a:cubicBezTo>
                  <a:cubicBezTo>
                    <a:pt x="1139743" y="20783"/>
                    <a:pt x="1143556" y="24582"/>
                    <a:pt x="1144826" y="28380"/>
                  </a:cubicBezTo>
                  <a:cubicBezTo>
                    <a:pt x="1146096" y="32178"/>
                    <a:pt x="1148638" y="33445"/>
                    <a:pt x="1149909" y="38509"/>
                  </a:cubicBezTo>
                  <a:cubicBezTo>
                    <a:pt x="1151179" y="43574"/>
                    <a:pt x="1152449" y="49905"/>
                    <a:pt x="1154991" y="51171"/>
                  </a:cubicBezTo>
                  <a:cubicBezTo>
                    <a:pt x="1157532" y="52437"/>
                    <a:pt x="1160073" y="49905"/>
                    <a:pt x="1161345" y="48638"/>
                  </a:cubicBezTo>
                  <a:cubicBezTo>
                    <a:pt x="1163885" y="47372"/>
                    <a:pt x="1170238" y="42308"/>
                    <a:pt x="1172779" y="41041"/>
                  </a:cubicBezTo>
                  <a:cubicBezTo>
                    <a:pt x="1175321" y="39775"/>
                    <a:pt x="1176591" y="39775"/>
                    <a:pt x="1176591" y="41041"/>
                  </a:cubicBezTo>
                  <a:cubicBezTo>
                    <a:pt x="1176591" y="42308"/>
                    <a:pt x="1180404" y="43574"/>
                    <a:pt x="1180404" y="44840"/>
                  </a:cubicBezTo>
                  <a:cubicBezTo>
                    <a:pt x="1180404" y="47372"/>
                    <a:pt x="1180404" y="53703"/>
                    <a:pt x="1180404" y="57502"/>
                  </a:cubicBezTo>
                  <a:cubicBezTo>
                    <a:pt x="1180404" y="61300"/>
                    <a:pt x="1176591" y="66365"/>
                    <a:pt x="1176591" y="66365"/>
                  </a:cubicBezTo>
                  <a:cubicBezTo>
                    <a:pt x="1176591" y="66365"/>
                    <a:pt x="1175321" y="75228"/>
                    <a:pt x="1175321" y="79026"/>
                  </a:cubicBezTo>
                  <a:cubicBezTo>
                    <a:pt x="1175321" y="82825"/>
                    <a:pt x="1176591" y="90422"/>
                    <a:pt x="1174051" y="92954"/>
                  </a:cubicBezTo>
                  <a:cubicBezTo>
                    <a:pt x="1176591" y="85357"/>
                    <a:pt x="1174051" y="94220"/>
                    <a:pt x="1175321" y="99285"/>
                  </a:cubicBezTo>
                </a:path>
              </a:pathLst>
            </a:custGeom>
            <a:solidFill>
              <a:srgbClr val="64B770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2" name="Freeform 51">
              <a:extLst>
                <a:ext uri="{FF2B5EF4-FFF2-40B4-BE49-F238E27FC236}">
                  <a16:creationId xmlns:a16="http://schemas.microsoft.com/office/drawing/2014/main" id="{566E789F-6BF0-0C01-8B38-EE0578480C6B}"/>
                </a:ext>
              </a:extLst>
            </p:cNvPr>
            <p:cNvSpPr/>
            <p:nvPr/>
          </p:nvSpPr>
          <p:spPr>
            <a:xfrm>
              <a:off x="20887309" y="9795095"/>
              <a:ext cx="1191838" cy="725509"/>
            </a:xfrm>
            <a:custGeom>
              <a:avLst/>
              <a:gdLst>
                <a:gd name="connsiteX0" fmla="*/ 355773 w 1191838"/>
                <a:gd name="connsiteY0" fmla="*/ 688791 h 725509"/>
                <a:gd name="connsiteX1" fmla="*/ 359584 w 1191838"/>
                <a:gd name="connsiteY1" fmla="*/ 688791 h 725509"/>
                <a:gd name="connsiteX2" fmla="*/ 410408 w 1191838"/>
                <a:gd name="connsiteY2" fmla="*/ 720445 h 725509"/>
                <a:gd name="connsiteX3" fmla="*/ 425657 w 1191838"/>
                <a:gd name="connsiteY3" fmla="*/ 700186 h 725509"/>
                <a:gd name="connsiteX4" fmla="*/ 418033 w 1191838"/>
                <a:gd name="connsiteY4" fmla="*/ 686258 h 725509"/>
                <a:gd name="connsiteX5" fmla="*/ 410408 w 1191838"/>
                <a:gd name="connsiteY5" fmla="*/ 671064 h 725509"/>
                <a:gd name="connsiteX6" fmla="*/ 409138 w 1191838"/>
                <a:gd name="connsiteY6" fmla="*/ 667266 h 725509"/>
                <a:gd name="connsiteX7" fmla="*/ 407868 w 1191838"/>
                <a:gd name="connsiteY7" fmla="*/ 663467 h 725509"/>
                <a:gd name="connsiteX8" fmla="*/ 404055 w 1191838"/>
                <a:gd name="connsiteY8" fmla="*/ 655870 h 725509"/>
                <a:gd name="connsiteX9" fmla="*/ 406598 w 1191838"/>
                <a:gd name="connsiteY9" fmla="*/ 650806 h 725509"/>
                <a:gd name="connsiteX10" fmla="*/ 406598 w 1191838"/>
                <a:gd name="connsiteY10" fmla="*/ 649540 h 725509"/>
                <a:gd name="connsiteX11" fmla="*/ 405327 w 1191838"/>
                <a:gd name="connsiteY11" fmla="*/ 648273 h 725509"/>
                <a:gd name="connsiteX12" fmla="*/ 404055 w 1191838"/>
                <a:gd name="connsiteY12" fmla="*/ 644475 h 725509"/>
                <a:gd name="connsiteX13" fmla="*/ 418033 w 1191838"/>
                <a:gd name="connsiteY13" fmla="*/ 628015 h 725509"/>
                <a:gd name="connsiteX14" fmla="*/ 437093 w 1191838"/>
                <a:gd name="connsiteY14" fmla="*/ 610289 h 725509"/>
                <a:gd name="connsiteX15" fmla="*/ 462505 w 1191838"/>
                <a:gd name="connsiteY15" fmla="*/ 588764 h 725509"/>
                <a:gd name="connsiteX16" fmla="*/ 462505 w 1191838"/>
                <a:gd name="connsiteY16" fmla="*/ 588764 h 725509"/>
                <a:gd name="connsiteX17" fmla="*/ 466316 w 1191838"/>
                <a:gd name="connsiteY17" fmla="*/ 587498 h 725509"/>
                <a:gd name="connsiteX18" fmla="*/ 459963 w 1191838"/>
                <a:gd name="connsiteY18" fmla="*/ 583699 h 725509"/>
                <a:gd name="connsiteX19" fmla="*/ 458693 w 1191838"/>
                <a:gd name="connsiteY19" fmla="*/ 577369 h 725509"/>
                <a:gd name="connsiteX20" fmla="*/ 458693 w 1191838"/>
                <a:gd name="connsiteY20" fmla="*/ 576102 h 725509"/>
                <a:gd name="connsiteX21" fmla="*/ 512058 w 1191838"/>
                <a:gd name="connsiteY21" fmla="*/ 536852 h 725509"/>
                <a:gd name="connsiteX22" fmla="*/ 512058 w 1191838"/>
                <a:gd name="connsiteY22" fmla="*/ 536852 h 725509"/>
                <a:gd name="connsiteX23" fmla="*/ 518411 w 1191838"/>
                <a:gd name="connsiteY23" fmla="*/ 534319 h 725509"/>
                <a:gd name="connsiteX24" fmla="*/ 518411 w 1191838"/>
                <a:gd name="connsiteY24" fmla="*/ 533053 h 725509"/>
                <a:gd name="connsiteX25" fmla="*/ 512058 w 1191838"/>
                <a:gd name="connsiteY25" fmla="*/ 533053 h 725509"/>
                <a:gd name="connsiteX26" fmla="*/ 505705 w 1191838"/>
                <a:gd name="connsiteY26" fmla="*/ 529255 h 725509"/>
                <a:gd name="connsiteX27" fmla="*/ 503164 w 1191838"/>
                <a:gd name="connsiteY27" fmla="*/ 527988 h 725509"/>
                <a:gd name="connsiteX28" fmla="*/ 499352 w 1191838"/>
                <a:gd name="connsiteY28" fmla="*/ 524190 h 725509"/>
                <a:gd name="connsiteX29" fmla="*/ 495541 w 1191838"/>
                <a:gd name="connsiteY29" fmla="*/ 521657 h 725509"/>
                <a:gd name="connsiteX30" fmla="*/ 485375 w 1191838"/>
                <a:gd name="connsiteY30" fmla="*/ 519125 h 725509"/>
                <a:gd name="connsiteX31" fmla="*/ 481564 w 1191838"/>
                <a:gd name="connsiteY31" fmla="*/ 521657 h 725509"/>
                <a:gd name="connsiteX32" fmla="*/ 476481 w 1191838"/>
                <a:gd name="connsiteY32" fmla="*/ 524190 h 725509"/>
                <a:gd name="connsiteX33" fmla="*/ 470128 w 1191838"/>
                <a:gd name="connsiteY33" fmla="*/ 524190 h 725509"/>
                <a:gd name="connsiteX34" fmla="*/ 468858 w 1191838"/>
                <a:gd name="connsiteY34" fmla="*/ 524190 h 725509"/>
                <a:gd name="connsiteX35" fmla="*/ 466316 w 1191838"/>
                <a:gd name="connsiteY35" fmla="*/ 525456 h 725509"/>
                <a:gd name="connsiteX36" fmla="*/ 465046 w 1191838"/>
                <a:gd name="connsiteY36" fmla="*/ 526722 h 725509"/>
                <a:gd name="connsiteX37" fmla="*/ 458693 w 1191838"/>
                <a:gd name="connsiteY37" fmla="*/ 531787 h 725509"/>
                <a:gd name="connsiteX38" fmla="*/ 452339 w 1191838"/>
                <a:gd name="connsiteY38" fmla="*/ 526722 h 725509"/>
                <a:gd name="connsiteX39" fmla="*/ 451069 w 1191838"/>
                <a:gd name="connsiteY39" fmla="*/ 525456 h 725509"/>
                <a:gd name="connsiteX40" fmla="*/ 448527 w 1191838"/>
                <a:gd name="connsiteY40" fmla="*/ 519125 h 725509"/>
                <a:gd name="connsiteX41" fmla="*/ 447257 w 1191838"/>
                <a:gd name="connsiteY41" fmla="*/ 515327 h 725509"/>
                <a:gd name="connsiteX42" fmla="*/ 443446 w 1191838"/>
                <a:gd name="connsiteY42" fmla="*/ 512794 h 725509"/>
                <a:gd name="connsiteX43" fmla="*/ 439633 w 1191838"/>
                <a:gd name="connsiteY43" fmla="*/ 511528 h 725509"/>
                <a:gd name="connsiteX44" fmla="*/ 434551 w 1191838"/>
                <a:gd name="connsiteY44" fmla="*/ 510262 h 725509"/>
                <a:gd name="connsiteX45" fmla="*/ 430740 w 1191838"/>
                <a:gd name="connsiteY45" fmla="*/ 510262 h 725509"/>
                <a:gd name="connsiteX46" fmla="*/ 421844 w 1191838"/>
                <a:gd name="connsiteY46" fmla="*/ 502665 h 725509"/>
                <a:gd name="connsiteX47" fmla="*/ 415491 w 1191838"/>
                <a:gd name="connsiteY47" fmla="*/ 497601 h 725509"/>
                <a:gd name="connsiteX48" fmla="*/ 412951 w 1191838"/>
                <a:gd name="connsiteY48" fmla="*/ 496334 h 725509"/>
                <a:gd name="connsiteX49" fmla="*/ 411680 w 1191838"/>
                <a:gd name="connsiteY49" fmla="*/ 484939 h 725509"/>
                <a:gd name="connsiteX50" fmla="*/ 410408 w 1191838"/>
                <a:gd name="connsiteY50" fmla="*/ 481140 h 725509"/>
                <a:gd name="connsiteX51" fmla="*/ 410408 w 1191838"/>
                <a:gd name="connsiteY51" fmla="*/ 479874 h 725509"/>
                <a:gd name="connsiteX52" fmla="*/ 407868 w 1191838"/>
                <a:gd name="connsiteY52" fmla="*/ 477342 h 725509"/>
                <a:gd name="connsiteX53" fmla="*/ 404055 w 1191838"/>
                <a:gd name="connsiteY53" fmla="*/ 473544 h 725509"/>
                <a:gd name="connsiteX54" fmla="*/ 404055 w 1191838"/>
                <a:gd name="connsiteY54" fmla="*/ 472277 h 725509"/>
                <a:gd name="connsiteX55" fmla="*/ 409138 w 1191838"/>
                <a:gd name="connsiteY55" fmla="*/ 471011 h 725509"/>
                <a:gd name="connsiteX56" fmla="*/ 414221 w 1191838"/>
                <a:gd name="connsiteY56" fmla="*/ 468479 h 725509"/>
                <a:gd name="connsiteX57" fmla="*/ 421844 w 1191838"/>
                <a:gd name="connsiteY57" fmla="*/ 467213 h 725509"/>
                <a:gd name="connsiteX58" fmla="*/ 426927 w 1191838"/>
                <a:gd name="connsiteY58" fmla="*/ 469745 h 725509"/>
                <a:gd name="connsiteX59" fmla="*/ 426927 w 1191838"/>
                <a:gd name="connsiteY59" fmla="*/ 469745 h 725509"/>
                <a:gd name="connsiteX60" fmla="*/ 430740 w 1191838"/>
                <a:gd name="connsiteY60" fmla="*/ 464680 h 725509"/>
                <a:gd name="connsiteX61" fmla="*/ 434551 w 1191838"/>
                <a:gd name="connsiteY61" fmla="*/ 459616 h 725509"/>
                <a:gd name="connsiteX62" fmla="*/ 437093 w 1191838"/>
                <a:gd name="connsiteY62" fmla="*/ 457083 h 725509"/>
                <a:gd name="connsiteX63" fmla="*/ 466316 w 1191838"/>
                <a:gd name="connsiteY63" fmla="*/ 419099 h 725509"/>
                <a:gd name="connsiteX64" fmla="*/ 468858 w 1191838"/>
                <a:gd name="connsiteY64" fmla="*/ 416566 h 725509"/>
                <a:gd name="connsiteX65" fmla="*/ 476481 w 1191838"/>
                <a:gd name="connsiteY65" fmla="*/ 408969 h 725509"/>
                <a:gd name="connsiteX66" fmla="*/ 485375 w 1191838"/>
                <a:gd name="connsiteY66" fmla="*/ 402639 h 725509"/>
                <a:gd name="connsiteX67" fmla="*/ 492999 w 1191838"/>
                <a:gd name="connsiteY67" fmla="*/ 402639 h 725509"/>
                <a:gd name="connsiteX68" fmla="*/ 495541 w 1191838"/>
                <a:gd name="connsiteY68" fmla="*/ 402639 h 725509"/>
                <a:gd name="connsiteX69" fmla="*/ 499352 w 1191838"/>
                <a:gd name="connsiteY69" fmla="*/ 403905 h 725509"/>
                <a:gd name="connsiteX70" fmla="*/ 504434 w 1191838"/>
                <a:gd name="connsiteY70" fmla="*/ 406437 h 725509"/>
                <a:gd name="connsiteX71" fmla="*/ 504434 w 1191838"/>
                <a:gd name="connsiteY71" fmla="*/ 406437 h 725509"/>
                <a:gd name="connsiteX72" fmla="*/ 512058 w 1191838"/>
                <a:gd name="connsiteY72" fmla="*/ 402639 h 725509"/>
                <a:gd name="connsiteX73" fmla="*/ 514600 w 1191838"/>
                <a:gd name="connsiteY73" fmla="*/ 401372 h 725509"/>
                <a:gd name="connsiteX74" fmla="*/ 523494 w 1191838"/>
                <a:gd name="connsiteY74" fmla="*/ 398840 h 725509"/>
                <a:gd name="connsiteX75" fmla="*/ 526036 w 1191838"/>
                <a:gd name="connsiteY75" fmla="*/ 398840 h 725509"/>
                <a:gd name="connsiteX76" fmla="*/ 534930 w 1191838"/>
                <a:gd name="connsiteY76" fmla="*/ 398840 h 725509"/>
                <a:gd name="connsiteX77" fmla="*/ 541283 w 1191838"/>
                <a:gd name="connsiteY77" fmla="*/ 398840 h 725509"/>
                <a:gd name="connsiteX78" fmla="*/ 546365 w 1191838"/>
                <a:gd name="connsiteY78" fmla="*/ 397574 h 725509"/>
                <a:gd name="connsiteX79" fmla="*/ 553989 w 1191838"/>
                <a:gd name="connsiteY79" fmla="*/ 396308 h 725509"/>
                <a:gd name="connsiteX80" fmla="*/ 565425 w 1191838"/>
                <a:gd name="connsiteY80" fmla="*/ 395042 h 725509"/>
                <a:gd name="connsiteX81" fmla="*/ 569236 w 1191838"/>
                <a:gd name="connsiteY81" fmla="*/ 393776 h 725509"/>
                <a:gd name="connsiteX82" fmla="*/ 570507 w 1191838"/>
                <a:gd name="connsiteY82" fmla="*/ 393776 h 725509"/>
                <a:gd name="connsiteX83" fmla="*/ 579401 w 1191838"/>
                <a:gd name="connsiteY83" fmla="*/ 392509 h 725509"/>
                <a:gd name="connsiteX84" fmla="*/ 592107 w 1191838"/>
                <a:gd name="connsiteY84" fmla="*/ 396308 h 725509"/>
                <a:gd name="connsiteX85" fmla="*/ 597190 w 1191838"/>
                <a:gd name="connsiteY85" fmla="*/ 403905 h 725509"/>
                <a:gd name="connsiteX86" fmla="*/ 598460 w 1191838"/>
                <a:gd name="connsiteY86" fmla="*/ 406437 h 725509"/>
                <a:gd name="connsiteX87" fmla="*/ 611167 w 1191838"/>
                <a:gd name="connsiteY87" fmla="*/ 408969 h 725509"/>
                <a:gd name="connsiteX88" fmla="*/ 621332 w 1191838"/>
                <a:gd name="connsiteY88" fmla="*/ 407703 h 725509"/>
                <a:gd name="connsiteX89" fmla="*/ 622602 w 1191838"/>
                <a:gd name="connsiteY89" fmla="*/ 407703 h 725509"/>
                <a:gd name="connsiteX90" fmla="*/ 630226 w 1191838"/>
                <a:gd name="connsiteY90" fmla="*/ 405171 h 725509"/>
                <a:gd name="connsiteX91" fmla="*/ 631496 w 1191838"/>
                <a:gd name="connsiteY91" fmla="*/ 403905 h 725509"/>
                <a:gd name="connsiteX92" fmla="*/ 634038 w 1191838"/>
                <a:gd name="connsiteY92" fmla="*/ 401372 h 725509"/>
                <a:gd name="connsiteX93" fmla="*/ 637849 w 1191838"/>
                <a:gd name="connsiteY93" fmla="*/ 398840 h 725509"/>
                <a:gd name="connsiteX94" fmla="*/ 641662 w 1191838"/>
                <a:gd name="connsiteY94" fmla="*/ 397574 h 725509"/>
                <a:gd name="connsiteX95" fmla="*/ 644202 w 1191838"/>
                <a:gd name="connsiteY95" fmla="*/ 397574 h 725509"/>
                <a:gd name="connsiteX96" fmla="*/ 646745 w 1191838"/>
                <a:gd name="connsiteY96" fmla="*/ 397574 h 725509"/>
                <a:gd name="connsiteX97" fmla="*/ 649285 w 1191838"/>
                <a:gd name="connsiteY97" fmla="*/ 397574 h 725509"/>
                <a:gd name="connsiteX98" fmla="*/ 651826 w 1191838"/>
                <a:gd name="connsiteY98" fmla="*/ 395042 h 725509"/>
                <a:gd name="connsiteX99" fmla="*/ 651826 w 1191838"/>
                <a:gd name="connsiteY99" fmla="*/ 393776 h 725509"/>
                <a:gd name="connsiteX100" fmla="*/ 655638 w 1191838"/>
                <a:gd name="connsiteY100" fmla="*/ 388711 h 725509"/>
                <a:gd name="connsiteX101" fmla="*/ 659451 w 1191838"/>
                <a:gd name="connsiteY101" fmla="*/ 387445 h 725509"/>
                <a:gd name="connsiteX102" fmla="*/ 661991 w 1191838"/>
                <a:gd name="connsiteY102" fmla="*/ 387445 h 725509"/>
                <a:gd name="connsiteX103" fmla="*/ 665804 w 1191838"/>
                <a:gd name="connsiteY103" fmla="*/ 392509 h 725509"/>
                <a:gd name="connsiteX104" fmla="*/ 661991 w 1191838"/>
                <a:gd name="connsiteY104" fmla="*/ 397574 h 725509"/>
                <a:gd name="connsiteX105" fmla="*/ 661991 w 1191838"/>
                <a:gd name="connsiteY105" fmla="*/ 401372 h 725509"/>
                <a:gd name="connsiteX106" fmla="*/ 661991 w 1191838"/>
                <a:gd name="connsiteY106" fmla="*/ 402639 h 725509"/>
                <a:gd name="connsiteX107" fmla="*/ 665804 w 1191838"/>
                <a:gd name="connsiteY107" fmla="*/ 410236 h 725509"/>
                <a:gd name="connsiteX108" fmla="*/ 669615 w 1191838"/>
                <a:gd name="connsiteY108" fmla="*/ 412768 h 725509"/>
                <a:gd name="connsiteX109" fmla="*/ 672157 w 1191838"/>
                <a:gd name="connsiteY109" fmla="*/ 414034 h 725509"/>
                <a:gd name="connsiteX110" fmla="*/ 674697 w 1191838"/>
                <a:gd name="connsiteY110" fmla="*/ 419099 h 725509"/>
                <a:gd name="connsiteX111" fmla="*/ 675968 w 1191838"/>
                <a:gd name="connsiteY111" fmla="*/ 421631 h 725509"/>
                <a:gd name="connsiteX112" fmla="*/ 679780 w 1191838"/>
                <a:gd name="connsiteY112" fmla="*/ 424163 h 725509"/>
                <a:gd name="connsiteX113" fmla="*/ 682321 w 1191838"/>
                <a:gd name="connsiteY113" fmla="*/ 421631 h 725509"/>
                <a:gd name="connsiteX114" fmla="*/ 688674 w 1191838"/>
                <a:gd name="connsiteY114" fmla="*/ 417832 h 725509"/>
                <a:gd name="connsiteX115" fmla="*/ 697569 w 1191838"/>
                <a:gd name="connsiteY115" fmla="*/ 419099 h 725509"/>
                <a:gd name="connsiteX116" fmla="*/ 702650 w 1191838"/>
                <a:gd name="connsiteY116" fmla="*/ 419099 h 725509"/>
                <a:gd name="connsiteX117" fmla="*/ 703922 w 1191838"/>
                <a:gd name="connsiteY117" fmla="*/ 416566 h 725509"/>
                <a:gd name="connsiteX118" fmla="*/ 707733 w 1191838"/>
                <a:gd name="connsiteY118" fmla="*/ 410236 h 725509"/>
                <a:gd name="connsiteX119" fmla="*/ 710275 w 1191838"/>
                <a:gd name="connsiteY119" fmla="*/ 406437 h 725509"/>
                <a:gd name="connsiteX120" fmla="*/ 712816 w 1191838"/>
                <a:gd name="connsiteY120" fmla="*/ 402639 h 725509"/>
                <a:gd name="connsiteX121" fmla="*/ 724252 w 1191838"/>
                <a:gd name="connsiteY121" fmla="*/ 397574 h 725509"/>
                <a:gd name="connsiteX122" fmla="*/ 730605 w 1191838"/>
                <a:gd name="connsiteY122" fmla="*/ 401372 h 725509"/>
                <a:gd name="connsiteX123" fmla="*/ 730605 w 1191838"/>
                <a:gd name="connsiteY123" fmla="*/ 401372 h 725509"/>
                <a:gd name="connsiteX124" fmla="*/ 731875 w 1191838"/>
                <a:gd name="connsiteY124" fmla="*/ 402639 h 725509"/>
                <a:gd name="connsiteX125" fmla="*/ 734416 w 1191838"/>
                <a:gd name="connsiteY125" fmla="*/ 405171 h 725509"/>
                <a:gd name="connsiteX126" fmla="*/ 739499 w 1191838"/>
                <a:gd name="connsiteY126" fmla="*/ 400106 h 725509"/>
                <a:gd name="connsiteX127" fmla="*/ 742041 w 1191838"/>
                <a:gd name="connsiteY127" fmla="*/ 397574 h 725509"/>
                <a:gd name="connsiteX128" fmla="*/ 740769 w 1191838"/>
                <a:gd name="connsiteY128" fmla="*/ 393776 h 725509"/>
                <a:gd name="connsiteX129" fmla="*/ 740769 w 1191838"/>
                <a:gd name="connsiteY129" fmla="*/ 393776 h 725509"/>
                <a:gd name="connsiteX130" fmla="*/ 738228 w 1191838"/>
                <a:gd name="connsiteY130" fmla="*/ 383646 h 725509"/>
                <a:gd name="connsiteX131" fmla="*/ 738228 w 1191838"/>
                <a:gd name="connsiteY131" fmla="*/ 381114 h 725509"/>
                <a:gd name="connsiteX132" fmla="*/ 738228 w 1191838"/>
                <a:gd name="connsiteY132" fmla="*/ 376049 h 725509"/>
                <a:gd name="connsiteX133" fmla="*/ 736958 w 1191838"/>
                <a:gd name="connsiteY133" fmla="*/ 370985 h 725509"/>
                <a:gd name="connsiteX134" fmla="*/ 735688 w 1191838"/>
                <a:gd name="connsiteY134" fmla="*/ 365920 h 725509"/>
                <a:gd name="connsiteX135" fmla="*/ 740769 w 1191838"/>
                <a:gd name="connsiteY135" fmla="*/ 357057 h 725509"/>
                <a:gd name="connsiteX136" fmla="*/ 742041 w 1191838"/>
                <a:gd name="connsiteY136" fmla="*/ 351992 h 725509"/>
                <a:gd name="connsiteX137" fmla="*/ 743311 w 1191838"/>
                <a:gd name="connsiteY137" fmla="*/ 346928 h 725509"/>
                <a:gd name="connsiteX138" fmla="*/ 750935 w 1191838"/>
                <a:gd name="connsiteY138" fmla="*/ 336798 h 725509"/>
                <a:gd name="connsiteX139" fmla="*/ 753475 w 1191838"/>
                <a:gd name="connsiteY139" fmla="*/ 333000 h 725509"/>
                <a:gd name="connsiteX140" fmla="*/ 753475 w 1191838"/>
                <a:gd name="connsiteY140" fmla="*/ 331734 h 725509"/>
                <a:gd name="connsiteX141" fmla="*/ 757288 w 1191838"/>
                <a:gd name="connsiteY141" fmla="*/ 330468 h 725509"/>
                <a:gd name="connsiteX142" fmla="*/ 761100 w 1191838"/>
                <a:gd name="connsiteY142" fmla="*/ 330468 h 725509"/>
                <a:gd name="connsiteX143" fmla="*/ 761100 w 1191838"/>
                <a:gd name="connsiteY143" fmla="*/ 330468 h 725509"/>
                <a:gd name="connsiteX144" fmla="*/ 761100 w 1191838"/>
                <a:gd name="connsiteY144" fmla="*/ 296281 h 725509"/>
                <a:gd name="connsiteX145" fmla="*/ 762370 w 1191838"/>
                <a:gd name="connsiteY145" fmla="*/ 293749 h 725509"/>
                <a:gd name="connsiteX146" fmla="*/ 771264 w 1191838"/>
                <a:gd name="connsiteY146" fmla="*/ 279821 h 725509"/>
                <a:gd name="connsiteX147" fmla="*/ 791594 w 1191838"/>
                <a:gd name="connsiteY147" fmla="*/ 268426 h 725509"/>
                <a:gd name="connsiteX148" fmla="*/ 800489 w 1191838"/>
                <a:gd name="connsiteY148" fmla="*/ 263361 h 725509"/>
                <a:gd name="connsiteX149" fmla="*/ 804300 w 1191838"/>
                <a:gd name="connsiteY149" fmla="*/ 260829 h 725509"/>
                <a:gd name="connsiteX150" fmla="*/ 839878 w 1191838"/>
                <a:gd name="connsiteY150" fmla="*/ 238038 h 725509"/>
                <a:gd name="connsiteX151" fmla="*/ 857667 w 1191838"/>
                <a:gd name="connsiteY151" fmla="*/ 207650 h 725509"/>
                <a:gd name="connsiteX152" fmla="*/ 865290 w 1191838"/>
                <a:gd name="connsiteY152" fmla="*/ 200053 h 725509"/>
                <a:gd name="connsiteX153" fmla="*/ 867831 w 1191838"/>
                <a:gd name="connsiteY153" fmla="*/ 198787 h 725509"/>
                <a:gd name="connsiteX154" fmla="*/ 875456 w 1191838"/>
                <a:gd name="connsiteY154" fmla="*/ 189924 h 725509"/>
                <a:gd name="connsiteX155" fmla="*/ 888162 w 1191838"/>
                <a:gd name="connsiteY155" fmla="*/ 160802 h 725509"/>
                <a:gd name="connsiteX156" fmla="*/ 933904 w 1191838"/>
                <a:gd name="connsiteY156" fmla="*/ 135479 h 725509"/>
                <a:gd name="connsiteX157" fmla="*/ 944068 w 1191838"/>
                <a:gd name="connsiteY157" fmla="*/ 134213 h 725509"/>
                <a:gd name="connsiteX158" fmla="*/ 980916 w 1191838"/>
                <a:gd name="connsiteY158" fmla="*/ 144342 h 725509"/>
                <a:gd name="connsiteX159" fmla="*/ 1017764 w 1191838"/>
                <a:gd name="connsiteY159" fmla="*/ 183593 h 725509"/>
                <a:gd name="connsiteX160" fmla="*/ 1024117 w 1191838"/>
                <a:gd name="connsiteY160" fmla="*/ 201319 h 725509"/>
                <a:gd name="connsiteX161" fmla="*/ 1035553 w 1191838"/>
                <a:gd name="connsiteY161" fmla="*/ 231707 h 725509"/>
                <a:gd name="connsiteX162" fmla="*/ 1066048 w 1191838"/>
                <a:gd name="connsiteY162" fmla="*/ 268426 h 725509"/>
                <a:gd name="connsiteX163" fmla="*/ 1096542 w 1191838"/>
                <a:gd name="connsiteY163" fmla="*/ 277289 h 725509"/>
                <a:gd name="connsiteX164" fmla="*/ 1106707 w 1191838"/>
                <a:gd name="connsiteY164" fmla="*/ 276023 h 725509"/>
                <a:gd name="connsiteX165" fmla="*/ 1138473 w 1191838"/>
                <a:gd name="connsiteY165" fmla="*/ 248167 h 725509"/>
                <a:gd name="connsiteX166" fmla="*/ 1144826 w 1191838"/>
                <a:gd name="connsiteY166" fmla="*/ 206384 h 725509"/>
                <a:gd name="connsiteX167" fmla="*/ 1146096 w 1191838"/>
                <a:gd name="connsiteY167" fmla="*/ 174730 h 725509"/>
                <a:gd name="connsiteX168" fmla="*/ 1172779 w 1191838"/>
                <a:gd name="connsiteY168" fmla="*/ 132947 h 725509"/>
                <a:gd name="connsiteX169" fmla="*/ 1182944 w 1191838"/>
                <a:gd name="connsiteY169" fmla="*/ 125350 h 725509"/>
                <a:gd name="connsiteX170" fmla="*/ 1177862 w 1191838"/>
                <a:gd name="connsiteY170" fmla="*/ 115221 h 725509"/>
                <a:gd name="connsiteX171" fmla="*/ 1180404 w 1191838"/>
                <a:gd name="connsiteY171" fmla="*/ 97494 h 725509"/>
                <a:gd name="connsiteX172" fmla="*/ 1180404 w 1191838"/>
                <a:gd name="connsiteY172" fmla="*/ 84833 h 725509"/>
                <a:gd name="connsiteX173" fmla="*/ 1181674 w 1191838"/>
                <a:gd name="connsiteY173" fmla="*/ 72171 h 725509"/>
                <a:gd name="connsiteX174" fmla="*/ 1181674 w 1191838"/>
                <a:gd name="connsiteY174" fmla="*/ 72171 h 725509"/>
                <a:gd name="connsiteX175" fmla="*/ 1181674 w 1191838"/>
                <a:gd name="connsiteY175" fmla="*/ 72171 h 725509"/>
                <a:gd name="connsiteX176" fmla="*/ 1185485 w 1191838"/>
                <a:gd name="connsiteY176" fmla="*/ 64574 h 725509"/>
                <a:gd name="connsiteX177" fmla="*/ 1185485 w 1191838"/>
                <a:gd name="connsiteY177" fmla="*/ 56977 h 725509"/>
                <a:gd name="connsiteX178" fmla="*/ 1185485 w 1191838"/>
                <a:gd name="connsiteY178" fmla="*/ 51913 h 725509"/>
                <a:gd name="connsiteX179" fmla="*/ 1182944 w 1191838"/>
                <a:gd name="connsiteY179" fmla="*/ 49380 h 725509"/>
                <a:gd name="connsiteX180" fmla="*/ 1181674 w 1191838"/>
                <a:gd name="connsiteY180" fmla="*/ 48114 h 725509"/>
                <a:gd name="connsiteX181" fmla="*/ 1179132 w 1191838"/>
                <a:gd name="connsiteY181" fmla="*/ 48114 h 725509"/>
                <a:gd name="connsiteX182" fmla="*/ 1167698 w 1191838"/>
                <a:gd name="connsiteY182" fmla="*/ 55711 h 725509"/>
                <a:gd name="connsiteX183" fmla="*/ 1160073 w 1191838"/>
                <a:gd name="connsiteY183" fmla="*/ 58243 h 725509"/>
                <a:gd name="connsiteX184" fmla="*/ 1153720 w 1191838"/>
                <a:gd name="connsiteY184" fmla="*/ 44316 h 725509"/>
                <a:gd name="connsiteX185" fmla="*/ 1151179 w 1191838"/>
                <a:gd name="connsiteY185" fmla="*/ 39251 h 725509"/>
                <a:gd name="connsiteX186" fmla="*/ 1148638 w 1191838"/>
                <a:gd name="connsiteY186" fmla="*/ 35452 h 725509"/>
                <a:gd name="connsiteX187" fmla="*/ 1142285 w 1191838"/>
                <a:gd name="connsiteY187" fmla="*/ 26589 h 725509"/>
                <a:gd name="connsiteX188" fmla="*/ 1141013 w 1191838"/>
                <a:gd name="connsiteY188" fmla="*/ 39251 h 725509"/>
                <a:gd name="connsiteX189" fmla="*/ 1141013 w 1191838"/>
                <a:gd name="connsiteY189" fmla="*/ 39251 h 725509"/>
                <a:gd name="connsiteX190" fmla="*/ 1135932 w 1191838"/>
                <a:gd name="connsiteY190" fmla="*/ 46848 h 725509"/>
                <a:gd name="connsiteX191" fmla="*/ 1133390 w 1191838"/>
                <a:gd name="connsiteY191" fmla="*/ 51913 h 725509"/>
                <a:gd name="connsiteX192" fmla="*/ 1129579 w 1191838"/>
                <a:gd name="connsiteY192" fmla="*/ 59509 h 725509"/>
                <a:gd name="connsiteX193" fmla="*/ 1128307 w 1191838"/>
                <a:gd name="connsiteY193" fmla="*/ 63308 h 725509"/>
                <a:gd name="connsiteX194" fmla="*/ 1127037 w 1191838"/>
                <a:gd name="connsiteY194" fmla="*/ 67106 h 725509"/>
                <a:gd name="connsiteX195" fmla="*/ 1127037 w 1191838"/>
                <a:gd name="connsiteY195" fmla="*/ 77236 h 725509"/>
                <a:gd name="connsiteX196" fmla="*/ 1125767 w 1191838"/>
                <a:gd name="connsiteY196" fmla="*/ 77236 h 725509"/>
                <a:gd name="connsiteX197" fmla="*/ 1111790 w 1191838"/>
                <a:gd name="connsiteY197" fmla="*/ 77236 h 725509"/>
                <a:gd name="connsiteX198" fmla="*/ 1097814 w 1191838"/>
                <a:gd name="connsiteY198" fmla="*/ 77236 h 725509"/>
                <a:gd name="connsiteX199" fmla="*/ 1081295 w 1191838"/>
                <a:gd name="connsiteY199" fmla="*/ 79768 h 725509"/>
                <a:gd name="connsiteX200" fmla="*/ 1076212 w 1191838"/>
                <a:gd name="connsiteY200" fmla="*/ 81034 h 725509"/>
                <a:gd name="connsiteX201" fmla="*/ 1064776 w 1191838"/>
                <a:gd name="connsiteY201" fmla="*/ 83567 h 725509"/>
                <a:gd name="connsiteX202" fmla="*/ 1062236 w 1191838"/>
                <a:gd name="connsiteY202" fmla="*/ 83567 h 725509"/>
                <a:gd name="connsiteX203" fmla="*/ 1041906 w 1191838"/>
                <a:gd name="connsiteY203" fmla="*/ 78502 h 725509"/>
                <a:gd name="connsiteX204" fmla="*/ 1035553 w 1191838"/>
                <a:gd name="connsiteY204" fmla="*/ 68373 h 725509"/>
                <a:gd name="connsiteX205" fmla="*/ 1027930 w 1191838"/>
                <a:gd name="connsiteY205" fmla="*/ 56977 h 725509"/>
                <a:gd name="connsiteX206" fmla="*/ 1026658 w 1191838"/>
                <a:gd name="connsiteY206" fmla="*/ 55711 h 725509"/>
                <a:gd name="connsiteX207" fmla="*/ 1006328 w 1191838"/>
                <a:gd name="connsiteY207" fmla="*/ 37985 h 725509"/>
                <a:gd name="connsiteX208" fmla="*/ 999975 w 1191838"/>
                <a:gd name="connsiteY208" fmla="*/ 26589 h 725509"/>
                <a:gd name="connsiteX209" fmla="*/ 997435 w 1191838"/>
                <a:gd name="connsiteY209" fmla="*/ 20259 h 725509"/>
                <a:gd name="connsiteX210" fmla="*/ 993622 w 1191838"/>
                <a:gd name="connsiteY210" fmla="*/ 13928 h 725509"/>
                <a:gd name="connsiteX211" fmla="*/ 991082 w 1191838"/>
                <a:gd name="connsiteY211" fmla="*/ 8863 h 725509"/>
                <a:gd name="connsiteX212" fmla="*/ 987269 w 1191838"/>
                <a:gd name="connsiteY212" fmla="*/ 7597 h 725509"/>
                <a:gd name="connsiteX213" fmla="*/ 983458 w 1191838"/>
                <a:gd name="connsiteY213" fmla="*/ 11396 h 725509"/>
                <a:gd name="connsiteX214" fmla="*/ 974563 w 1191838"/>
                <a:gd name="connsiteY214" fmla="*/ 18992 h 725509"/>
                <a:gd name="connsiteX215" fmla="*/ 970752 w 1191838"/>
                <a:gd name="connsiteY215" fmla="*/ 21525 h 725509"/>
                <a:gd name="connsiteX216" fmla="*/ 956774 w 1191838"/>
                <a:gd name="connsiteY216" fmla="*/ 26589 h 725509"/>
                <a:gd name="connsiteX217" fmla="*/ 946610 w 1191838"/>
                <a:gd name="connsiteY217" fmla="*/ 24057 h 725509"/>
                <a:gd name="connsiteX218" fmla="*/ 944068 w 1191838"/>
                <a:gd name="connsiteY218" fmla="*/ 22791 h 725509"/>
                <a:gd name="connsiteX219" fmla="*/ 941527 w 1191838"/>
                <a:gd name="connsiteY219" fmla="*/ 21525 h 725509"/>
                <a:gd name="connsiteX220" fmla="*/ 931362 w 1191838"/>
                <a:gd name="connsiteY220" fmla="*/ 18992 h 725509"/>
                <a:gd name="connsiteX221" fmla="*/ 926280 w 1191838"/>
                <a:gd name="connsiteY221" fmla="*/ 17726 h 725509"/>
                <a:gd name="connsiteX222" fmla="*/ 919927 w 1191838"/>
                <a:gd name="connsiteY222" fmla="*/ 16460 h 725509"/>
                <a:gd name="connsiteX223" fmla="*/ 912302 w 1191838"/>
                <a:gd name="connsiteY223" fmla="*/ 20259 h 725509"/>
                <a:gd name="connsiteX224" fmla="*/ 907221 w 1191838"/>
                <a:gd name="connsiteY224" fmla="*/ 24057 h 725509"/>
                <a:gd name="connsiteX225" fmla="*/ 900868 w 1191838"/>
                <a:gd name="connsiteY225" fmla="*/ 26589 h 725509"/>
                <a:gd name="connsiteX226" fmla="*/ 890702 w 1191838"/>
                <a:gd name="connsiteY226" fmla="*/ 31654 h 725509"/>
                <a:gd name="connsiteX227" fmla="*/ 883079 w 1191838"/>
                <a:gd name="connsiteY227" fmla="*/ 35452 h 725509"/>
                <a:gd name="connsiteX228" fmla="*/ 884349 w 1191838"/>
                <a:gd name="connsiteY228" fmla="*/ 37985 h 725509"/>
                <a:gd name="connsiteX229" fmla="*/ 888162 w 1191838"/>
                <a:gd name="connsiteY229" fmla="*/ 46848 h 725509"/>
                <a:gd name="connsiteX230" fmla="*/ 888162 w 1191838"/>
                <a:gd name="connsiteY230" fmla="*/ 48114 h 725509"/>
                <a:gd name="connsiteX231" fmla="*/ 891973 w 1191838"/>
                <a:gd name="connsiteY231" fmla="*/ 59509 h 725509"/>
                <a:gd name="connsiteX232" fmla="*/ 898326 w 1191838"/>
                <a:gd name="connsiteY232" fmla="*/ 69639 h 725509"/>
                <a:gd name="connsiteX233" fmla="*/ 898326 w 1191838"/>
                <a:gd name="connsiteY233" fmla="*/ 70905 h 725509"/>
                <a:gd name="connsiteX234" fmla="*/ 894515 w 1191838"/>
                <a:gd name="connsiteY234" fmla="*/ 75970 h 725509"/>
                <a:gd name="connsiteX235" fmla="*/ 891973 w 1191838"/>
                <a:gd name="connsiteY235" fmla="*/ 75970 h 725509"/>
                <a:gd name="connsiteX236" fmla="*/ 886890 w 1191838"/>
                <a:gd name="connsiteY236" fmla="*/ 77236 h 725509"/>
                <a:gd name="connsiteX237" fmla="*/ 881809 w 1191838"/>
                <a:gd name="connsiteY237" fmla="*/ 79768 h 725509"/>
                <a:gd name="connsiteX238" fmla="*/ 877996 w 1191838"/>
                <a:gd name="connsiteY238" fmla="*/ 78502 h 725509"/>
                <a:gd name="connsiteX239" fmla="*/ 875456 w 1191838"/>
                <a:gd name="connsiteY239" fmla="*/ 75970 h 725509"/>
                <a:gd name="connsiteX240" fmla="*/ 870373 w 1191838"/>
                <a:gd name="connsiteY240" fmla="*/ 72171 h 725509"/>
                <a:gd name="connsiteX241" fmla="*/ 860207 w 1191838"/>
                <a:gd name="connsiteY241" fmla="*/ 67106 h 725509"/>
                <a:gd name="connsiteX242" fmla="*/ 853854 w 1191838"/>
                <a:gd name="connsiteY242" fmla="*/ 65840 h 725509"/>
                <a:gd name="connsiteX243" fmla="*/ 852584 w 1191838"/>
                <a:gd name="connsiteY243" fmla="*/ 79768 h 725509"/>
                <a:gd name="connsiteX244" fmla="*/ 852584 w 1191838"/>
                <a:gd name="connsiteY244" fmla="*/ 79768 h 725509"/>
                <a:gd name="connsiteX245" fmla="*/ 844961 w 1191838"/>
                <a:gd name="connsiteY245" fmla="*/ 84833 h 725509"/>
                <a:gd name="connsiteX246" fmla="*/ 834795 w 1191838"/>
                <a:gd name="connsiteY246" fmla="*/ 89897 h 725509"/>
                <a:gd name="connsiteX247" fmla="*/ 820818 w 1191838"/>
                <a:gd name="connsiteY247" fmla="*/ 101293 h 725509"/>
                <a:gd name="connsiteX248" fmla="*/ 819548 w 1191838"/>
                <a:gd name="connsiteY248" fmla="*/ 102559 h 725509"/>
                <a:gd name="connsiteX249" fmla="*/ 818278 w 1191838"/>
                <a:gd name="connsiteY249" fmla="*/ 101293 h 725509"/>
                <a:gd name="connsiteX250" fmla="*/ 809383 w 1191838"/>
                <a:gd name="connsiteY250" fmla="*/ 91163 h 725509"/>
                <a:gd name="connsiteX251" fmla="*/ 806842 w 1191838"/>
                <a:gd name="connsiteY251" fmla="*/ 89897 h 725509"/>
                <a:gd name="connsiteX252" fmla="*/ 800489 w 1191838"/>
                <a:gd name="connsiteY252" fmla="*/ 84833 h 725509"/>
                <a:gd name="connsiteX253" fmla="*/ 800489 w 1191838"/>
                <a:gd name="connsiteY253" fmla="*/ 74703 h 725509"/>
                <a:gd name="connsiteX254" fmla="*/ 797947 w 1191838"/>
                <a:gd name="connsiteY254" fmla="*/ 69639 h 725509"/>
                <a:gd name="connsiteX255" fmla="*/ 780159 w 1191838"/>
                <a:gd name="connsiteY255" fmla="*/ 82300 h 725509"/>
                <a:gd name="connsiteX256" fmla="*/ 773806 w 1191838"/>
                <a:gd name="connsiteY256" fmla="*/ 78502 h 725509"/>
                <a:gd name="connsiteX257" fmla="*/ 767453 w 1191838"/>
                <a:gd name="connsiteY257" fmla="*/ 74703 h 725509"/>
                <a:gd name="connsiteX258" fmla="*/ 753475 w 1191838"/>
                <a:gd name="connsiteY258" fmla="*/ 68373 h 725509"/>
                <a:gd name="connsiteX259" fmla="*/ 749664 w 1191838"/>
                <a:gd name="connsiteY259" fmla="*/ 67106 h 725509"/>
                <a:gd name="connsiteX260" fmla="*/ 748394 w 1191838"/>
                <a:gd name="connsiteY260" fmla="*/ 67106 h 725509"/>
                <a:gd name="connsiteX261" fmla="*/ 745852 w 1191838"/>
                <a:gd name="connsiteY261" fmla="*/ 69639 h 725509"/>
                <a:gd name="connsiteX262" fmla="*/ 740769 w 1191838"/>
                <a:gd name="connsiteY262" fmla="*/ 74703 h 725509"/>
                <a:gd name="connsiteX263" fmla="*/ 740769 w 1191838"/>
                <a:gd name="connsiteY263" fmla="*/ 74703 h 725509"/>
                <a:gd name="connsiteX264" fmla="*/ 736958 w 1191838"/>
                <a:gd name="connsiteY264" fmla="*/ 70905 h 725509"/>
                <a:gd name="connsiteX265" fmla="*/ 733146 w 1191838"/>
                <a:gd name="connsiteY265" fmla="*/ 67106 h 725509"/>
                <a:gd name="connsiteX266" fmla="*/ 729335 w 1191838"/>
                <a:gd name="connsiteY266" fmla="*/ 70905 h 725509"/>
                <a:gd name="connsiteX267" fmla="*/ 725522 w 1191838"/>
                <a:gd name="connsiteY267" fmla="*/ 73437 h 725509"/>
                <a:gd name="connsiteX268" fmla="*/ 716628 w 1191838"/>
                <a:gd name="connsiteY268" fmla="*/ 75970 h 725509"/>
                <a:gd name="connsiteX269" fmla="*/ 712816 w 1191838"/>
                <a:gd name="connsiteY269" fmla="*/ 73437 h 725509"/>
                <a:gd name="connsiteX270" fmla="*/ 709004 w 1191838"/>
                <a:gd name="connsiteY270" fmla="*/ 70905 h 725509"/>
                <a:gd name="connsiteX271" fmla="*/ 702650 w 1191838"/>
                <a:gd name="connsiteY271" fmla="*/ 69639 h 725509"/>
                <a:gd name="connsiteX272" fmla="*/ 691216 w 1191838"/>
                <a:gd name="connsiteY272" fmla="*/ 67106 h 725509"/>
                <a:gd name="connsiteX273" fmla="*/ 684863 w 1191838"/>
                <a:gd name="connsiteY273" fmla="*/ 65840 h 725509"/>
                <a:gd name="connsiteX274" fmla="*/ 678510 w 1191838"/>
                <a:gd name="connsiteY274" fmla="*/ 64574 h 725509"/>
                <a:gd name="connsiteX275" fmla="*/ 670885 w 1191838"/>
                <a:gd name="connsiteY275" fmla="*/ 67106 h 725509"/>
                <a:gd name="connsiteX276" fmla="*/ 663262 w 1191838"/>
                <a:gd name="connsiteY276" fmla="*/ 69639 h 725509"/>
                <a:gd name="connsiteX277" fmla="*/ 659451 w 1191838"/>
                <a:gd name="connsiteY277" fmla="*/ 69639 h 725509"/>
                <a:gd name="connsiteX278" fmla="*/ 653098 w 1191838"/>
                <a:gd name="connsiteY278" fmla="*/ 68373 h 725509"/>
                <a:gd name="connsiteX279" fmla="*/ 646745 w 1191838"/>
                <a:gd name="connsiteY279" fmla="*/ 64574 h 725509"/>
                <a:gd name="connsiteX280" fmla="*/ 641662 w 1191838"/>
                <a:gd name="connsiteY280" fmla="*/ 60776 h 725509"/>
                <a:gd name="connsiteX281" fmla="*/ 626413 w 1191838"/>
                <a:gd name="connsiteY281" fmla="*/ 51913 h 725509"/>
                <a:gd name="connsiteX282" fmla="*/ 623873 w 1191838"/>
                <a:gd name="connsiteY282" fmla="*/ 50646 h 725509"/>
                <a:gd name="connsiteX283" fmla="*/ 608626 w 1191838"/>
                <a:gd name="connsiteY283" fmla="*/ 40517 h 725509"/>
                <a:gd name="connsiteX284" fmla="*/ 602273 w 1191838"/>
                <a:gd name="connsiteY284" fmla="*/ 41783 h 725509"/>
                <a:gd name="connsiteX285" fmla="*/ 594648 w 1191838"/>
                <a:gd name="connsiteY285" fmla="*/ 44316 h 725509"/>
                <a:gd name="connsiteX286" fmla="*/ 584484 w 1191838"/>
                <a:gd name="connsiteY286" fmla="*/ 46848 h 725509"/>
                <a:gd name="connsiteX287" fmla="*/ 574318 w 1191838"/>
                <a:gd name="connsiteY287" fmla="*/ 50646 h 725509"/>
                <a:gd name="connsiteX288" fmla="*/ 561612 w 1191838"/>
                <a:gd name="connsiteY288" fmla="*/ 55711 h 725509"/>
                <a:gd name="connsiteX289" fmla="*/ 556529 w 1191838"/>
                <a:gd name="connsiteY289" fmla="*/ 58243 h 725509"/>
                <a:gd name="connsiteX290" fmla="*/ 547636 w 1191838"/>
                <a:gd name="connsiteY290" fmla="*/ 63308 h 725509"/>
                <a:gd name="connsiteX291" fmla="*/ 537470 w 1191838"/>
                <a:gd name="connsiteY291" fmla="*/ 68373 h 725509"/>
                <a:gd name="connsiteX292" fmla="*/ 534930 w 1191838"/>
                <a:gd name="connsiteY292" fmla="*/ 73437 h 725509"/>
                <a:gd name="connsiteX293" fmla="*/ 532389 w 1191838"/>
                <a:gd name="connsiteY293" fmla="*/ 79768 h 725509"/>
                <a:gd name="connsiteX294" fmla="*/ 532389 w 1191838"/>
                <a:gd name="connsiteY294" fmla="*/ 79768 h 725509"/>
                <a:gd name="connsiteX295" fmla="*/ 520953 w 1191838"/>
                <a:gd name="connsiteY295" fmla="*/ 88631 h 725509"/>
                <a:gd name="connsiteX296" fmla="*/ 513330 w 1191838"/>
                <a:gd name="connsiteY296" fmla="*/ 96228 h 725509"/>
                <a:gd name="connsiteX297" fmla="*/ 504434 w 1191838"/>
                <a:gd name="connsiteY297" fmla="*/ 106357 h 725509"/>
                <a:gd name="connsiteX298" fmla="*/ 499352 w 1191838"/>
                <a:gd name="connsiteY298" fmla="*/ 110156 h 725509"/>
                <a:gd name="connsiteX299" fmla="*/ 496811 w 1191838"/>
                <a:gd name="connsiteY299" fmla="*/ 111422 h 725509"/>
                <a:gd name="connsiteX300" fmla="*/ 490458 w 1191838"/>
                <a:gd name="connsiteY300" fmla="*/ 113954 h 725509"/>
                <a:gd name="connsiteX301" fmla="*/ 487917 w 1191838"/>
                <a:gd name="connsiteY301" fmla="*/ 113954 h 725509"/>
                <a:gd name="connsiteX302" fmla="*/ 482835 w 1191838"/>
                <a:gd name="connsiteY302" fmla="*/ 107624 h 725509"/>
                <a:gd name="connsiteX303" fmla="*/ 479022 w 1191838"/>
                <a:gd name="connsiteY303" fmla="*/ 102559 h 725509"/>
                <a:gd name="connsiteX304" fmla="*/ 470128 w 1191838"/>
                <a:gd name="connsiteY304" fmla="*/ 84833 h 725509"/>
                <a:gd name="connsiteX305" fmla="*/ 463775 w 1191838"/>
                <a:gd name="connsiteY305" fmla="*/ 72171 h 725509"/>
                <a:gd name="connsiteX306" fmla="*/ 461233 w 1191838"/>
                <a:gd name="connsiteY306" fmla="*/ 70905 h 725509"/>
                <a:gd name="connsiteX307" fmla="*/ 456152 w 1191838"/>
                <a:gd name="connsiteY307" fmla="*/ 67106 h 725509"/>
                <a:gd name="connsiteX308" fmla="*/ 453610 w 1191838"/>
                <a:gd name="connsiteY308" fmla="*/ 59509 h 725509"/>
                <a:gd name="connsiteX309" fmla="*/ 449799 w 1191838"/>
                <a:gd name="connsiteY309" fmla="*/ 60776 h 725509"/>
                <a:gd name="connsiteX310" fmla="*/ 447257 w 1191838"/>
                <a:gd name="connsiteY310" fmla="*/ 63308 h 725509"/>
                <a:gd name="connsiteX311" fmla="*/ 434551 w 1191838"/>
                <a:gd name="connsiteY311" fmla="*/ 72171 h 725509"/>
                <a:gd name="connsiteX312" fmla="*/ 418033 w 1191838"/>
                <a:gd name="connsiteY312" fmla="*/ 74703 h 725509"/>
                <a:gd name="connsiteX313" fmla="*/ 411680 w 1191838"/>
                <a:gd name="connsiteY313" fmla="*/ 75970 h 725509"/>
                <a:gd name="connsiteX314" fmla="*/ 410408 w 1191838"/>
                <a:gd name="connsiteY314" fmla="*/ 75970 h 725509"/>
                <a:gd name="connsiteX315" fmla="*/ 400244 w 1191838"/>
                <a:gd name="connsiteY315" fmla="*/ 75970 h 725509"/>
                <a:gd name="connsiteX316" fmla="*/ 392621 w 1191838"/>
                <a:gd name="connsiteY316" fmla="*/ 73437 h 725509"/>
                <a:gd name="connsiteX317" fmla="*/ 378643 w 1191838"/>
                <a:gd name="connsiteY317" fmla="*/ 68373 h 725509"/>
                <a:gd name="connsiteX318" fmla="*/ 339254 w 1191838"/>
                <a:gd name="connsiteY318" fmla="*/ 51913 h 725509"/>
                <a:gd name="connsiteX319" fmla="*/ 330361 w 1191838"/>
                <a:gd name="connsiteY319" fmla="*/ 48114 h 725509"/>
                <a:gd name="connsiteX320" fmla="*/ 313842 w 1191838"/>
                <a:gd name="connsiteY320" fmla="*/ 41783 h 725509"/>
                <a:gd name="connsiteX321" fmla="*/ 302406 w 1191838"/>
                <a:gd name="connsiteY321" fmla="*/ 37985 h 725509"/>
                <a:gd name="connsiteX322" fmla="*/ 298595 w 1191838"/>
                <a:gd name="connsiteY322" fmla="*/ 36719 h 725509"/>
                <a:gd name="connsiteX323" fmla="*/ 296053 w 1191838"/>
                <a:gd name="connsiteY323" fmla="*/ 32920 h 725509"/>
                <a:gd name="connsiteX324" fmla="*/ 287159 w 1191838"/>
                <a:gd name="connsiteY324" fmla="*/ 31654 h 725509"/>
                <a:gd name="connsiteX325" fmla="*/ 284619 w 1191838"/>
                <a:gd name="connsiteY325" fmla="*/ 30388 h 725509"/>
                <a:gd name="connsiteX326" fmla="*/ 282076 w 1191838"/>
                <a:gd name="connsiteY326" fmla="*/ 30388 h 725509"/>
                <a:gd name="connsiteX327" fmla="*/ 274453 w 1191838"/>
                <a:gd name="connsiteY327" fmla="*/ 51913 h 725509"/>
                <a:gd name="connsiteX328" fmla="*/ 276994 w 1191838"/>
                <a:gd name="connsiteY328" fmla="*/ 62042 h 725509"/>
                <a:gd name="connsiteX329" fmla="*/ 275723 w 1191838"/>
                <a:gd name="connsiteY329" fmla="*/ 70905 h 725509"/>
                <a:gd name="connsiteX330" fmla="*/ 271912 w 1191838"/>
                <a:gd name="connsiteY330" fmla="*/ 74703 h 725509"/>
                <a:gd name="connsiteX331" fmla="*/ 263017 w 1191838"/>
                <a:gd name="connsiteY331" fmla="*/ 138011 h 725509"/>
                <a:gd name="connsiteX332" fmla="*/ 259206 w 1191838"/>
                <a:gd name="connsiteY332" fmla="*/ 144342 h 725509"/>
                <a:gd name="connsiteX333" fmla="*/ 250311 w 1191838"/>
                <a:gd name="connsiteY333" fmla="*/ 167133 h 725509"/>
                <a:gd name="connsiteX334" fmla="*/ 242688 w 1191838"/>
                <a:gd name="connsiteY334" fmla="*/ 189924 h 725509"/>
                <a:gd name="connsiteX335" fmla="*/ 246500 w 1191838"/>
                <a:gd name="connsiteY335" fmla="*/ 208916 h 725509"/>
                <a:gd name="connsiteX336" fmla="*/ 250311 w 1191838"/>
                <a:gd name="connsiteY336" fmla="*/ 224110 h 725509"/>
                <a:gd name="connsiteX337" fmla="*/ 251581 w 1191838"/>
                <a:gd name="connsiteY337" fmla="*/ 229175 h 725509"/>
                <a:gd name="connsiteX338" fmla="*/ 251581 w 1191838"/>
                <a:gd name="connsiteY338" fmla="*/ 239304 h 725509"/>
                <a:gd name="connsiteX339" fmla="*/ 249041 w 1191838"/>
                <a:gd name="connsiteY339" fmla="*/ 259563 h 725509"/>
                <a:gd name="connsiteX340" fmla="*/ 255394 w 1191838"/>
                <a:gd name="connsiteY340" fmla="*/ 267160 h 725509"/>
                <a:gd name="connsiteX341" fmla="*/ 260477 w 1191838"/>
                <a:gd name="connsiteY341" fmla="*/ 272224 h 725509"/>
                <a:gd name="connsiteX342" fmla="*/ 261747 w 1191838"/>
                <a:gd name="connsiteY342" fmla="*/ 274756 h 725509"/>
                <a:gd name="connsiteX343" fmla="*/ 268100 w 1191838"/>
                <a:gd name="connsiteY343" fmla="*/ 284886 h 725509"/>
                <a:gd name="connsiteX344" fmla="*/ 273183 w 1191838"/>
                <a:gd name="connsiteY344" fmla="*/ 288684 h 725509"/>
                <a:gd name="connsiteX345" fmla="*/ 274453 w 1191838"/>
                <a:gd name="connsiteY345" fmla="*/ 289951 h 725509"/>
                <a:gd name="connsiteX346" fmla="*/ 271912 w 1191838"/>
                <a:gd name="connsiteY346" fmla="*/ 297547 h 725509"/>
                <a:gd name="connsiteX347" fmla="*/ 270641 w 1191838"/>
                <a:gd name="connsiteY347" fmla="*/ 296281 h 725509"/>
                <a:gd name="connsiteX348" fmla="*/ 270641 w 1191838"/>
                <a:gd name="connsiteY348" fmla="*/ 296281 h 725509"/>
                <a:gd name="connsiteX349" fmla="*/ 260477 w 1191838"/>
                <a:gd name="connsiteY349" fmla="*/ 300080 h 725509"/>
                <a:gd name="connsiteX350" fmla="*/ 247770 w 1191838"/>
                <a:gd name="connsiteY350" fmla="*/ 307677 h 725509"/>
                <a:gd name="connsiteX351" fmla="*/ 233794 w 1191838"/>
                <a:gd name="connsiteY351" fmla="*/ 315274 h 725509"/>
                <a:gd name="connsiteX352" fmla="*/ 224899 w 1191838"/>
                <a:gd name="connsiteY352" fmla="*/ 319072 h 725509"/>
                <a:gd name="connsiteX353" fmla="*/ 216005 w 1191838"/>
                <a:gd name="connsiteY353" fmla="*/ 322871 h 725509"/>
                <a:gd name="connsiteX354" fmla="*/ 202028 w 1191838"/>
                <a:gd name="connsiteY354" fmla="*/ 331734 h 725509"/>
                <a:gd name="connsiteX355" fmla="*/ 195675 w 1191838"/>
                <a:gd name="connsiteY355" fmla="*/ 335532 h 725509"/>
                <a:gd name="connsiteX356" fmla="*/ 182969 w 1191838"/>
                <a:gd name="connsiteY356" fmla="*/ 344395 h 725509"/>
                <a:gd name="connsiteX357" fmla="*/ 175344 w 1191838"/>
                <a:gd name="connsiteY357" fmla="*/ 349460 h 725509"/>
                <a:gd name="connsiteX358" fmla="*/ 162638 w 1191838"/>
                <a:gd name="connsiteY358" fmla="*/ 357057 h 725509"/>
                <a:gd name="connsiteX359" fmla="*/ 158827 w 1191838"/>
                <a:gd name="connsiteY359" fmla="*/ 359589 h 725509"/>
                <a:gd name="connsiteX360" fmla="*/ 148662 w 1191838"/>
                <a:gd name="connsiteY360" fmla="*/ 369718 h 725509"/>
                <a:gd name="connsiteX361" fmla="*/ 141038 w 1191838"/>
                <a:gd name="connsiteY361" fmla="*/ 384912 h 725509"/>
                <a:gd name="connsiteX362" fmla="*/ 137226 w 1191838"/>
                <a:gd name="connsiteY362" fmla="*/ 393776 h 725509"/>
                <a:gd name="connsiteX363" fmla="*/ 137226 w 1191838"/>
                <a:gd name="connsiteY363" fmla="*/ 398840 h 725509"/>
                <a:gd name="connsiteX364" fmla="*/ 144851 w 1191838"/>
                <a:gd name="connsiteY364" fmla="*/ 402639 h 725509"/>
                <a:gd name="connsiteX365" fmla="*/ 142309 w 1191838"/>
                <a:gd name="connsiteY365" fmla="*/ 408969 h 725509"/>
                <a:gd name="connsiteX366" fmla="*/ 118166 w 1191838"/>
                <a:gd name="connsiteY366" fmla="*/ 408969 h 725509"/>
                <a:gd name="connsiteX367" fmla="*/ 106732 w 1191838"/>
                <a:gd name="connsiteY367" fmla="*/ 412768 h 725509"/>
                <a:gd name="connsiteX368" fmla="*/ 104190 w 1191838"/>
                <a:gd name="connsiteY368" fmla="*/ 417832 h 725509"/>
                <a:gd name="connsiteX369" fmla="*/ 100379 w 1191838"/>
                <a:gd name="connsiteY369" fmla="*/ 424163 h 725509"/>
                <a:gd name="connsiteX370" fmla="*/ 96567 w 1191838"/>
                <a:gd name="connsiteY370" fmla="*/ 433026 h 725509"/>
                <a:gd name="connsiteX371" fmla="*/ 90214 w 1191838"/>
                <a:gd name="connsiteY371" fmla="*/ 441890 h 725509"/>
                <a:gd name="connsiteX372" fmla="*/ 83860 w 1191838"/>
                <a:gd name="connsiteY372" fmla="*/ 440623 h 725509"/>
                <a:gd name="connsiteX373" fmla="*/ 77507 w 1191838"/>
                <a:gd name="connsiteY373" fmla="*/ 438091 h 725509"/>
                <a:gd name="connsiteX374" fmla="*/ 68614 w 1191838"/>
                <a:gd name="connsiteY374" fmla="*/ 436825 h 725509"/>
                <a:gd name="connsiteX375" fmla="*/ 63531 w 1191838"/>
                <a:gd name="connsiteY375" fmla="*/ 435559 h 725509"/>
                <a:gd name="connsiteX376" fmla="*/ 55907 w 1191838"/>
                <a:gd name="connsiteY376" fmla="*/ 433026 h 725509"/>
                <a:gd name="connsiteX377" fmla="*/ 47012 w 1191838"/>
                <a:gd name="connsiteY377" fmla="*/ 430494 h 725509"/>
                <a:gd name="connsiteX378" fmla="*/ 38119 w 1191838"/>
                <a:gd name="connsiteY378" fmla="*/ 424163 h 725509"/>
                <a:gd name="connsiteX379" fmla="*/ 34306 w 1191838"/>
                <a:gd name="connsiteY379" fmla="*/ 420365 h 725509"/>
                <a:gd name="connsiteX380" fmla="*/ 30495 w 1191838"/>
                <a:gd name="connsiteY380" fmla="*/ 421631 h 725509"/>
                <a:gd name="connsiteX381" fmla="*/ 26683 w 1191838"/>
                <a:gd name="connsiteY381" fmla="*/ 422897 h 725509"/>
                <a:gd name="connsiteX382" fmla="*/ 21600 w 1191838"/>
                <a:gd name="connsiteY382" fmla="*/ 420365 h 725509"/>
                <a:gd name="connsiteX383" fmla="*/ 17789 w 1191838"/>
                <a:gd name="connsiteY383" fmla="*/ 417832 h 725509"/>
                <a:gd name="connsiteX384" fmla="*/ 11436 w 1191838"/>
                <a:gd name="connsiteY384" fmla="*/ 417832 h 725509"/>
                <a:gd name="connsiteX385" fmla="*/ 12706 w 1191838"/>
                <a:gd name="connsiteY385" fmla="*/ 443156 h 725509"/>
                <a:gd name="connsiteX386" fmla="*/ 2541 w 1191838"/>
                <a:gd name="connsiteY386" fmla="*/ 449486 h 725509"/>
                <a:gd name="connsiteX387" fmla="*/ 0 w 1191838"/>
                <a:gd name="connsiteY387" fmla="*/ 472277 h 725509"/>
                <a:gd name="connsiteX388" fmla="*/ 17789 w 1191838"/>
                <a:gd name="connsiteY388" fmla="*/ 469745 h 725509"/>
                <a:gd name="connsiteX389" fmla="*/ 22870 w 1191838"/>
                <a:gd name="connsiteY389" fmla="*/ 526722 h 725509"/>
                <a:gd name="connsiteX390" fmla="*/ 31765 w 1191838"/>
                <a:gd name="connsiteY390" fmla="*/ 538118 h 725509"/>
                <a:gd name="connsiteX391" fmla="*/ 31765 w 1191838"/>
                <a:gd name="connsiteY391" fmla="*/ 543182 h 725509"/>
                <a:gd name="connsiteX392" fmla="*/ 31765 w 1191838"/>
                <a:gd name="connsiteY392" fmla="*/ 565973 h 725509"/>
                <a:gd name="connsiteX393" fmla="*/ 78778 w 1191838"/>
                <a:gd name="connsiteY393" fmla="*/ 553311 h 725509"/>
                <a:gd name="connsiteX394" fmla="*/ 81320 w 1191838"/>
                <a:gd name="connsiteY394" fmla="*/ 553311 h 725509"/>
                <a:gd name="connsiteX395" fmla="*/ 81320 w 1191838"/>
                <a:gd name="connsiteY395" fmla="*/ 578635 h 725509"/>
                <a:gd name="connsiteX396" fmla="*/ 77507 w 1191838"/>
                <a:gd name="connsiteY396" fmla="*/ 600159 h 725509"/>
                <a:gd name="connsiteX397" fmla="*/ 116896 w 1191838"/>
                <a:gd name="connsiteY397" fmla="*/ 600159 h 725509"/>
                <a:gd name="connsiteX398" fmla="*/ 119438 w 1191838"/>
                <a:gd name="connsiteY398" fmla="*/ 635612 h 725509"/>
                <a:gd name="connsiteX399" fmla="*/ 143579 w 1191838"/>
                <a:gd name="connsiteY399" fmla="*/ 644475 h 725509"/>
                <a:gd name="connsiteX400" fmla="*/ 170263 w 1191838"/>
                <a:gd name="connsiteY400" fmla="*/ 649540 h 725509"/>
                <a:gd name="connsiteX401" fmla="*/ 182969 w 1191838"/>
                <a:gd name="connsiteY401" fmla="*/ 634346 h 725509"/>
                <a:gd name="connsiteX402" fmla="*/ 182969 w 1191838"/>
                <a:gd name="connsiteY402" fmla="*/ 633080 h 725509"/>
                <a:gd name="connsiteX403" fmla="*/ 200757 w 1191838"/>
                <a:gd name="connsiteY403" fmla="*/ 633080 h 725509"/>
                <a:gd name="connsiteX404" fmla="*/ 227441 w 1191838"/>
                <a:gd name="connsiteY404" fmla="*/ 619152 h 725509"/>
                <a:gd name="connsiteX405" fmla="*/ 245228 w 1191838"/>
                <a:gd name="connsiteY405" fmla="*/ 633080 h 725509"/>
                <a:gd name="connsiteX406" fmla="*/ 254123 w 1191838"/>
                <a:gd name="connsiteY406" fmla="*/ 634346 h 725509"/>
                <a:gd name="connsiteX407" fmla="*/ 254123 w 1191838"/>
                <a:gd name="connsiteY407" fmla="*/ 634346 h 725509"/>
                <a:gd name="connsiteX408" fmla="*/ 284619 w 1191838"/>
                <a:gd name="connsiteY408" fmla="*/ 677395 h 725509"/>
                <a:gd name="connsiteX409" fmla="*/ 288430 w 1191838"/>
                <a:gd name="connsiteY409" fmla="*/ 683726 h 725509"/>
                <a:gd name="connsiteX410" fmla="*/ 303678 w 1191838"/>
                <a:gd name="connsiteY410" fmla="*/ 702718 h 725509"/>
                <a:gd name="connsiteX411" fmla="*/ 306218 w 1191838"/>
                <a:gd name="connsiteY411" fmla="*/ 702718 h 725509"/>
                <a:gd name="connsiteX412" fmla="*/ 317654 w 1191838"/>
                <a:gd name="connsiteY412" fmla="*/ 698920 h 725509"/>
                <a:gd name="connsiteX413" fmla="*/ 321465 w 1191838"/>
                <a:gd name="connsiteY413" fmla="*/ 696387 h 725509"/>
                <a:gd name="connsiteX414" fmla="*/ 355773 w 1191838"/>
                <a:gd name="connsiteY414" fmla="*/ 688791 h 725509"/>
                <a:gd name="connsiteX415" fmla="*/ 410408 w 1191838"/>
                <a:gd name="connsiteY415" fmla="*/ 725509 h 725509"/>
                <a:gd name="connsiteX416" fmla="*/ 410408 w 1191838"/>
                <a:gd name="connsiteY416" fmla="*/ 725509 h 725509"/>
                <a:gd name="connsiteX417" fmla="*/ 358313 w 1191838"/>
                <a:gd name="connsiteY417" fmla="*/ 692589 h 725509"/>
                <a:gd name="connsiteX418" fmla="*/ 327818 w 1191838"/>
                <a:gd name="connsiteY418" fmla="*/ 697654 h 725509"/>
                <a:gd name="connsiteX419" fmla="*/ 324007 w 1191838"/>
                <a:gd name="connsiteY419" fmla="*/ 698920 h 725509"/>
                <a:gd name="connsiteX420" fmla="*/ 311301 w 1191838"/>
                <a:gd name="connsiteY420" fmla="*/ 702718 h 725509"/>
                <a:gd name="connsiteX421" fmla="*/ 308759 w 1191838"/>
                <a:gd name="connsiteY421" fmla="*/ 702718 h 725509"/>
                <a:gd name="connsiteX422" fmla="*/ 292242 w 1191838"/>
                <a:gd name="connsiteY422" fmla="*/ 682460 h 725509"/>
                <a:gd name="connsiteX423" fmla="*/ 288430 w 1191838"/>
                <a:gd name="connsiteY423" fmla="*/ 676129 h 725509"/>
                <a:gd name="connsiteX424" fmla="*/ 259206 w 1191838"/>
                <a:gd name="connsiteY424" fmla="*/ 634346 h 725509"/>
                <a:gd name="connsiteX425" fmla="*/ 250311 w 1191838"/>
                <a:gd name="connsiteY425" fmla="*/ 633080 h 725509"/>
                <a:gd name="connsiteX426" fmla="*/ 250311 w 1191838"/>
                <a:gd name="connsiteY426" fmla="*/ 633080 h 725509"/>
                <a:gd name="connsiteX427" fmla="*/ 235064 w 1191838"/>
                <a:gd name="connsiteY427" fmla="*/ 619152 h 725509"/>
                <a:gd name="connsiteX428" fmla="*/ 209652 w 1191838"/>
                <a:gd name="connsiteY428" fmla="*/ 633080 h 725509"/>
                <a:gd name="connsiteX429" fmla="*/ 209652 w 1191838"/>
                <a:gd name="connsiteY429" fmla="*/ 633080 h 725509"/>
                <a:gd name="connsiteX430" fmla="*/ 193133 w 1191838"/>
                <a:gd name="connsiteY430" fmla="*/ 633080 h 725509"/>
                <a:gd name="connsiteX431" fmla="*/ 177886 w 1191838"/>
                <a:gd name="connsiteY431" fmla="*/ 648273 h 725509"/>
                <a:gd name="connsiteX432" fmla="*/ 149932 w 1191838"/>
                <a:gd name="connsiteY432" fmla="*/ 643209 h 725509"/>
                <a:gd name="connsiteX433" fmla="*/ 124520 w 1191838"/>
                <a:gd name="connsiteY433" fmla="*/ 633080 h 725509"/>
                <a:gd name="connsiteX434" fmla="*/ 123249 w 1191838"/>
                <a:gd name="connsiteY434" fmla="*/ 633080 h 725509"/>
                <a:gd name="connsiteX435" fmla="*/ 120709 w 1191838"/>
                <a:gd name="connsiteY435" fmla="*/ 598893 h 725509"/>
                <a:gd name="connsiteX436" fmla="*/ 80048 w 1191838"/>
                <a:gd name="connsiteY436" fmla="*/ 598893 h 725509"/>
                <a:gd name="connsiteX437" fmla="*/ 85131 w 1191838"/>
                <a:gd name="connsiteY437" fmla="*/ 574836 h 725509"/>
                <a:gd name="connsiteX438" fmla="*/ 85131 w 1191838"/>
                <a:gd name="connsiteY438" fmla="*/ 554578 h 725509"/>
                <a:gd name="connsiteX439" fmla="*/ 38119 w 1191838"/>
                <a:gd name="connsiteY439" fmla="*/ 567239 h 725509"/>
                <a:gd name="connsiteX440" fmla="*/ 36848 w 1191838"/>
                <a:gd name="connsiteY440" fmla="*/ 565973 h 725509"/>
                <a:gd name="connsiteX441" fmla="*/ 36848 w 1191838"/>
                <a:gd name="connsiteY441" fmla="*/ 540650 h 725509"/>
                <a:gd name="connsiteX442" fmla="*/ 36848 w 1191838"/>
                <a:gd name="connsiteY442" fmla="*/ 535585 h 725509"/>
                <a:gd name="connsiteX443" fmla="*/ 29223 w 1191838"/>
                <a:gd name="connsiteY443" fmla="*/ 526722 h 725509"/>
                <a:gd name="connsiteX444" fmla="*/ 27953 w 1191838"/>
                <a:gd name="connsiteY444" fmla="*/ 526722 h 725509"/>
                <a:gd name="connsiteX445" fmla="*/ 22870 w 1191838"/>
                <a:gd name="connsiteY445" fmla="*/ 472277 h 725509"/>
                <a:gd name="connsiteX446" fmla="*/ 5083 w 1191838"/>
                <a:gd name="connsiteY446" fmla="*/ 474810 h 725509"/>
                <a:gd name="connsiteX447" fmla="*/ 7623 w 1191838"/>
                <a:gd name="connsiteY447" fmla="*/ 445688 h 725509"/>
                <a:gd name="connsiteX448" fmla="*/ 17789 w 1191838"/>
                <a:gd name="connsiteY448" fmla="*/ 439357 h 725509"/>
                <a:gd name="connsiteX449" fmla="*/ 16517 w 1191838"/>
                <a:gd name="connsiteY449" fmla="*/ 412768 h 725509"/>
                <a:gd name="connsiteX450" fmla="*/ 17789 w 1191838"/>
                <a:gd name="connsiteY450" fmla="*/ 412768 h 725509"/>
                <a:gd name="connsiteX451" fmla="*/ 26683 w 1191838"/>
                <a:gd name="connsiteY451" fmla="*/ 412768 h 725509"/>
                <a:gd name="connsiteX452" fmla="*/ 31765 w 1191838"/>
                <a:gd name="connsiteY452" fmla="*/ 415300 h 725509"/>
                <a:gd name="connsiteX453" fmla="*/ 34306 w 1191838"/>
                <a:gd name="connsiteY453" fmla="*/ 417832 h 725509"/>
                <a:gd name="connsiteX454" fmla="*/ 35576 w 1191838"/>
                <a:gd name="connsiteY454" fmla="*/ 416566 h 725509"/>
                <a:gd name="connsiteX455" fmla="*/ 41929 w 1191838"/>
                <a:gd name="connsiteY455" fmla="*/ 414034 h 725509"/>
                <a:gd name="connsiteX456" fmla="*/ 48283 w 1191838"/>
                <a:gd name="connsiteY456" fmla="*/ 417832 h 725509"/>
                <a:gd name="connsiteX457" fmla="*/ 55907 w 1191838"/>
                <a:gd name="connsiteY457" fmla="*/ 422897 h 725509"/>
                <a:gd name="connsiteX458" fmla="*/ 66071 w 1191838"/>
                <a:gd name="connsiteY458" fmla="*/ 426696 h 725509"/>
                <a:gd name="connsiteX459" fmla="*/ 73695 w 1191838"/>
                <a:gd name="connsiteY459" fmla="*/ 429228 h 725509"/>
                <a:gd name="connsiteX460" fmla="*/ 78778 w 1191838"/>
                <a:gd name="connsiteY460" fmla="*/ 430494 h 725509"/>
                <a:gd name="connsiteX461" fmla="*/ 87673 w 1191838"/>
                <a:gd name="connsiteY461" fmla="*/ 431760 h 725509"/>
                <a:gd name="connsiteX462" fmla="*/ 95296 w 1191838"/>
                <a:gd name="connsiteY462" fmla="*/ 434293 h 725509"/>
                <a:gd name="connsiteX463" fmla="*/ 100379 w 1191838"/>
                <a:gd name="connsiteY463" fmla="*/ 435559 h 725509"/>
                <a:gd name="connsiteX464" fmla="*/ 104190 w 1191838"/>
                <a:gd name="connsiteY464" fmla="*/ 430494 h 725509"/>
                <a:gd name="connsiteX465" fmla="*/ 108002 w 1191838"/>
                <a:gd name="connsiteY465" fmla="*/ 420365 h 725509"/>
                <a:gd name="connsiteX466" fmla="*/ 110543 w 1191838"/>
                <a:gd name="connsiteY466" fmla="*/ 414034 h 725509"/>
                <a:gd name="connsiteX467" fmla="*/ 114356 w 1191838"/>
                <a:gd name="connsiteY467" fmla="*/ 407703 h 725509"/>
                <a:gd name="connsiteX468" fmla="*/ 127062 w 1191838"/>
                <a:gd name="connsiteY468" fmla="*/ 402639 h 725509"/>
                <a:gd name="connsiteX469" fmla="*/ 148662 w 1191838"/>
                <a:gd name="connsiteY469" fmla="*/ 402639 h 725509"/>
                <a:gd name="connsiteX470" fmla="*/ 148662 w 1191838"/>
                <a:gd name="connsiteY470" fmla="*/ 401372 h 725509"/>
                <a:gd name="connsiteX471" fmla="*/ 142309 w 1191838"/>
                <a:gd name="connsiteY471" fmla="*/ 397574 h 725509"/>
                <a:gd name="connsiteX472" fmla="*/ 142309 w 1191838"/>
                <a:gd name="connsiteY472" fmla="*/ 397574 h 725509"/>
                <a:gd name="connsiteX473" fmla="*/ 142309 w 1191838"/>
                <a:gd name="connsiteY473" fmla="*/ 389977 h 725509"/>
                <a:gd name="connsiteX474" fmla="*/ 147391 w 1191838"/>
                <a:gd name="connsiteY474" fmla="*/ 381114 h 725509"/>
                <a:gd name="connsiteX475" fmla="*/ 155015 w 1191838"/>
                <a:gd name="connsiteY475" fmla="*/ 365920 h 725509"/>
                <a:gd name="connsiteX476" fmla="*/ 166451 w 1191838"/>
                <a:gd name="connsiteY476" fmla="*/ 353258 h 725509"/>
                <a:gd name="connsiteX477" fmla="*/ 170263 w 1191838"/>
                <a:gd name="connsiteY477" fmla="*/ 350726 h 725509"/>
                <a:gd name="connsiteX478" fmla="*/ 182969 w 1191838"/>
                <a:gd name="connsiteY478" fmla="*/ 343129 h 725509"/>
                <a:gd name="connsiteX479" fmla="*/ 190593 w 1191838"/>
                <a:gd name="connsiteY479" fmla="*/ 338064 h 725509"/>
                <a:gd name="connsiteX480" fmla="*/ 203299 w 1191838"/>
                <a:gd name="connsiteY480" fmla="*/ 329201 h 725509"/>
                <a:gd name="connsiteX481" fmla="*/ 208382 w 1191838"/>
                <a:gd name="connsiteY481" fmla="*/ 325403 h 725509"/>
                <a:gd name="connsiteX482" fmla="*/ 223628 w 1191838"/>
                <a:gd name="connsiteY482" fmla="*/ 316540 h 725509"/>
                <a:gd name="connsiteX483" fmla="*/ 231252 w 1191838"/>
                <a:gd name="connsiteY483" fmla="*/ 312741 h 725509"/>
                <a:gd name="connsiteX484" fmla="*/ 240147 w 1191838"/>
                <a:gd name="connsiteY484" fmla="*/ 308943 h 725509"/>
                <a:gd name="connsiteX485" fmla="*/ 254123 w 1191838"/>
                <a:gd name="connsiteY485" fmla="*/ 301346 h 725509"/>
                <a:gd name="connsiteX486" fmla="*/ 266830 w 1191838"/>
                <a:gd name="connsiteY486" fmla="*/ 293749 h 725509"/>
                <a:gd name="connsiteX487" fmla="*/ 278266 w 1191838"/>
                <a:gd name="connsiteY487" fmla="*/ 289951 h 725509"/>
                <a:gd name="connsiteX488" fmla="*/ 279536 w 1191838"/>
                <a:gd name="connsiteY488" fmla="*/ 287418 h 725509"/>
                <a:gd name="connsiteX489" fmla="*/ 275723 w 1191838"/>
                <a:gd name="connsiteY489" fmla="*/ 284886 h 725509"/>
                <a:gd name="connsiteX490" fmla="*/ 268100 w 1191838"/>
                <a:gd name="connsiteY490" fmla="*/ 274756 h 725509"/>
                <a:gd name="connsiteX491" fmla="*/ 266830 w 1191838"/>
                <a:gd name="connsiteY491" fmla="*/ 272224 h 725509"/>
                <a:gd name="connsiteX492" fmla="*/ 261747 w 1191838"/>
                <a:gd name="connsiteY492" fmla="*/ 267160 h 725509"/>
                <a:gd name="connsiteX493" fmla="*/ 254123 w 1191838"/>
                <a:gd name="connsiteY493" fmla="*/ 258297 h 725509"/>
                <a:gd name="connsiteX494" fmla="*/ 256664 w 1191838"/>
                <a:gd name="connsiteY494" fmla="*/ 235506 h 725509"/>
                <a:gd name="connsiteX495" fmla="*/ 256664 w 1191838"/>
                <a:gd name="connsiteY495" fmla="*/ 227909 h 725509"/>
                <a:gd name="connsiteX496" fmla="*/ 255394 w 1191838"/>
                <a:gd name="connsiteY496" fmla="*/ 222844 h 725509"/>
                <a:gd name="connsiteX497" fmla="*/ 251581 w 1191838"/>
                <a:gd name="connsiteY497" fmla="*/ 208916 h 725509"/>
                <a:gd name="connsiteX498" fmla="*/ 247770 w 1191838"/>
                <a:gd name="connsiteY498" fmla="*/ 188658 h 725509"/>
                <a:gd name="connsiteX499" fmla="*/ 255394 w 1191838"/>
                <a:gd name="connsiteY499" fmla="*/ 163335 h 725509"/>
                <a:gd name="connsiteX500" fmla="*/ 264287 w 1191838"/>
                <a:gd name="connsiteY500" fmla="*/ 140544 h 725509"/>
                <a:gd name="connsiteX501" fmla="*/ 264287 w 1191838"/>
                <a:gd name="connsiteY501" fmla="*/ 140544 h 725509"/>
                <a:gd name="connsiteX502" fmla="*/ 268100 w 1191838"/>
                <a:gd name="connsiteY502" fmla="*/ 134213 h 725509"/>
                <a:gd name="connsiteX503" fmla="*/ 276994 w 1191838"/>
                <a:gd name="connsiteY503" fmla="*/ 70905 h 725509"/>
                <a:gd name="connsiteX504" fmla="*/ 280806 w 1191838"/>
                <a:gd name="connsiteY504" fmla="*/ 67106 h 725509"/>
                <a:gd name="connsiteX505" fmla="*/ 280806 w 1191838"/>
                <a:gd name="connsiteY505" fmla="*/ 59509 h 725509"/>
                <a:gd name="connsiteX506" fmla="*/ 278266 w 1191838"/>
                <a:gd name="connsiteY506" fmla="*/ 49380 h 725509"/>
                <a:gd name="connsiteX507" fmla="*/ 287159 w 1191838"/>
                <a:gd name="connsiteY507" fmla="*/ 25323 h 725509"/>
                <a:gd name="connsiteX508" fmla="*/ 293512 w 1191838"/>
                <a:gd name="connsiteY508" fmla="*/ 26589 h 725509"/>
                <a:gd name="connsiteX509" fmla="*/ 296053 w 1191838"/>
                <a:gd name="connsiteY509" fmla="*/ 27855 h 725509"/>
                <a:gd name="connsiteX510" fmla="*/ 306218 w 1191838"/>
                <a:gd name="connsiteY510" fmla="*/ 29122 h 725509"/>
                <a:gd name="connsiteX511" fmla="*/ 306218 w 1191838"/>
                <a:gd name="connsiteY511" fmla="*/ 30388 h 725509"/>
                <a:gd name="connsiteX512" fmla="*/ 308759 w 1191838"/>
                <a:gd name="connsiteY512" fmla="*/ 32920 h 725509"/>
                <a:gd name="connsiteX513" fmla="*/ 311301 w 1191838"/>
                <a:gd name="connsiteY513" fmla="*/ 34186 h 725509"/>
                <a:gd name="connsiteX514" fmla="*/ 322737 w 1191838"/>
                <a:gd name="connsiteY514" fmla="*/ 37985 h 725509"/>
                <a:gd name="connsiteX515" fmla="*/ 337984 w 1191838"/>
                <a:gd name="connsiteY515" fmla="*/ 44316 h 725509"/>
                <a:gd name="connsiteX516" fmla="*/ 346878 w 1191838"/>
                <a:gd name="connsiteY516" fmla="*/ 48114 h 725509"/>
                <a:gd name="connsiteX517" fmla="*/ 386268 w 1191838"/>
                <a:gd name="connsiteY517" fmla="*/ 64574 h 725509"/>
                <a:gd name="connsiteX518" fmla="*/ 400244 w 1191838"/>
                <a:gd name="connsiteY518" fmla="*/ 69639 h 725509"/>
                <a:gd name="connsiteX519" fmla="*/ 407868 w 1191838"/>
                <a:gd name="connsiteY519" fmla="*/ 72171 h 725509"/>
                <a:gd name="connsiteX520" fmla="*/ 415491 w 1191838"/>
                <a:gd name="connsiteY520" fmla="*/ 72171 h 725509"/>
                <a:gd name="connsiteX521" fmla="*/ 416762 w 1191838"/>
                <a:gd name="connsiteY521" fmla="*/ 72171 h 725509"/>
                <a:gd name="connsiteX522" fmla="*/ 423115 w 1191838"/>
                <a:gd name="connsiteY522" fmla="*/ 70905 h 725509"/>
                <a:gd name="connsiteX523" fmla="*/ 438363 w 1191838"/>
                <a:gd name="connsiteY523" fmla="*/ 68373 h 725509"/>
                <a:gd name="connsiteX524" fmla="*/ 449799 w 1191838"/>
                <a:gd name="connsiteY524" fmla="*/ 59509 h 725509"/>
                <a:gd name="connsiteX525" fmla="*/ 453610 w 1191838"/>
                <a:gd name="connsiteY525" fmla="*/ 56977 h 725509"/>
                <a:gd name="connsiteX526" fmla="*/ 459963 w 1191838"/>
                <a:gd name="connsiteY526" fmla="*/ 55711 h 725509"/>
                <a:gd name="connsiteX527" fmla="*/ 461233 w 1191838"/>
                <a:gd name="connsiteY527" fmla="*/ 55711 h 725509"/>
                <a:gd name="connsiteX528" fmla="*/ 461233 w 1191838"/>
                <a:gd name="connsiteY528" fmla="*/ 56977 h 725509"/>
                <a:gd name="connsiteX529" fmla="*/ 463775 w 1191838"/>
                <a:gd name="connsiteY529" fmla="*/ 65840 h 725509"/>
                <a:gd name="connsiteX530" fmla="*/ 466316 w 1191838"/>
                <a:gd name="connsiteY530" fmla="*/ 67106 h 725509"/>
                <a:gd name="connsiteX531" fmla="*/ 470128 w 1191838"/>
                <a:gd name="connsiteY531" fmla="*/ 68373 h 725509"/>
                <a:gd name="connsiteX532" fmla="*/ 477752 w 1191838"/>
                <a:gd name="connsiteY532" fmla="*/ 82300 h 725509"/>
                <a:gd name="connsiteX533" fmla="*/ 485375 w 1191838"/>
                <a:gd name="connsiteY533" fmla="*/ 98760 h 725509"/>
                <a:gd name="connsiteX534" fmla="*/ 489188 w 1191838"/>
                <a:gd name="connsiteY534" fmla="*/ 103825 h 725509"/>
                <a:gd name="connsiteX535" fmla="*/ 492999 w 1191838"/>
                <a:gd name="connsiteY535" fmla="*/ 108890 h 725509"/>
                <a:gd name="connsiteX536" fmla="*/ 498081 w 1191838"/>
                <a:gd name="connsiteY536" fmla="*/ 106357 h 725509"/>
                <a:gd name="connsiteX537" fmla="*/ 499352 w 1191838"/>
                <a:gd name="connsiteY537" fmla="*/ 105091 h 725509"/>
                <a:gd name="connsiteX538" fmla="*/ 504434 w 1191838"/>
                <a:gd name="connsiteY538" fmla="*/ 101293 h 725509"/>
                <a:gd name="connsiteX539" fmla="*/ 512058 w 1191838"/>
                <a:gd name="connsiteY539" fmla="*/ 92430 h 725509"/>
                <a:gd name="connsiteX540" fmla="*/ 520953 w 1191838"/>
                <a:gd name="connsiteY540" fmla="*/ 82300 h 725509"/>
                <a:gd name="connsiteX541" fmla="*/ 531117 w 1191838"/>
                <a:gd name="connsiteY541" fmla="*/ 74703 h 725509"/>
                <a:gd name="connsiteX542" fmla="*/ 531117 w 1191838"/>
                <a:gd name="connsiteY542" fmla="*/ 74703 h 725509"/>
                <a:gd name="connsiteX543" fmla="*/ 532389 w 1191838"/>
                <a:gd name="connsiteY543" fmla="*/ 69639 h 725509"/>
                <a:gd name="connsiteX544" fmla="*/ 537470 w 1191838"/>
                <a:gd name="connsiteY544" fmla="*/ 62042 h 725509"/>
                <a:gd name="connsiteX545" fmla="*/ 547636 w 1191838"/>
                <a:gd name="connsiteY545" fmla="*/ 56977 h 725509"/>
                <a:gd name="connsiteX546" fmla="*/ 556529 w 1191838"/>
                <a:gd name="connsiteY546" fmla="*/ 51913 h 725509"/>
                <a:gd name="connsiteX547" fmla="*/ 560342 w 1191838"/>
                <a:gd name="connsiteY547" fmla="*/ 49380 h 725509"/>
                <a:gd name="connsiteX548" fmla="*/ 573048 w 1191838"/>
                <a:gd name="connsiteY548" fmla="*/ 44316 h 725509"/>
                <a:gd name="connsiteX549" fmla="*/ 583214 w 1191838"/>
                <a:gd name="connsiteY549" fmla="*/ 40517 h 725509"/>
                <a:gd name="connsiteX550" fmla="*/ 593378 w 1191838"/>
                <a:gd name="connsiteY550" fmla="*/ 37985 h 725509"/>
                <a:gd name="connsiteX551" fmla="*/ 599731 w 1191838"/>
                <a:gd name="connsiteY551" fmla="*/ 35452 h 725509"/>
                <a:gd name="connsiteX552" fmla="*/ 607354 w 1191838"/>
                <a:gd name="connsiteY552" fmla="*/ 34186 h 725509"/>
                <a:gd name="connsiteX553" fmla="*/ 623873 w 1191838"/>
                <a:gd name="connsiteY553" fmla="*/ 44316 h 725509"/>
                <a:gd name="connsiteX554" fmla="*/ 626413 w 1191838"/>
                <a:gd name="connsiteY554" fmla="*/ 45582 h 725509"/>
                <a:gd name="connsiteX555" fmla="*/ 640391 w 1191838"/>
                <a:gd name="connsiteY555" fmla="*/ 53179 h 725509"/>
                <a:gd name="connsiteX556" fmla="*/ 646745 w 1191838"/>
                <a:gd name="connsiteY556" fmla="*/ 56977 h 725509"/>
                <a:gd name="connsiteX557" fmla="*/ 651826 w 1191838"/>
                <a:gd name="connsiteY557" fmla="*/ 59509 h 725509"/>
                <a:gd name="connsiteX558" fmla="*/ 656909 w 1191838"/>
                <a:gd name="connsiteY558" fmla="*/ 59509 h 725509"/>
                <a:gd name="connsiteX559" fmla="*/ 660721 w 1191838"/>
                <a:gd name="connsiteY559" fmla="*/ 59509 h 725509"/>
                <a:gd name="connsiteX560" fmla="*/ 667074 w 1191838"/>
                <a:gd name="connsiteY560" fmla="*/ 56977 h 725509"/>
                <a:gd name="connsiteX561" fmla="*/ 677238 w 1191838"/>
                <a:gd name="connsiteY561" fmla="*/ 54445 h 725509"/>
                <a:gd name="connsiteX562" fmla="*/ 684863 w 1191838"/>
                <a:gd name="connsiteY562" fmla="*/ 56977 h 725509"/>
                <a:gd name="connsiteX563" fmla="*/ 689944 w 1191838"/>
                <a:gd name="connsiteY563" fmla="*/ 58243 h 725509"/>
                <a:gd name="connsiteX564" fmla="*/ 702650 w 1191838"/>
                <a:gd name="connsiteY564" fmla="*/ 62042 h 725509"/>
                <a:gd name="connsiteX565" fmla="*/ 709004 w 1191838"/>
                <a:gd name="connsiteY565" fmla="*/ 63308 h 725509"/>
                <a:gd name="connsiteX566" fmla="*/ 714086 w 1191838"/>
                <a:gd name="connsiteY566" fmla="*/ 67106 h 725509"/>
                <a:gd name="connsiteX567" fmla="*/ 716628 w 1191838"/>
                <a:gd name="connsiteY567" fmla="*/ 68373 h 725509"/>
                <a:gd name="connsiteX568" fmla="*/ 722982 w 1191838"/>
                <a:gd name="connsiteY568" fmla="*/ 65840 h 725509"/>
                <a:gd name="connsiteX569" fmla="*/ 725522 w 1191838"/>
                <a:gd name="connsiteY569" fmla="*/ 63308 h 725509"/>
                <a:gd name="connsiteX570" fmla="*/ 731875 w 1191838"/>
                <a:gd name="connsiteY570" fmla="*/ 58243 h 725509"/>
                <a:gd name="connsiteX571" fmla="*/ 738228 w 1191838"/>
                <a:gd name="connsiteY571" fmla="*/ 63308 h 725509"/>
                <a:gd name="connsiteX572" fmla="*/ 740769 w 1191838"/>
                <a:gd name="connsiteY572" fmla="*/ 65840 h 725509"/>
                <a:gd name="connsiteX573" fmla="*/ 743311 w 1191838"/>
                <a:gd name="connsiteY573" fmla="*/ 62042 h 725509"/>
                <a:gd name="connsiteX574" fmla="*/ 745852 w 1191838"/>
                <a:gd name="connsiteY574" fmla="*/ 59509 h 725509"/>
                <a:gd name="connsiteX575" fmla="*/ 748394 w 1191838"/>
                <a:gd name="connsiteY575" fmla="*/ 58243 h 725509"/>
                <a:gd name="connsiteX576" fmla="*/ 753475 w 1191838"/>
                <a:gd name="connsiteY576" fmla="*/ 59509 h 725509"/>
                <a:gd name="connsiteX577" fmla="*/ 766181 w 1191838"/>
                <a:gd name="connsiteY577" fmla="*/ 65840 h 725509"/>
                <a:gd name="connsiteX578" fmla="*/ 773806 w 1191838"/>
                <a:gd name="connsiteY578" fmla="*/ 70905 h 725509"/>
                <a:gd name="connsiteX579" fmla="*/ 777617 w 1191838"/>
                <a:gd name="connsiteY579" fmla="*/ 73437 h 725509"/>
                <a:gd name="connsiteX580" fmla="*/ 794136 w 1191838"/>
                <a:gd name="connsiteY580" fmla="*/ 60776 h 725509"/>
                <a:gd name="connsiteX581" fmla="*/ 795406 w 1191838"/>
                <a:gd name="connsiteY581" fmla="*/ 59509 h 725509"/>
                <a:gd name="connsiteX582" fmla="*/ 800489 w 1191838"/>
                <a:gd name="connsiteY582" fmla="*/ 68373 h 725509"/>
                <a:gd name="connsiteX583" fmla="*/ 800489 w 1191838"/>
                <a:gd name="connsiteY583" fmla="*/ 68373 h 725509"/>
                <a:gd name="connsiteX584" fmla="*/ 799219 w 1191838"/>
                <a:gd name="connsiteY584" fmla="*/ 78502 h 725509"/>
                <a:gd name="connsiteX585" fmla="*/ 804300 w 1191838"/>
                <a:gd name="connsiteY585" fmla="*/ 81034 h 725509"/>
                <a:gd name="connsiteX586" fmla="*/ 808112 w 1191838"/>
                <a:gd name="connsiteY586" fmla="*/ 82300 h 725509"/>
                <a:gd name="connsiteX587" fmla="*/ 817006 w 1191838"/>
                <a:gd name="connsiteY587" fmla="*/ 91163 h 725509"/>
                <a:gd name="connsiteX588" fmla="*/ 829712 w 1191838"/>
                <a:gd name="connsiteY588" fmla="*/ 81034 h 725509"/>
                <a:gd name="connsiteX589" fmla="*/ 841148 w 1191838"/>
                <a:gd name="connsiteY589" fmla="*/ 75970 h 725509"/>
                <a:gd name="connsiteX590" fmla="*/ 847501 w 1191838"/>
                <a:gd name="connsiteY590" fmla="*/ 72171 h 725509"/>
                <a:gd name="connsiteX591" fmla="*/ 848771 w 1191838"/>
                <a:gd name="connsiteY591" fmla="*/ 56977 h 725509"/>
                <a:gd name="connsiteX592" fmla="*/ 851314 w 1191838"/>
                <a:gd name="connsiteY592" fmla="*/ 56977 h 725509"/>
                <a:gd name="connsiteX593" fmla="*/ 860207 w 1191838"/>
                <a:gd name="connsiteY593" fmla="*/ 59509 h 725509"/>
                <a:gd name="connsiteX594" fmla="*/ 869103 w 1191838"/>
                <a:gd name="connsiteY594" fmla="*/ 64574 h 725509"/>
                <a:gd name="connsiteX595" fmla="*/ 875456 w 1191838"/>
                <a:gd name="connsiteY595" fmla="*/ 69639 h 725509"/>
                <a:gd name="connsiteX596" fmla="*/ 877996 w 1191838"/>
                <a:gd name="connsiteY596" fmla="*/ 72171 h 725509"/>
                <a:gd name="connsiteX597" fmla="*/ 883079 w 1191838"/>
                <a:gd name="connsiteY597" fmla="*/ 70905 h 725509"/>
                <a:gd name="connsiteX598" fmla="*/ 889432 w 1191838"/>
                <a:gd name="connsiteY598" fmla="*/ 68373 h 725509"/>
                <a:gd name="connsiteX599" fmla="*/ 891973 w 1191838"/>
                <a:gd name="connsiteY599" fmla="*/ 68373 h 725509"/>
                <a:gd name="connsiteX600" fmla="*/ 893243 w 1191838"/>
                <a:gd name="connsiteY600" fmla="*/ 68373 h 725509"/>
                <a:gd name="connsiteX601" fmla="*/ 893243 w 1191838"/>
                <a:gd name="connsiteY601" fmla="*/ 67106 h 725509"/>
                <a:gd name="connsiteX602" fmla="*/ 893243 w 1191838"/>
                <a:gd name="connsiteY602" fmla="*/ 65840 h 725509"/>
                <a:gd name="connsiteX603" fmla="*/ 888162 w 1191838"/>
                <a:gd name="connsiteY603" fmla="*/ 56977 h 725509"/>
                <a:gd name="connsiteX604" fmla="*/ 883079 w 1191838"/>
                <a:gd name="connsiteY604" fmla="*/ 44316 h 725509"/>
                <a:gd name="connsiteX605" fmla="*/ 883079 w 1191838"/>
                <a:gd name="connsiteY605" fmla="*/ 43050 h 725509"/>
                <a:gd name="connsiteX606" fmla="*/ 879267 w 1191838"/>
                <a:gd name="connsiteY606" fmla="*/ 35452 h 725509"/>
                <a:gd name="connsiteX607" fmla="*/ 876726 w 1191838"/>
                <a:gd name="connsiteY607" fmla="*/ 30388 h 725509"/>
                <a:gd name="connsiteX608" fmla="*/ 885620 w 1191838"/>
                <a:gd name="connsiteY608" fmla="*/ 24057 h 725509"/>
                <a:gd name="connsiteX609" fmla="*/ 895785 w 1191838"/>
                <a:gd name="connsiteY609" fmla="*/ 18992 h 725509"/>
                <a:gd name="connsiteX610" fmla="*/ 902138 w 1191838"/>
                <a:gd name="connsiteY610" fmla="*/ 16460 h 725509"/>
                <a:gd name="connsiteX611" fmla="*/ 905949 w 1191838"/>
                <a:gd name="connsiteY611" fmla="*/ 13928 h 725509"/>
                <a:gd name="connsiteX612" fmla="*/ 914844 w 1191838"/>
                <a:gd name="connsiteY612" fmla="*/ 8863 h 725509"/>
                <a:gd name="connsiteX613" fmla="*/ 922468 w 1191838"/>
                <a:gd name="connsiteY613" fmla="*/ 10129 h 725509"/>
                <a:gd name="connsiteX614" fmla="*/ 926280 w 1191838"/>
                <a:gd name="connsiteY614" fmla="*/ 11396 h 725509"/>
                <a:gd name="connsiteX615" fmla="*/ 937715 w 1191838"/>
                <a:gd name="connsiteY615" fmla="*/ 13928 h 725509"/>
                <a:gd name="connsiteX616" fmla="*/ 940257 w 1191838"/>
                <a:gd name="connsiteY616" fmla="*/ 15194 h 725509"/>
                <a:gd name="connsiteX617" fmla="*/ 944068 w 1191838"/>
                <a:gd name="connsiteY617" fmla="*/ 16460 h 725509"/>
                <a:gd name="connsiteX618" fmla="*/ 952963 w 1191838"/>
                <a:gd name="connsiteY618" fmla="*/ 18992 h 725509"/>
                <a:gd name="connsiteX619" fmla="*/ 965669 w 1191838"/>
                <a:gd name="connsiteY619" fmla="*/ 13928 h 725509"/>
                <a:gd name="connsiteX620" fmla="*/ 970752 w 1191838"/>
                <a:gd name="connsiteY620" fmla="*/ 11396 h 725509"/>
                <a:gd name="connsiteX621" fmla="*/ 979646 w 1191838"/>
                <a:gd name="connsiteY621" fmla="*/ 5065 h 725509"/>
                <a:gd name="connsiteX622" fmla="*/ 983458 w 1191838"/>
                <a:gd name="connsiteY622" fmla="*/ 1266 h 725509"/>
                <a:gd name="connsiteX623" fmla="*/ 985999 w 1191838"/>
                <a:gd name="connsiteY623" fmla="*/ 0 h 725509"/>
                <a:gd name="connsiteX624" fmla="*/ 991082 w 1191838"/>
                <a:gd name="connsiteY624" fmla="*/ 2532 h 725509"/>
                <a:gd name="connsiteX625" fmla="*/ 994892 w 1191838"/>
                <a:gd name="connsiteY625" fmla="*/ 8863 h 725509"/>
                <a:gd name="connsiteX626" fmla="*/ 998705 w 1191838"/>
                <a:gd name="connsiteY626" fmla="*/ 15194 h 725509"/>
                <a:gd name="connsiteX627" fmla="*/ 1001246 w 1191838"/>
                <a:gd name="connsiteY627" fmla="*/ 21525 h 725509"/>
                <a:gd name="connsiteX628" fmla="*/ 1007599 w 1191838"/>
                <a:gd name="connsiteY628" fmla="*/ 32920 h 725509"/>
                <a:gd name="connsiteX629" fmla="*/ 1027930 w 1191838"/>
                <a:gd name="connsiteY629" fmla="*/ 50646 h 725509"/>
                <a:gd name="connsiteX630" fmla="*/ 1029200 w 1191838"/>
                <a:gd name="connsiteY630" fmla="*/ 51913 h 725509"/>
                <a:gd name="connsiteX631" fmla="*/ 1038094 w 1191838"/>
                <a:gd name="connsiteY631" fmla="*/ 64574 h 725509"/>
                <a:gd name="connsiteX632" fmla="*/ 1044447 w 1191838"/>
                <a:gd name="connsiteY632" fmla="*/ 73437 h 725509"/>
                <a:gd name="connsiteX633" fmla="*/ 1063506 w 1191838"/>
                <a:gd name="connsiteY633" fmla="*/ 77236 h 725509"/>
                <a:gd name="connsiteX634" fmla="*/ 1066048 w 1191838"/>
                <a:gd name="connsiteY634" fmla="*/ 77236 h 725509"/>
                <a:gd name="connsiteX635" fmla="*/ 1077483 w 1191838"/>
                <a:gd name="connsiteY635" fmla="*/ 74703 h 725509"/>
                <a:gd name="connsiteX636" fmla="*/ 1082565 w 1191838"/>
                <a:gd name="connsiteY636" fmla="*/ 73437 h 725509"/>
                <a:gd name="connsiteX637" fmla="*/ 1097814 w 1191838"/>
                <a:gd name="connsiteY637" fmla="*/ 70905 h 725509"/>
                <a:gd name="connsiteX638" fmla="*/ 1113060 w 1191838"/>
                <a:gd name="connsiteY638" fmla="*/ 69639 h 725509"/>
                <a:gd name="connsiteX639" fmla="*/ 1125767 w 1191838"/>
                <a:gd name="connsiteY639" fmla="*/ 69639 h 725509"/>
                <a:gd name="connsiteX640" fmla="*/ 1125767 w 1191838"/>
                <a:gd name="connsiteY640" fmla="*/ 63308 h 725509"/>
                <a:gd name="connsiteX641" fmla="*/ 1127037 w 1191838"/>
                <a:gd name="connsiteY641" fmla="*/ 58243 h 725509"/>
                <a:gd name="connsiteX642" fmla="*/ 1128307 w 1191838"/>
                <a:gd name="connsiteY642" fmla="*/ 54445 h 725509"/>
                <a:gd name="connsiteX643" fmla="*/ 1132120 w 1191838"/>
                <a:gd name="connsiteY643" fmla="*/ 46848 h 725509"/>
                <a:gd name="connsiteX644" fmla="*/ 1134660 w 1191838"/>
                <a:gd name="connsiteY644" fmla="*/ 41783 h 725509"/>
                <a:gd name="connsiteX645" fmla="*/ 1139743 w 1191838"/>
                <a:gd name="connsiteY645" fmla="*/ 32920 h 725509"/>
                <a:gd name="connsiteX646" fmla="*/ 1142285 w 1191838"/>
                <a:gd name="connsiteY646" fmla="*/ 8863 h 725509"/>
                <a:gd name="connsiteX647" fmla="*/ 1144826 w 1191838"/>
                <a:gd name="connsiteY647" fmla="*/ 16460 h 725509"/>
                <a:gd name="connsiteX648" fmla="*/ 1146096 w 1191838"/>
                <a:gd name="connsiteY648" fmla="*/ 18992 h 725509"/>
                <a:gd name="connsiteX649" fmla="*/ 1153720 w 1191838"/>
                <a:gd name="connsiteY649" fmla="*/ 29122 h 725509"/>
                <a:gd name="connsiteX650" fmla="*/ 1156262 w 1191838"/>
                <a:gd name="connsiteY650" fmla="*/ 32920 h 725509"/>
                <a:gd name="connsiteX651" fmla="*/ 1158802 w 1191838"/>
                <a:gd name="connsiteY651" fmla="*/ 39251 h 725509"/>
                <a:gd name="connsiteX652" fmla="*/ 1162615 w 1191838"/>
                <a:gd name="connsiteY652" fmla="*/ 50646 h 725509"/>
                <a:gd name="connsiteX653" fmla="*/ 1162615 w 1191838"/>
                <a:gd name="connsiteY653" fmla="*/ 50646 h 725509"/>
                <a:gd name="connsiteX654" fmla="*/ 1167698 w 1191838"/>
                <a:gd name="connsiteY654" fmla="*/ 48114 h 725509"/>
                <a:gd name="connsiteX655" fmla="*/ 1180404 w 1191838"/>
                <a:gd name="connsiteY655" fmla="*/ 40517 h 725509"/>
                <a:gd name="connsiteX656" fmla="*/ 1184215 w 1191838"/>
                <a:gd name="connsiteY656" fmla="*/ 39251 h 725509"/>
                <a:gd name="connsiteX657" fmla="*/ 1186757 w 1191838"/>
                <a:gd name="connsiteY657" fmla="*/ 40517 h 725509"/>
                <a:gd name="connsiteX658" fmla="*/ 1188027 w 1191838"/>
                <a:gd name="connsiteY658" fmla="*/ 40517 h 725509"/>
                <a:gd name="connsiteX659" fmla="*/ 1191838 w 1191838"/>
                <a:gd name="connsiteY659" fmla="*/ 45582 h 725509"/>
                <a:gd name="connsiteX660" fmla="*/ 1191838 w 1191838"/>
                <a:gd name="connsiteY660" fmla="*/ 50646 h 725509"/>
                <a:gd name="connsiteX661" fmla="*/ 1191838 w 1191838"/>
                <a:gd name="connsiteY661" fmla="*/ 58243 h 725509"/>
                <a:gd name="connsiteX662" fmla="*/ 1188027 w 1191838"/>
                <a:gd name="connsiteY662" fmla="*/ 67106 h 725509"/>
                <a:gd name="connsiteX663" fmla="*/ 1186757 w 1191838"/>
                <a:gd name="connsiteY663" fmla="*/ 78502 h 725509"/>
                <a:gd name="connsiteX664" fmla="*/ 1185485 w 1191838"/>
                <a:gd name="connsiteY664" fmla="*/ 92430 h 725509"/>
                <a:gd name="connsiteX665" fmla="*/ 1182944 w 1191838"/>
                <a:gd name="connsiteY665" fmla="*/ 108890 h 725509"/>
                <a:gd name="connsiteX666" fmla="*/ 1188027 w 1191838"/>
                <a:gd name="connsiteY666" fmla="*/ 120285 h 725509"/>
                <a:gd name="connsiteX667" fmla="*/ 1189298 w 1191838"/>
                <a:gd name="connsiteY667" fmla="*/ 121551 h 725509"/>
                <a:gd name="connsiteX668" fmla="*/ 1188027 w 1191838"/>
                <a:gd name="connsiteY668" fmla="*/ 122817 h 725509"/>
                <a:gd name="connsiteX669" fmla="*/ 1176591 w 1191838"/>
                <a:gd name="connsiteY669" fmla="*/ 131681 h 725509"/>
                <a:gd name="connsiteX670" fmla="*/ 1151179 w 1191838"/>
                <a:gd name="connsiteY670" fmla="*/ 170931 h 725509"/>
                <a:gd name="connsiteX671" fmla="*/ 1149909 w 1191838"/>
                <a:gd name="connsiteY671" fmla="*/ 201319 h 725509"/>
                <a:gd name="connsiteX672" fmla="*/ 1143556 w 1191838"/>
                <a:gd name="connsiteY672" fmla="*/ 245635 h 725509"/>
                <a:gd name="connsiteX673" fmla="*/ 1109248 w 1191838"/>
                <a:gd name="connsiteY673" fmla="*/ 274756 h 725509"/>
                <a:gd name="connsiteX674" fmla="*/ 1097814 w 1191838"/>
                <a:gd name="connsiteY674" fmla="*/ 276023 h 725509"/>
                <a:gd name="connsiteX675" fmla="*/ 1066048 w 1191838"/>
                <a:gd name="connsiteY675" fmla="*/ 267160 h 725509"/>
                <a:gd name="connsiteX676" fmla="*/ 1034283 w 1191838"/>
                <a:gd name="connsiteY676" fmla="*/ 229175 h 725509"/>
                <a:gd name="connsiteX677" fmla="*/ 1022847 w 1191838"/>
                <a:gd name="connsiteY677" fmla="*/ 197521 h 725509"/>
                <a:gd name="connsiteX678" fmla="*/ 1016494 w 1191838"/>
                <a:gd name="connsiteY678" fmla="*/ 179795 h 725509"/>
                <a:gd name="connsiteX679" fmla="*/ 980916 w 1191838"/>
                <a:gd name="connsiteY679" fmla="*/ 141810 h 725509"/>
                <a:gd name="connsiteX680" fmla="*/ 945340 w 1191838"/>
                <a:gd name="connsiteY680" fmla="*/ 131681 h 725509"/>
                <a:gd name="connsiteX681" fmla="*/ 936444 w 1191838"/>
                <a:gd name="connsiteY681" fmla="*/ 132947 h 725509"/>
                <a:gd name="connsiteX682" fmla="*/ 891973 w 1191838"/>
                <a:gd name="connsiteY682" fmla="*/ 158270 h 725509"/>
                <a:gd name="connsiteX683" fmla="*/ 880537 w 1191838"/>
                <a:gd name="connsiteY683" fmla="*/ 184859 h 725509"/>
                <a:gd name="connsiteX684" fmla="*/ 871643 w 1191838"/>
                <a:gd name="connsiteY684" fmla="*/ 194989 h 725509"/>
                <a:gd name="connsiteX685" fmla="*/ 869103 w 1191838"/>
                <a:gd name="connsiteY685" fmla="*/ 197521 h 725509"/>
                <a:gd name="connsiteX686" fmla="*/ 862749 w 1191838"/>
                <a:gd name="connsiteY686" fmla="*/ 203852 h 725509"/>
                <a:gd name="connsiteX687" fmla="*/ 844961 w 1191838"/>
                <a:gd name="connsiteY687" fmla="*/ 235506 h 725509"/>
                <a:gd name="connsiteX688" fmla="*/ 808112 w 1191838"/>
                <a:gd name="connsiteY688" fmla="*/ 259563 h 725509"/>
                <a:gd name="connsiteX689" fmla="*/ 804300 w 1191838"/>
                <a:gd name="connsiteY689" fmla="*/ 262095 h 725509"/>
                <a:gd name="connsiteX690" fmla="*/ 795406 w 1191838"/>
                <a:gd name="connsiteY690" fmla="*/ 267160 h 725509"/>
                <a:gd name="connsiteX691" fmla="*/ 775077 w 1191838"/>
                <a:gd name="connsiteY691" fmla="*/ 278555 h 725509"/>
                <a:gd name="connsiteX692" fmla="*/ 767453 w 1191838"/>
                <a:gd name="connsiteY692" fmla="*/ 289951 h 725509"/>
                <a:gd name="connsiteX693" fmla="*/ 766181 w 1191838"/>
                <a:gd name="connsiteY693" fmla="*/ 292483 h 725509"/>
                <a:gd name="connsiteX694" fmla="*/ 766181 w 1191838"/>
                <a:gd name="connsiteY694" fmla="*/ 325403 h 725509"/>
                <a:gd name="connsiteX695" fmla="*/ 766181 w 1191838"/>
                <a:gd name="connsiteY695" fmla="*/ 327935 h 725509"/>
                <a:gd name="connsiteX696" fmla="*/ 766181 w 1191838"/>
                <a:gd name="connsiteY696" fmla="*/ 330468 h 725509"/>
                <a:gd name="connsiteX697" fmla="*/ 763641 w 1191838"/>
                <a:gd name="connsiteY697" fmla="*/ 330468 h 725509"/>
                <a:gd name="connsiteX698" fmla="*/ 758558 w 1191838"/>
                <a:gd name="connsiteY698" fmla="*/ 330468 h 725509"/>
                <a:gd name="connsiteX699" fmla="*/ 757288 w 1191838"/>
                <a:gd name="connsiteY699" fmla="*/ 330468 h 725509"/>
                <a:gd name="connsiteX700" fmla="*/ 757288 w 1191838"/>
                <a:gd name="connsiteY700" fmla="*/ 330468 h 725509"/>
                <a:gd name="connsiteX701" fmla="*/ 753475 w 1191838"/>
                <a:gd name="connsiteY701" fmla="*/ 335532 h 725509"/>
                <a:gd name="connsiteX702" fmla="*/ 747122 w 1191838"/>
                <a:gd name="connsiteY702" fmla="*/ 344395 h 725509"/>
                <a:gd name="connsiteX703" fmla="*/ 745852 w 1191838"/>
                <a:gd name="connsiteY703" fmla="*/ 348194 h 725509"/>
                <a:gd name="connsiteX704" fmla="*/ 743311 w 1191838"/>
                <a:gd name="connsiteY704" fmla="*/ 354525 h 725509"/>
                <a:gd name="connsiteX705" fmla="*/ 738228 w 1191838"/>
                <a:gd name="connsiteY705" fmla="*/ 360855 h 725509"/>
                <a:gd name="connsiteX706" fmla="*/ 739499 w 1191838"/>
                <a:gd name="connsiteY706" fmla="*/ 364654 h 725509"/>
                <a:gd name="connsiteX707" fmla="*/ 740769 w 1191838"/>
                <a:gd name="connsiteY707" fmla="*/ 370985 h 725509"/>
                <a:gd name="connsiteX708" fmla="*/ 740769 w 1191838"/>
                <a:gd name="connsiteY708" fmla="*/ 376049 h 725509"/>
                <a:gd name="connsiteX709" fmla="*/ 740769 w 1191838"/>
                <a:gd name="connsiteY709" fmla="*/ 378582 h 725509"/>
                <a:gd name="connsiteX710" fmla="*/ 743311 w 1191838"/>
                <a:gd name="connsiteY710" fmla="*/ 386178 h 725509"/>
                <a:gd name="connsiteX711" fmla="*/ 743311 w 1191838"/>
                <a:gd name="connsiteY711" fmla="*/ 386178 h 725509"/>
                <a:gd name="connsiteX712" fmla="*/ 744581 w 1191838"/>
                <a:gd name="connsiteY712" fmla="*/ 393776 h 725509"/>
                <a:gd name="connsiteX713" fmla="*/ 742041 w 1191838"/>
                <a:gd name="connsiteY713" fmla="*/ 396308 h 725509"/>
                <a:gd name="connsiteX714" fmla="*/ 735688 w 1191838"/>
                <a:gd name="connsiteY714" fmla="*/ 402639 h 725509"/>
                <a:gd name="connsiteX715" fmla="*/ 735688 w 1191838"/>
                <a:gd name="connsiteY715" fmla="*/ 402639 h 725509"/>
                <a:gd name="connsiteX716" fmla="*/ 730605 w 1191838"/>
                <a:gd name="connsiteY716" fmla="*/ 398840 h 725509"/>
                <a:gd name="connsiteX717" fmla="*/ 729335 w 1191838"/>
                <a:gd name="connsiteY717" fmla="*/ 397574 h 725509"/>
                <a:gd name="connsiteX718" fmla="*/ 728063 w 1191838"/>
                <a:gd name="connsiteY718" fmla="*/ 396308 h 725509"/>
                <a:gd name="connsiteX719" fmla="*/ 724252 w 1191838"/>
                <a:gd name="connsiteY719" fmla="*/ 393776 h 725509"/>
                <a:gd name="connsiteX720" fmla="*/ 722982 w 1191838"/>
                <a:gd name="connsiteY720" fmla="*/ 393776 h 725509"/>
                <a:gd name="connsiteX721" fmla="*/ 715357 w 1191838"/>
                <a:gd name="connsiteY721" fmla="*/ 397574 h 725509"/>
                <a:gd name="connsiteX722" fmla="*/ 712816 w 1191838"/>
                <a:gd name="connsiteY722" fmla="*/ 401372 h 725509"/>
                <a:gd name="connsiteX723" fmla="*/ 709004 w 1191838"/>
                <a:gd name="connsiteY723" fmla="*/ 406437 h 725509"/>
                <a:gd name="connsiteX724" fmla="*/ 706463 w 1191838"/>
                <a:gd name="connsiteY724" fmla="*/ 410236 h 725509"/>
                <a:gd name="connsiteX725" fmla="*/ 703922 w 1191838"/>
                <a:gd name="connsiteY725" fmla="*/ 416566 h 725509"/>
                <a:gd name="connsiteX726" fmla="*/ 700110 w 1191838"/>
                <a:gd name="connsiteY726" fmla="*/ 417832 h 725509"/>
                <a:gd name="connsiteX727" fmla="*/ 696297 w 1191838"/>
                <a:gd name="connsiteY727" fmla="*/ 416566 h 725509"/>
                <a:gd name="connsiteX728" fmla="*/ 689944 w 1191838"/>
                <a:gd name="connsiteY728" fmla="*/ 415300 h 725509"/>
                <a:gd name="connsiteX729" fmla="*/ 686133 w 1191838"/>
                <a:gd name="connsiteY729" fmla="*/ 419099 h 725509"/>
                <a:gd name="connsiteX730" fmla="*/ 682321 w 1191838"/>
                <a:gd name="connsiteY730" fmla="*/ 421631 h 725509"/>
                <a:gd name="connsiteX731" fmla="*/ 681051 w 1191838"/>
                <a:gd name="connsiteY731" fmla="*/ 421631 h 725509"/>
                <a:gd name="connsiteX732" fmla="*/ 674697 w 1191838"/>
                <a:gd name="connsiteY732" fmla="*/ 417832 h 725509"/>
                <a:gd name="connsiteX733" fmla="*/ 673427 w 1191838"/>
                <a:gd name="connsiteY733" fmla="*/ 414034 h 725509"/>
                <a:gd name="connsiteX734" fmla="*/ 672157 w 1191838"/>
                <a:gd name="connsiteY734" fmla="*/ 410236 h 725509"/>
                <a:gd name="connsiteX735" fmla="*/ 669615 w 1191838"/>
                <a:gd name="connsiteY735" fmla="*/ 408969 h 725509"/>
                <a:gd name="connsiteX736" fmla="*/ 664532 w 1191838"/>
                <a:gd name="connsiteY736" fmla="*/ 405171 h 725509"/>
                <a:gd name="connsiteX737" fmla="*/ 659451 w 1191838"/>
                <a:gd name="connsiteY737" fmla="*/ 395042 h 725509"/>
                <a:gd name="connsiteX738" fmla="*/ 659451 w 1191838"/>
                <a:gd name="connsiteY738" fmla="*/ 393776 h 725509"/>
                <a:gd name="connsiteX739" fmla="*/ 660721 w 1191838"/>
                <a:gd name="connsiteY739" fmla="*/ 387445 h 725509"/>
                <a:gd name="connsiteX740" fmla="*/ 663262 w 1191838"/>
                <a:gd name="connsiteY740" fmla="*/ 384912 h 725509"/>
                <a:gd name="connsiteX741" fmla="*/ 661991 w 1191838"/>
                <a:gd name="connsiteY741" fmla="*/ 383646 h 725509"/>
                <a:gd name="connsiteX742" fmla="*/ 660721 w 1191838"/>
                <a:gd name="connsiteY742" fmla="*/ 383646 h 725509"/>
                <a:gd name="connsiteX743" fmla="*/ 659451 w 1191838"/>
                <a:gd name="connsiteY743" fmla="*/ 383646 h 725509"/>
                <a:gd name="connsiteX744" fmla="*/ 655638 w 1191838"/>
                <a:gd name="connsiteY744" fmla="*/ 387445 h 725509"/>
                <a:gd name="connsiteX745" fmla="*/ 655638 w 1191838"/>
                <a:gd name="connsiteY745" fmla="*/ 388711 h 725509"/>
                <a:gd name="connsiteX746" fmla="*/ 650555 w 1191838"/>
                <a:gd name="connsiteY746" fmla="*/ 393776 h 725509"/>
                <a:gd name="connsiteX747" fmla="*/ 646745 w 1191838"/>
                <a:gd name="connsiteY747" fmla="*/ 393776 h 725509"/>
                <a:gd name="connsiteX748" fmla="*/ 644202 w 1191838"/>
                <a:gd name="connsiteY748" fmla="*/ 393776 h 725509"/>
                <a:gd name="connsiteX749" fmla="*/ 642932 w 1191838"/>
                <a:gd name="connsiteY749" fmla="*/ 393776 h 725509"/>
                <a:gd name="connsiteX750" fmla="*/ 640391 w 1191838"/>
                <a:gd name="connsiteY750" fmla="*/ 393776 h 725509"/>
                <a:gd name="connsiteX751" fmla="*/ 637849 w 1191838"/>
                <a:gd name="connsiteY751" fmla="*/ 396308 h 725509"/>
                <a:gd name="connsiteX752" fmla="*/ 634038 w 1191838"/>
                <a:gd name="connsiteY752" fmla="*/ 400106 h 725509"/>
                <a:gd name="connsiteX753" fmla="*/ 632767 w 1191838"/>
                <a:gd name="connsiteY753" fmla="*/ 401372 h 725509"/>
                <a:gd name="connsiteX754" fmla="*/ 625143 w 1191838"/>
                <a:gd name="connsiteY754" fmla="*/ 403905 h 725509"/>
                <a:gd name="connsiteX755" fmla="*/ 623873 w 1191838"/>
                <a:gd name="connsiteY755" fmla="*/ 403905 h 725509"/>
                <a:gd name="connsiteX756" fmla="*/ 612437 w 1191838"/>
                <a:gd name="connsiteY756" fmla="*/ 405171 h 725509"/>
                <a:gd name="connsiteX757" fmla="*/ 597190 w 1191838"/>
                <a:gd name="connsiteY757" fmla="*/ 401372 h 725509"/>
                <a:gd name="connsiteX758" fmla="*/ 595920 w 1191838"/>
                <a:gd name="connsiteY758" fmla="*/ 397574 h 725509"/>
                <a:gd name="connsiteX759" fmla="*/ 593378 w 1191838"/>
                <a:gd name="connsiteY759" fmla="*/ 392509 h 725509"/>
                <a:gd name="connsiteX760" fmla="*/ 583214 w 1191838"/>
                <a:gd name="connsiteY760" fmla="*/ 388711 h 725509"/>
                <a:gd name="connsiteX761" fmla="*/ 574318 w 1191838"/>
                <a:gd name="connsiteY761" fmla="*/ 389977 h 725509"/>
                <a:gd name="connsiteX762" fmla="*/ 573048 w 1191838"/>
                <a:gd name="connsiteY762" fmla="*/ 389977 h 725509"/>
                <a:gd name="connsiteX763" fmla="*/ 569236 w 1191838"/>
                <a:gd name="connsiteY763" fmla="*/ 391243 h 725509"/>
                <a:gd name="connsiteX764" fmla="*/ 557801 w 1191838"/>
                <a:gd name="connsiteY764" fmla="*/ 393776 h 725509"/>
                <a:gd name="connsiteX765" fmla="*/ 550176 w 1191838"/>
                <a:gd name="connsiteY765" fmla="*/ 395042 h 725509"/>
                <a:gd name="connsiteX766" fmla="*/ 545095 w 1191838"/>
                <a:gd name="connsiteY766" fmla="*/ 396308 h 725509"/>
                <a:gd name="connsiteX767" fmla="*/ 538742 w 1191838"/>
                <a:gd name="connsiteY767" fmla="*/ 396308 h 725509"/>
                <a:gd name="connsiteX768" fmla="*/ 529847 w 1191838"/>
                <a:gd name="connsiteY768" fmla="*/ 396308 h 725509"/>
                <a:gd name="connsiteX769" fmla="*/ 527306 w 1191838"/>
                <a:gd name="connsiteY769" fmla="*/ 396308 h 725509"/>
                <a:gd name="connsiteX770" fmla="*/ 519683 w 1191838"/>
                <a:gd name="connsiteY770" fmla="*/ 397574 h 725509"/>
                <a:gd name="connsiteX771" fmla="*/ 518411 w 1191838"/>
                <a:gd name="connsiteY771" fmla="*/ 398840 h 725509"/>
                <a:gd name="connsiteX772" fmla="*/ 509517 w 1191838"/>
                <a:gd name="connsiteY772" fmla="*/ 403905 h 725509"/>
                <a:gd name="connsiteX773" fmla="*/ 501894 w 1191838"/>
                <a:gd name="connsiteY773" fmla="*/ 401372 h 725509"/>
                <a:gd name="connsiteX774" fmla="*/ 499352 w 1191838"/>
                <a:gd name="connsiteY774" fmla="*/ 400106 h 725509"/>
                <a:gd name="connsiteX775" fmla="*/ 496811 w 1191838"/>
                <a:gd name="connsiteY775" fmla="*/ 400106 h 725509"/>
                <a:gd name="connsiteX776" fmla="*/ 490458 w 1191838"/>
                <a:gd name="connsiteY776" fmla="*/ 400106 h 725509"/>
                <a:gd name="connsiteX777" fmla="*/ 482835 w 1191838"/>
                <a:gd name="connsiteY777" fmla="*/ 406437 h 725509"/>
                <a:gd name="connsiteX778" fmla="*/ 476481 w 1191838"/>
                <a:gd name="connsiteY778" fmla="*/ 414034 h 725509"/>
                <a:gd name="connsiteX779" fmla="*/ 473939 w 1191838"/>
                <a:gd name="connsiteY779" fmla="*/ 416566 h 725509"/>
                <a:gd name="connsiteX780" fmla="*/ 444716 w 1191838"/>
                <a:gd name="connsiteY780" fmla="*/ 454551 h 725509"/>
                <a:gd name="connsiteX781" fmla="*/ 442174 w 1191838"/>
                <a:gd name="connsiteY781" fmla="*/ 457083 h 725509"/>
                <a:gd name="connsiteX782" fmla="*/ 438363 w 1191838"/>
                <a:gd name="connsiteY782" fmla="*/ 462148 h 725509"/>
                <a:gd name="connsiteX783" fmla="*/ 433280 w 1191838"/>
                <a:gd name="connsiteY783" fmla="*/ 468479 h 725509"/>
                <a:gd name="connsiteX784" fmla="*/ 432010 w 1191838"/>
                <a:gd name="connsiteY784" fmla="*/ 468479 h 725509"/>
                <a:gd name="connsiteX785" fmla="*/ 429468 w 1191838"/>
                <a:gd name="connsiteY785" fmla="*/ 467213 h 725509"/>
                <a:gd name="connsiteX786" fmla="*/ 426927 w 1191838"/>
                <a:gd name="connsiteY786" fmla="*/ 465947 h 725509"/>
                <a:gd name="connsiteX787" fmla="*/ 420574 w 1191838"/>
                <a:gd name="connsiteY787" fmla="*/ 467213 h 725509"/>
                <a:gd name="connsiteX788" fmla="*/ 412951 w 1191838"/>
                <a:gd name="connsiteY788" fmla="*/ 469745 h 725509"/>
                <a:gd name="connsiteX789" fmla="*/ 410408 w 1191838"/>
                <a:gd name="connsiteY789" fmla="*/ 469745 h 725509"/>
                <a:gd name="connsiteX790" fmla="*/ 411680 w 1191838"/>
                <a:gd name="connsiteY790" fmla="*/ 471011 h 725509"/>
                <a:gd name="connsiteX791" fmla="*/ 415491 w 1191838"/>
                <a:gd name="connsiteY791" fmla="*/ 474810 h 725509"/>
                <a:gd name="connsiteX792" fmla="*/ 415491 w 1191838"/>
                <a:gd name="connsiteY792" fmla="*/ 476076 h 725509"/>
                <a:gd name="connsiteX793" fmla="*/ 418033 w 1191838"/>
                <a:gd name="connsiteY793" fmla="*/ 482407 h 725509"/>
                <a:gd name="connsiteX794" fmla="*/ 418033 w 1191838"/>
                <a:gd name="connsiteY794" fmla="*/ 491270 h 725509"/>
                <a:gd name="connsiteX795" fmla="*/ 420574 w 1191838"/>
                <a:gd name="connsiteY795" fmla="*/ 492536 h 725509"/>
                <a:gd name="connsiteX796" fmla="*/ 428197 w 1191838"/>
                <a:gd name="connsiteY796" fmla="*/ 497601 h 725509"/>
                <a:gd name="connsiteX797" fmla="*/ 435821 w 1191838"/>
                <a:gd name="connsiteY797" fmla="*/ 505198 h 725509"/>
                <a:gd name="connsiteX798" fmla="*/ 438363 w 1191838"/>
                <a:gd name="connsiteY798" fmla="*/ 505198 h 725509"/>
                <a:gd name="connsiteX799" fmla="*/ 445986 w 1191838"/>
                <a:gd name="connsiteY799" fmla="*/ 506464 h 725509"/>
                <a:gd name="connsiteX800" fmla="*/ 448527 w 1191838"/>
                <a:gd name="connsiteY800" fmla="*/ 507730 h 725509"/>
                <a:gd name="connsiteX801" fmla="*/ 453610 w 1191838"/>
                <a:gd name="connsiteY801" fmla="*/ 512794 h 725509"/>
                <a:gd name="connsiteX802" fmla="*/ 454880 w 1191838"/>
                <a:gd name="connsiteY802" fmla="*/ 517859 h 725509"/>
                <a:gd name="connsiteX803" fmla="*/ 456152 w 1191838"/>
                <a:gd name="connsiteY803" fmla="*/ 522924 h 725509"/>
                <a:gd name="connsiteX804" fmla="*/ 458693 w 1191838"/>
                <a:gd name="connsiteY804" fmla="*/ 525456 h 725509"/>
                <a:gd name="connsiteX805" fmla="*/ 462505 w 1191838"/>
                <a:gd name="connsiteY805" fmla="*/ 529255 h 725509"/>
                <a:gd name="connsiteX806" fmla="*/ 466316 w 1191838"/>
                <a:gd name="connsiteY806" fmla="*/ 525456 h 725509"/>
                <a:gd name="connsiteX807" fmla="*/ 467586 w 1191838"/>
                <a:gd name="connsiteY807" fmla="*/ 524190 h 725509"/>
                <a:gd name="connsiteX808" fmla="*/ 472669 w 1191838"/>
                <a:gd name="connsiteY808" fmla="*/ 521657 h 725509"/>
                <a:gd name="connsiteX809" fmla="*/ 473939 w 1191838"/>
                <a:gd name="connsiteY809" fmla="*/ 521657 h 725509"/>
                <a:gd name="connsiteX810" fmla="*/ 479022 w 1191838"/>
                <a:gd name="connsiteY810" fmla="*/ 521657 h 725509"/>
                <a:gd name="connsiteX811" fmla="*/ 482835 w 1191838"/>
                <a:gd name="connsiteY811" fmla="*/ 519125 h 725509"/>
                <a:gd name="connsiteX812" fmla="*/ 487917 w 1191838"/>
                <a:gd name="connsiteY812" fmla="*/ 516593 h 725509"/>
                <a:gd name="connsiteX813" fmla="*/ 500624 w 1191838"/>
                <a:gd name="connsiteY813" fmla="*/ 519125 h 725509"/>
                <a:gd name="connsiteX814" fmla="*/ 504434 w 1191838"/>
                <a:gd name="connsiteY814" fmla="*/ 522924 h 725509"/>
                <a:gd name="connsiteX815" fmla="*/ 508247 w 1191838"/>
                <a:gd name="connsiteY815" fmla="*/ 525456 h 725509"/>
                <a:gd name="connsiteX816" fmla="*/ 510788 w 1191838"/>
                <a:gd name="connsiteY816" fmla="*/ 526722 h 725509"/>
                <a:gd name="connsiteX817" fmla="*/ 515870 w 1191838"/>
                <a:gd name="connsiteY817" fmla="*/ 529255 h 725509"/>
                <a:gd name="connsiteX818" fmla="*/ 523494 w 1191838"/>
                <a:gd name="connsiteY818" fmla="*/ 529255 h 725509"/>
                <a:gd name="connsiteX819" fmla="*/ 526036 w 1191838"/>
                <a:gd name="connsiteY819" fmla="*/ 529255 h 725509"/>
                <a:gd name="connsiteX820" fmla="*/ 523494 w 1191838"/>
                <a:gd name="connsiteY820" fmla="*/ 535585 h 725509"/>
                <a:gd name="connsiteX821" fmla="*/ 515870 w 1191838"/>
                <a:gd name="connsiteY821" fmla="*/ 538118 h 725509"/>
                <a:gd name="connsiteX822" fmla="*/ 463775 w 1191838"/>
                <a:gd name="connsiteY822" fmla="*/ 574836 h 725509"/>
                <a:gd name="connsiteX823" fmla="*/ 463775 w 1191838"/>
                <a:gd name="connsiteY823" fmla="*/ 574836 h 725509"/>
                <a:gd name="connsiteX824" fmla="*/ 463775 w 1191838"/>
                <a:gd name="connsiteY824" fmla="*/ 577369 h 725509"/>
                <a:gd name="connsiteX825" fmla="*/ 471399 w 1191838"/>
                <a:gd name="connsiteY825" fmla="*/ 583699 h 725509"/>
                <a:gd name="connsiteX826" fmla="*/ 472669 w 1191838"/>
                <a:gd name="connsiteY826" fmla="*/ 584965 h 725509"/>
                <a:gd name="connsiteX827" fmla="*/ 471399 w 1191838"/>
                <a:gd name="connsiteY827" fmla="*/ 587498 h 725509"/>
                <a:gd name="connsiteX828" fmla="*/ 466316 w 1191838"/>
                <a:gd name="connsiteY828" fmla="*/ 590030 h 725509"/>
                <a:gd name="connsiteX829" fmla="*/ 442174 w 1191838"/>
                <a:gd name="connsiteY829" fmla="*/ 610289 h 725509"/>
                <a:gd name="connsiteX830" fmla="*/ 423115 w 1191838"/>
                <a:gd name="connsiteY830" fmla="*/ 628015 h 725509"/>
                <a:gd name="connsiteX831" fmla="*/ 410408 w 1191838"/>
                <a:gd name="connsiteY831" fmla="*/ 643209 h 725509"/>
                <a:gd name="connsiteX832" fmla="*/ 410408 w 1191838"/>
                <a:gd name="connsiteY832" fmla="*/ 644475 h 725509"/>
                <a:gd name="connsiteX833" fmla="*/ 411680 w 1191838"/>
                <a:gd name="connsiteY833" fmla="*/ 648273 h 725509"/>
                <a:gd name="connsiteX834" fmla="*/ 410408 w 1191838"/>
                <a:gd name="connsiteY834" fmla="*/ 649540 h 725509"/>
                <a:gd name="connsiteX835" fmla="*/ 409138 w 1191838"/>
                <a:gd name="connsiteY835" fmla="*/ 653338 h 725509"/>
                <a:gd name="connsiteX836" fmla="*/ 411680 w 1191838"/>
                <a:gd name="connsiteY836" fmla="*/ 659669 h 725509"/>
                <a:gd name="connsiteX837" fmla="*/ 412951 w 1191838"/>
                <a:gd name="connsiteY837" fmla="*/ 663467 h 725509"/>
                <a:gd name="connsiteX838" fmla="*/ 414221 w 1191838"/>
                <a:gd name="connsiteY838" fmla="*/ 668532 h 725509"/>
                <a:gd name="connsiteX839" fmla="*/ 420574 w 1191838"/>
                <a:gd name="connsiteY839" fmla="*/ 683726 h 725509"/>
                <a:gd name="connsiteX840" fmla="*/ 429468 w 1191838"/>
                <a:gd name="connsiteY840" fmla="*/ 700186 h 725509"/>
                <a:gd name="connsiteX841" fmla="*/ 410408 w 1191838"/>
                <a:gd name="connsiteY841" fmla="*/ 725509 h 725509"/>
                <a:gd name="connsiteX842" fmla="*/ 410408 w 1191838"/>
                <a:gd name="connsiteY842" fmla="*/ 725509 h 7255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</a:cxnLst>
              <a:rect l="l" t="t" r="r" b="b"/>
              <a:pathLst>
                <a:path w="1191838" h="725509">
                  <a:moveTo>
                    <a:pt x="355773" y="688791"/>
                  </a:moveTo>
                  <a:cubicBezTo>
                    <a:pt x="357043" y="688791"/>
                    <a:pt x="358313" y="688791"/>
                    <a:pt x="359584" y="688791"/>
                  </a:cubicBezTo>
                  <a:cubicBezTo>
                    <a:pt x="372290" y="690057"/>
                    <a:pt x="404055" y="715380"/>
                    <a:pt x="410408" y="720445"/>
                  </a:cubicBezTo>
                  <a:cubicBezTo>
                    <a:pt x="418033" y="711581"/>
                    <a:pt x="425657" y="702718"/>
                    <a:pt x="425657" y="700186"/>
                  </a:cubicBezTo>
                  <a:cubicBezTo>
                    <a:pt x="425657" y="698920"/>
                    <a:pt x="419304" y="688791"/>
                    <a:pt x="418033" y="686258"/>
                  </a:cubicBezTo>
                  <a:cubicBezTo>
                    <a:pt x="416762" y="684992"/>
                    <a:pt x="414221" y="678661"/>
                    <a:pt x="410408" y="671064"/>
                  </a:cubicBezTo>
                  <a:cubicBezTo>
                    <a:pt x="409138" y="668532"/>
                    <a:pt x="409138" y="667266"/>
                    <a:pt x="409138" y="667266"/>
                  </a:cubicBezTo>
                  <a:cubicBezTo>
                    <a:pt x="409138" y="666000"/>
                    <a:pt x="407868" y="664733"/>
                    <a:pt x="407868" y="663467"/>
                  </a:cubicBezTo>
                  <a:cubicBezTo>
                    <a:pt x="406598" y="659669"/>
                    <a:pt x="405327" y="657137"/>
                    <a:pt x="404055" y="655870"/>
                  </a:cubicBezTo>
                  <a:cubicBezTo>
                    <a:pt x="404055" y="653338"/>
                    <a:pt x="405327" y="652072"/>
                    <a:pt x="406598" y="650806"/>
                  </a:cubicBezTo>
                  <a:cubicBezTo>
                    <a:pt x="406598" y="650806"/>
                    <a:pt x="406598" y="650806"/>
                    <a:pt x="406598" y="649540"/>
                  </a:cubicBezTo>
                  <a:cubicBezTo>
                    <a:pt x="406598" y="649540"/>
                    <a:pt x="406598" y="648273"/>
                    <a:pt x="405327" y="648273"/>
                  </a:cubicBezTo>
                  <a:cubicBezTo>
                    <a:pt x="404055" y="647007"/>
                    <a:pt x="404055" y="645741"/>
                    <a:pt x="404055" y="644475"/>
                  </a:cubicBezTo>
                  <a:cubicBezTo>
                    <a:pt x="404055" y="643209"/>
                    <a:pt x="412951" y="631813"/>
                    <a:pt x="418033" y="628015"/>
                  </a:cubicBezTo>
                  <a:cubicBezTo>
                    <a:pt x="421844" y="624216"/>
                    <a:pt x="433280" y="614087"/>
                    <a:pt x="437093" y="610289"/>
                  </a:cubicBezTo>
                  <a:cubicBezTo>
                    <a:pt x="440904" y="606490"/>
                    <a:pt x="462505" y="588764"/>
                    <a:pt x="462505" y="588764"/>
                  </a:cubicBezTo>
                  <a:lnTo>
                    <a:pt x="462505" y="588764"/>
                  </a:lnTo>
                  <a:lnTo>
                    <a:pt x="466316" y="587498"/>
                  </a:lnTo>
                  <a:cubicBezTo>
                    <a:pt x="463775" y="584965"/>
                    <a:pt x="461233" y="583699"/>
                    <a:pt x="459963" y="583699"/>
                  </a:cubicBezTo>
                  <a:cubicBezTo>
                    <a:pt x="457422" y="583699"/>
                    <a:pt x="457422" y="579901"/>
                    <a:pt x="458693" y="577369"/>
                  </a:cubicBezTo>
                  <a:cubicBezTo>
                    <a:pt x="458693" y="577369"/>
                    <a:pt x="458693" y="576102"/>
                    <a:pt x="458693" y="576102"/>
                  </a:cubicBezTo>
                  <a:cubicBezTo>
                    <a:pt x="458693" y="574836"/>
                    <a:pt x="458693" y="574836"/>
                    <a:pt x="512058" y="536852"/>
                  </a:cubicBezTo>
                  <a:lnTo>
                    <a:pt x="512058" y="536852"/>
                  </a:lnTo>
                  <a:lnTo>
                    <a:pt x="518411" y="534319"/>
                  </a:lnTo>
                  <a:lnTo>
                    <a:pt x="518411" y="533053"/>
                  </a:lnTo>
                  <a:cubicBezTo>
                    <a:pt x="517141" y="533053"/>
                    <a:pt x="513330" y="533053"/>
                    <a:pt x="512058" y="533053"/>
                  </a:cubicBezTo>
                  <a:cubicBezTo>
                    <a:pt x="509517" y="533053"/>
                    <a:pt x="506977" y="531787"/>
                    <a:pt x="505705" y="529255"/>
                  </a:cubicBezTo>
                  <a:cubicBezTo>
                    <a:pt x="504434" y="529255"/>
                    <a:pt x="504434" y="527988"/>
                    <a:pt x="503164" y="527988"/>
                  </a:cubicBezTo>
                  <a:cubicBezTo>
                    <a:pt x="501894" y="526722"/>
                    <a:pt x="500624" y="525456"/>
                    <a:pt x="499352" y="524190"/>
                  </a:cubicBezTo>
                  <a:cubicBezTo>
                    <a:pt x="498081" y="522924"/>
                    <a:pt x="496811" y="521657"/>
                    <a:pt x="495541" y="521657"/>
                  </a:cubicBezTo>
                  <a:cubicBezTo>
                    <a:pt x="492999" y="520391"/>
                    <a:pt x="487917" y="519125"/>
                    <a:pt x="485375" y="519125"/>
                  </a:cubicBezTo>
                  <a:cubicBezTo>
                    <a:pt x="484105" y="519125"/>
                    <a:pt x="482835" y="520391"/>
                    <a:pt x="481564" y="521657"/>
                  </a:cubicBezTo>
                  <a:cubicBezTo>
                    <a:pt x="480292" y="522924"/>
                    <a:pt x="479022" y="524190"/>
                    <a:pt x="476481" y="524190"/>
                  </a:cubicBezTo>
                  <a:cubicBezTo>
                    <a:pt x="473939" y="524190"/>
                    <a:pt x="471399" y="524190"/>
                    <a:pt x="470128" y="524190"/>
                  </a:cubicBezTo>
                  <a:cubicBezTo>
                    <a:pt x="470128" y="524190"/>
                    <a:pt x="468858" y="524190"/>
                    <a:pt x="468858" y="524190"/>
                  </a:cubicBezTo>
                  <a:cubicBezTo>
                    <a:pt x="468858" y="524190"/>
                    <a:pt x="466316" y="525456"/>
                    <a:pt x="466316" y="525456"/>
                  </a:cubicBezTo>
                  <a:cubicBezTo>
                    <a:pt x="466316" y="525456"/>
                    <a:pt x="466316" y="525456"/>
                    <a:pt x="465046" y="526722"/>
                  </a:cubicBezTo>
                  <a:cubicBezTo>
                    <a:pt x="462505" y="529255"/>
                    <a:pt x="459963" y="531787"/>
                    <a:pt x="458693" y="531787"/>
                  </a:cubicBezTo>
                  <a:cubicBezTo>
                    <a:pt x="457422" y="531787"/>
                    <a:pt x="454880" y="530521"/>
                    <a:pt x="452339" y="526722"/>
                  </a:cubicBezTo>
                  <a:cubicBezTo>
                    <a:pt x="451069" y="525456"/>
                    <a:pt x="451069" y="525456"/>
                    <a:pt x="451069" y="525456"/>
                  </a:cubicBezTo>
                  <a:cubicBezTo>
                    <a:pt x="449799" y="524190"/>
                    <a:pt x="449799" y="522924"/>
                    <a:pt x="448527" y="519125"/>
                  </a:cubicBezTo>
                  <a:cubicBezTo>
                    <a:pt x="448527" y="517859"/>
                    <a:pt x="448527" y="515327"/>
                    <a:pt x="447257" y="515327"/>
                  </a:cubicBezTo>
                  <a:cubicBezTo>
                    <a:pt x="447257" y="514061"/>
                    <a:pt x="444716" y="512794"/>
                    <a:pt x="443446" y="512794"/>
                  </a:cubicBezTo>
                  <a:cubicBezTo>
                    <a:pt x="442174" y="512794"/>
                    <a:pt x="440904" y="511528"/>
                    <a:pt x="439633" y="511528"/>
                  </a:cubicBezTo>
                  <a:cubicBezTo>
                    <a:pt x="438363" y="510262"/>
                    <a:pt x="435821" y="510262"/>
                    <a:pt x="434551" y="510262"/>
                  </a:cubicBezTo>
                  <a:cubicBezTo>
                    <a:pt x="433280" y="510262"/>
                    <a:pt x="430740" y="510262"/>
                    <a:pt x="430740" y="510262"/>
                  </a:cubicBezTo>
                  <a:cubicBezTo>
                    <a:pt x="428197" y="508996"/>
                    <a:pt x="423115" y="505198"/>
                    <a:pt x="421844" y="502665"/>
                  </a:cubicBezTo>
                  <a:cubicBezTo>
                    <a:pt x="420574" y="501399"/>
                    <a:pt x="418033" y="498867"/>
                    <a:pt x="415491" y="497601"/>
                  </a:cubicBezTo>
                  <a:cubicBezTo>
                    <a:pt x="414221" y="496334"/>
                    <a:pt x="412951" y="496334"/>
                    <a:pt x="412951" y="496334"/>
                  </a:cubicBezTo>
                  <a:cubicBezTo>
                    <a:pt x="410408" y="493802"/>
                    <a:pt x="410408" y="488737"/>
                    <a:pt x="411680" y="484939"/>
                  </a:cubicBezTo>
                  <a:cubicBezTo>
                    <a:pt x="411680" y="483673"/>
                    <a:pt x="410408" y="482407"/>
                    <a:pt x="410408" y="481140"/>
                  </a:cubicBezTo>
                  <a:cubicBezTo>
                    <a:pt x="410408" y="481140"/>
                    <a:pt x="410408" y="481140"/>
                    <a:pt x="410408" y="479874"/>
                  </a:cubicBezTo>
                  <a:cubicBezTo>
                    <a:pt x="410408" y="479874"/>
                    <a:pt x="409138" y="477342"/>
                    <a:pt x="407868" y="477342"/>
                  </a:cubicBezTo>
                  <a:cubicBezTo>
                    <a:pt x="405327" y="474810"/>
                    <a:pt x="404055" y="474810"/>
                    <a:pt x="404055" y="473544"/>
                  </a:cubicBezTo>
                  <a:cubicBezTo>
                    <a:pt x="404055" y="473544"/>
                    <a:pt x="404055" y="472277"/>
                    <a:pt x="404055" y="472277"/>
                  </a:cubicBezTo>
                  <a:cubicBezTo>
                    <a:pt x="404055" y="472277"/>
                    <a:pt x="405327" y="471011"/>
                    <a:pt x="409138" y="471011"/>
                  </a:cubicBezTo>
                  <a:cubicBezTo>
                    <a:pt x="411680" y="471011"/>
                    <a:pt x="412951" y="469745"/>
                    <a:pt x="414221" y="468479"/>
                  </a:cubicBezTo>
                  <a:cubicBezTo>
                    <a:pt x="416762" y="467213"/>
                    <a:pt x="419304" y="467213"/>
                    <a:pt x="421844" y="467213"/>
                  </a:cubicBezTo>
                  <a:cubicBezTo>
                    <a:pt x="424386" y="467213"/>
                    <a:pt x="425657" y="468479"/>
                    <a:pt x="426927" y="469745"/>
                  </a:cubicBezTo>
                  <a:cubicBezTo>
                    <a:pt x="426927" y="469745"/>
                    <a:pt x="426927" y="469745"/>
                    <a:pt x="426927" y="469745"/>
                  </a:cubicBezTo>
                  <a:cubicBezTo>
                    <a:pt x="428197" y="468479"/>
                    <a:pt x="429468" y="465947"/>
                    <a:pt x="430740" y="464680"/>
                  </a:cubicBezTo>
                  <a:cubicBezTo>
                    <a:pt x="432010" y="463414"/>
                    <a:pt x="433280" y="460882"/>
                    <a:pt x="434551" y="459616"/>
                  </a:cubicBezTo>
                  <a:lnTo>
                    <a:pt x="437093" y="457083"/>
                  </a:lnTo>
                  <a:cubicBezTo>
                    <a:pt x="448527" y="441890"/>
                    <a:pt x="465046" y="421631"/>
                    <a:pt x="466316" y="419099"/>
                  </a:cubicBezTo>
                  <a:cubicBezTo>
                    <a:pt x="467586" y="417832"/>
                    <a:pt x="467586" y="417832"/>
                    <a:pt x="468858" y="416566"/>
                  </a:cubicBezTo>
                  <a:cubicBezTo>
                    <a:pt x="471399" y="414034"/>
                    <a:pt x="473939" y="411502"/>
                    <a:pt x="476481" y="408969"/>
                  </a:cubicBezTo>
                  <a:cubicBezTo>
                    <a:pt x="480292" y="405171"/>
                    <a:pt x="482835" y="403905"/>
                    <a:pt x="485375" y="402639"/>
                  </a:cubicBezTo>
                  <a:cubicBezTo>
                    <a:pt x="486646" y="401372"/>
                    <a:pt x="490458" y="402639"/>
                    <a:pt x="492999" y="402639"/>
                  </a:cubicBezTo>
                  <a:cubicBezTo>
                    <a:pt x="494270" y="402639"/>
                    <a:pt x="495541" y="402639"/>
                    <a:pt x="495541" y="402639"/>
                  </a:cubicBezTo>
                  <a:cubicBezTo>
                    <a:pt x="496811" y="402639"/>
                    <a:pt x="498081" y="403905"/>
                    <a:pt x="499352" y="403905"/>
                  </a:cubicBezTo>
                  <a:cubicBezTo>
                    <a:pt x="500624" y="405171"/>
                    <a:pt x="501894" y="406437"/>
                    <a:pt x="504434" y="406437"/>
                  </a:cubicBezTo>
                  <a:lnTo>
                    <a:pt x="504434" y="406437"/>
                  </a:lnTo>
                  <a:cubicBezTo>
                    <a:pt x="506977" y="406437"/>
                    <a:pt x="509517" y="403905"/>
                    <a:pt x="512058" y="402639"/>
                  </a:cubicBezTo>
                  <a:cubicBezTo>
                    <a:pt x="513330" y="401372"/>
                    <a:pt x="513330" y="401372"/>
                    <a:pt x="514600" y="401372"/>
                  </a:cubicBezTo>
                  <a:cubicBezTo>
                    <a:pt x="517141" y="400106"/>
                    <a:pt x="519683" y="400106"/>
                    <a:pt x="523494" y="398840"/>
                  </a:cubicBezTo>
                  <a:lnTo>
                    <a:pt x="526036" y="398840"/>
                  </a:lnTo>
                  <a:cubicBezTo>
                    <a:pt x="528577" y="398840"/>
                    <a:pt x="532389" y="398840"/>
                    <a:pt x="534930" y="398840"/>
                  </a:cubicBezTo>
                  <a:cubicBezTo>
                    <a:pt x="537470" y="398840"/>
                    <a:pt x="538742" y="398840"/>
                    <a:pt x="541283" y="398840"/>
                  </a:cubicBezTo>
                  <a:cubicBezTo>
                    <a:pt x="542553" y="398840"/>
                    <a:pt x="543823" y="398840"/>
                    <a:pt x="546365" y="397574"/>
                  </a:cubicBezTo>
                  <a:cubicBezTo>
                    <a:pt x="548906" y="396308"/>
                    <a:pt x="550176" y="396308"/>
                    <a:pt x="553989" y="396308"/>
                  </a:cubicBezTo>
                  <a:cubicBezTo>
                    <a:pt x="557801" y="396308"/>
                    <a:pt x="561612" y="395042"/>
                    <a:pt x="565425" y="395042"/>
                  </a:cubicBezTo>
                  <a:cubicBezTo>
                    <a:pt x="566695" y="395042"/>
                    <a:pt x="569236" y="393776"/>
                    <a:pt x="569236" y="393776"/>
                  </a:cubicBezTo>
                  <a:lnTo>
                    <a:pt x="570507" y="393776"/>
                  </a:lnTo>
                  <a:cubicBezTo>
                    <a:pt x="573048" y="393776"/>
                    <a:pt x="576861" y="392509"/>
                    <a:pt x="579401" y="392509"/>
                  </a:cubicBezTo>
                  <a:cubicBezTo>
                    <a:pt x="583214" y="392509"/>
                    <a:pt x="588295" y="395042"/>
                    <a:pt x="592107" y="396308"/>
                  </a:cubicBezTo>
                  <a:cubicBezTo>
                    <a:pt x="594648" y="397574"/>
                    <a:pt x="595920" y="401372"/>
                    <a:pt x="597190" y="403905"/>
                  </a:cubicBezTo>
                  <a:cubicBezTo>
                    <a:pt x="597190" y="405171"/>
                    <a:pt x="597190" y="406437"/>
                    <a:pt x="598460" y="406437"/>
                  </a:cubicBezTo>
                  <a:cubicBezTo>
                    <a:pt x="599731" y="407703"/>
                    <a:pt x="606084" y="408969"/>
                    <a:pt x="611167" y="408969"/>
                  </a:cubicBezTo>
                  <a:cubicBezTo>
                    <a:pt x="614979" y="408969"/>
                    <a:pt x="618790" y="407703"/>
                    <a:pt x="621332" y="407703"/>
                  </a:cubicBezTo>
                  <a:lnTo>
                    <a:pt x="622602" y="407703"/>
                  </a:lnTo>
                  <a:cubicBezTo>
                    <a:pt x="625143" y="406437"/>
                    <a:pt x="627685" y="405171"/>
                    <a:pt x="630226" y="405171"/>
                  </a:cubicBezTo>
                  <a:lnTo>
                    <a:pt x="631496" y="403905"/>
                  </a:lnTo>
                  <a:cubicBezTo>
                    <a:pt x="632767" y="403905"/>
                    <a:pt x="634038" y="402639"/>
                    <a:pt x="634038" y="401372"/>
                  </a:cubicBezTo>
                  <a:cubicBezTo>
                    <a:pt x="635309" y="400106"/>
                    <a:pt x="636579" y="398840"/>
                    <a:pt x="637849" y="398840"/>
                  </a:cubicBezTo>
                  <a:cubicBezTo>
                    <a:pt x="639120" y="397574"/>
                    <a:pt x="640391" y="397574"/>
                    <a:pt x="641662" y="397574"/>
                  </a:cubicBezTo>
                  <a:cubicBezTo>
                    <a:pt x="641662" y="397574"/>
                    <a:pt x="642932" y="397574"/>
                    <a:pt x="644202" y="397574"/>
                  </a:cubicBezTo>
                  <a:cubicBezTo>
                    <a:pt x="645473" y="397574"/>
                    <a:pt x="645473" y="397574"/>
                    <a:pt x="646745" y="397574"/>
                  </a:cubicBezTo>
                  <a:cubicBezTo>
                    <a:pt x="648015" y="397574"/>
                    <a:pt x="648015" y="397574"/>
                    <a:pt x="649285" y="397574"/>
                  </a:cubicBezTo>
                  <a:cubicBezTo>
                    <a:pt x="650555" y="397574"/>
                    <a:pt x="651826" y="396308"/>
                    <a:pt x="651826" y="395042"/>
                  </a:cubicBezTo>
                  <a:cubicBezTo>
                    <a:pt x="651826" y="395042"/>
                    <a:pt x="651826" y="393776"/>
                    <a:pt x="651826" y="393776"/>
                  </a:cubicBezTo>
                  <a:cubicBezTo>
                    <a:pt x="653098" y="391243"/>
                    <a:pt x="655638" y="388711"/>
                    <a:pt x="655638" y="388711"/>
                  </a:cubicBezTo>
                  <a:cubicBezTo>
                    <a:pt x="655638" y="388711"/>
                    <a:pt x="656909" y="387445"/>
                    <a:pt x="659451" y="387445"/>
                  </a:cubicBezTo>
                  <a:cubicBezTo>
                    <a:pt x="660721" y="387445"/>
                    <a:pt x="661991" y="387445"/>
                    <a:pt x="661991" y="387445"/>
                  </a:cubicBezTo>
                  <a:cubicBezTo>
                    <a:pt x="663262" y="388711"/>
                    <a:pt x="665804" y="391243"/>
                    <a:pt x="665804" y="392509"/>
                  </a:cubicBezTo>
                  <a:cubicBezTo>
                    <a:pt x="665804" y="393776"/>
                    <a:pt x="663262" y="396308"/>
                    <a:pt x="661991" y="397574"/>
                  </a:cubicBezTo>
                  <a:cubicBezTo>
                    <a:pt x="661991" y="397574"/>
                    <a:pt x="661991" y="400106"/>
                    <a:pt x="661991" y="401372"/>
                  </a:cubicBezTo>
                  <a:cubicBezTo>
                    <a:pt x="661991" y="401372"/>
                    <a:pt x="661991" y="402639"/>
                    <a:pt x="661991" y="402639"/>
                  </a:cubicBezTo>
                  <a:cubicBezTo>
                    <a:pt x="661991" y="403905"/>
                    <a:pt x="664532" y="407703"/>
                    <a:pt x="665804" y="410236"/>
                  </a:cubicBezTo>
                  <a:cubicBezTo>
                    <a:pt x="667074" y="411502"/>
                    <a:pt x="668344" y="412768"/>
                    <a:pt x="669615" y="412768"/>
                  </a:cubicBezTo>
                  <a:cubicBezTo>
                    <a:pt x="670885" y="412768"/>
                    <a:pt x="670885" y="414034"/>
                    <a:pt x="672157" y="414034"/>
                  </a:cubicBezTo>
                  <a:cubicBezTo>
                    <a:pt x="673427" y="415300"/>
                    <a:pt x="674697" y="416566"/>
                    <a:pt x="674697" y="419099"/>
                  </a:cubicBezTo>
                  <a:cubicBezTo>
                    <a:pt x="674697" y="420365"/>
                    <a:pt x="675968" y="421631"/>
                    <a:pt x="675968" y="421631"/>
                  </a:cubicBezTo>
                  <a:cubicBezTo>
                    <a:pt x="677238" y="422897"/>
                    <a:pt x="678510" y="424163"/>
                    <a:pt x="679780" y="424163"/>
                  </a:cubicBezTo>
                  <a:cubicBezTo>
                    <a:pt x="679780" y="424163"/>
                    <a:pt x="681051" y="422897"/>
                    <a:pt x="682321" y="421631"/>
                  </a:cubicBezTo>
                  <a:cubicBezTo>
                    <a:pt x="683591" y="420365"/>
                    <a:pt x="686133" y="417832"/>
                    <a:pt x="688674" y="417832"/>
                  </a:cubicBezTo>
                  <a:cubicBezTo>
                    <a:pt x="692486" y="417832"/>
                    <a:pt x="695027" y="419099"/>
                    <a:pt x="697569" y="419099"/>
                  </a:cubicBezTo>
                  <a:cubicBezTo>
                    <a:pt x="698840" y="419099"/>
                    <a:pt x="700110" y="419099"/>
                    <a:pt x="702650" y="419099"/>
                  </a:cubicBezTo>
                  <a:cubicBezTo>
                    <a:pt x="703922" y="419099"/>
                    <a:pt x="703922" y="417832"/>
                    <a:pt x="703922" y="416566"/>
                  </a:cubicBezTo>
                  <a:cubicBezTo>
                    <a:pt x="703922" y="414034"/>
                    <a:pt x="705193" y="411502"/>
                    <a:pt x="707733" y="410236"/>
                  </a:cubicBezTo>
                  <a:cubicBezTo>
                    <a:pt x="709004" y="408969"/>
                    <a:pt x="709004" y="407703"/>
                    <a:pt x="710275" y="406437"/>
                  </a:cubicBezTo>
                  <a:cubicBezTo>
                    <a:pt x="711546" y="405171"/>
                    <a:pt x="711546" y="403905"/>
                    <a:pt x="712816" y="402639"/>
                  </a:cubicBezTo>
                  <a:cubicBezTo>
                    <a:pt x="715357" y="400106"/>
                    <a:pt x="717899" y="396308"/>
                    <a:pt x="724252" y="397574"/>
                  </a:cubicBezTo>
                  <a:cubicBezTo>
                    <a:pt x="729335" y="397574"/>
                    <a:pt x="730605" y="400106"/>
                    <a:pt x="730605" y="401372"/>
                  </a:cubicBezTo>
                  <a:cubicBezTo>
                    <a:pt x="730605" y="401372"/>
                    <a:pt x="730605" y="401372"/>
                    <a:pt x="730605" y="401372"/>
                  </a:cubicBezTo>
                  <a:cubicBezTo>
                    <a:pt x="730605" y="401372"/>
                    <a:pt x="731875" y="402639"/>
                    <a:pt x="731875" y="402639"/>
                  </a:cubicBezTo>
                  <a:cubicBezTo>
                    <a:pt x="731875" y="403905"/>
                    <a:pt x="734416" y="405171"/>
                    <a:pt x="734416" y="405171"/>
                  </a:cubicBezTo>
                  <a:cubicBezTo>
                    <a:pt x="735688" y="405171"/>
                    <a:pt x="738228" y="401372"/>
                    <a:pt x="739499" y="400106"/>
                  </a:cubicBezTo>
                  <a:cubicBezTo>
                    <a:pt x="740769" y="398840"/>
                    <a:pt x="740769" y="398840"/>
                    <a:pt x="742041" y="397574"/>
                  </a:cubicBezTo>
                  <a:cubicBezTo>
                    <a:pt x="743311" y="396308"/>
                    <a:pt x="740769" y="393776"/>
                    <a:pt x="740769" y="393776"/>
                  </a:cubicBezTo>
                  <a:lnTo>
                    <a:pt x="740769" y="393776"/>
                  </a:lnTo>
                  <a:cubicBezTo>
                    <a:pt x="739499" y="392509"/>
                    <a:pt x="738228" y="386178"/>
                    <a:pt x="738228" y="383646"/>
                  </a:cubicBezTo>
                  <a:cubicBezTo>
                    <a:pt x="738228" y="383646"/>
                    <a:pt x="738228" y="382380"/>
                    <a:pt x="738228" y="381114"/>
                  </a:cubicBezTo>
                  <a:cubicBezTo>
                    <a:pt x="738228" y="379848"/>
                    <a:pt x="738228" y="377315"/>
                    <a:pt x="738228" y="376049"/>
                  </a:cubicBezTo>
                  <a:cubicBezTo>
                    <a:pt x="738228" y="374783"/>
                    <a:pt x="736958" y="372251"/>
                    <a:pt x="736958" y="370985"/>
                  </a:cubicBezTo>
                  <a:cubicBezTo>
                    <a:pt x="735688" y="369718"/>
                    <a:pt x="735688" y="367186"/>
                    <a:pt x="735688" y="365920"/>
                  </a:cubicBezTo>
                  <a:cubicBezTo>
                    <a:pt x="735688" y="363388"/>
                    <a:pt x="738228" y="359589"/>
                    <a:pt x="740769" y="357057"/>
                  </a:cubicBezTo>
                  <a:cubicBezTo>
                    <a:pt x="742041" y="355791"/>
                    <a:pt x="742041" y="354525"/>
                    <a:pt x="742041" y="351992"/>
                  </a:cubicBezTo>
                  <a:cubicBezTo>
                    <a:pt x="742041" y="350726"/>
                    <a:pt x="742041" y="348194"/>
                    <a:pt x="743311" y="346928"/>
                  </a:cubicBezTo>
                  <a:cubicBezTo>
                    <a:pt x="744581" y="344395"/>
                    <a:pt x="748394" y="338064"/>
                    <a:pt x="750935" y="336798"/>
                  </a:cubicBezTo>
                  <a:cubicBezTo>
                    <a:pt x="752205" y="335532"/>
                    <a:pt x="752205" y="334266"/>
                    <a:pt x="753475" y="333000"/>
                  </a:cubicBezTo>
                  <a:cubicBezTo>
                    <a:pt x="753475" y="333000"/>
                    <a:pt x="753475" y="331734"/>
                    <a:pt x="753475" y="331734"/>
                  </a:cubicBezTo>
                  <a:cubicBezTo>
                    <a:pt x="753475" y="330468"/>
                    <a:pt x="754747" y="330468"/>
                    <a:pt x="757288" y="330468"/>
                  </a:cubicBezTo>
                  <a:cubicBezTo>
                    <a:pt x="758558" y="330468"/>
                    <a:pt x="759828" y="330468"/>
                    <a:pt x="761100" y="330468"/>
                  </a:cubicBezTo>
                  <a:cubicBezTo>
                    <a:pt x="761100" y="330468"/>
                    <a:pt x="761100" y="330468"/>
                    <a:pt x="761100" y="330468"/>
                  </a:cubicBezTo>
                  <a:cubicBezTo>
                    <a:pt x="758558" y="315274"/>
                    <a:pt x="758558" y="303878"/>
                    <a:pt x="761100" y="296281"/>
                  </a:cubicBezTo>
                  <a:cubicBezTo>
                    <a:pt x="761100" y="295015"/>
                    <a:pt x="761100" y="293749"/>
                    <a:pt x="762370" y="293749"/>
                  </a:cubicBezTo>
                  <a:cubicBezTo>
                    <a:pt x="763641" y="288684"/>
                    <a:pt x="764911" y="284886"/>
                    <a:pt x="771264" y="279821"/>
                  </a:cubicBezTo>
                  <a:cubicBezTo>
                    <a:pt x="776347" y="276023"/>
                    <a:pt x="785241" y="272224"/>
                    <a:pt x="791594" y="268426"/>
                  </a:cubicBezTo>
                  <a:cubicBezTo>
                    <a:pt x="795406" y="267160"/>
                    <a:pt x="797947" y="264627"/>
                    <a:pt x="800489" y="263361"/>
                  </a:cubicBezTo>
                  <a:cubicBezTo>
                    <a:pt x="801759" y="263361"/>
                    <a:pt x="803030" y="262095"/>
                    <a:pt x="804300" y="260829"/>
                  </a:cubicBezTo>
                  <a:cubicBezTo>
                    <a:pt x="814465" y="255764"/>
                    <a:pt x="833525" y="245635"/>
                    <a:pt x="839878" y="238038"/>
                  </a:cubicBezTo>
                  <a:cubicBezTo>
                    <a:pt x="846231" y="229175"/>
                    <a:pt x="855125" y="213981"/>
                    <a:pt x="857667" y="207650"/>
                  </a:cubicBezTo>
                  <a:cubicBezTo>
                    <a:pt x="860207" y="202585"/>
                    <a:pt x="862749" y="201319"/>
                    <a:pt x="865290" y="200053"/>
                  </a:cubicBezTo>
                  <a:cubicBezTo>
                    <a:pt x="866560" y="200053"/>
                    <a:pt x="866560" y="198787"/>
                    <a:pt x="867831" y="198787"/>
                  </a:cubicBezTo>
                  <a:cubicBezTo>
                    <a:pt x="870373" y="196255"/>
                    <a:pt x="875456" y="192456"/>
                    <a:pt x="875456" y="189924"/>
                  </a:cubicBezTo>
                  <a:cubicBezTo>
                    <a:pt x="875456" y="184859"/>
                    <a:pt x="879267" y="170931"/>
                    <a:pt x="888162" y="160802"/>
                  </a:cubicBezTo>
                  <a:cubicBezTo>
                    <a:pt x="898326" y="150673"/>
                    <a:pt x="914844" y="138011"/>
                    <a:pt x="933904" y="135479"/>
                  </a:cubicBezTo>
                  <a:cubicBezTo>
                    <a:pt x="936444" y="135479"/>
                    <a:pt x="940257" y="134213"/>
                    <a:pt x="944068" y="134213"/>
                  </a:cubicBezTo>
                  <a:cubicBezTo>
                    <a:pt x="959316" y="134213"/>
                    <a:pt x="973293" y="139277"/>
                    <a:pt x="980916" y="144342"/>
                  </a:cubicBezTo>
                  <a:cubicBezTo>
                    <a:pt x="991082" y="149407"/>
                    <a:pt x="1012681" y="169665"/>
                    <a:pt x="1017764" y="183593"/>
                  </a:cubicBezTo>
                  <a:cubicBezTo>
                    <a:pt x="1020305" y="188658"/>
                    <a:pt x="1021577" y="194989"/>
                    <a:pt x="1024117" y="201319"/>
                  </a:cubicBezTo>
                  <a:cubicBezTo>
                    <a:pt x="1027930" y="212715"/>
                    <a:pt x="1031741" y="224110"/>
                    <a:pt x="1035553" y="231707"/>
                  </a:cubicBezTo>
                  <a:cubicBezTo>
                    <a:pt x="1043177" y="245635"/>
                    <a:pt x="1055883" y="263361"/>
                    <a:pt x="1066048" y="268426"/>
                  </a:cubicBezTo>
                  <a:cubicBezTo>
                    <a:pt x="1074942" y="273490"/>
                    <a:pt x="1085108" y="277289"/>
                    <a:pt x="1096542" y="277289"/>
                  </a:cubicBezTo>
                  <a:cubicBezTo>
                    <a:pt x="1100354" y="277289"/>
                    <a:pt x="1104167" y="277289"/>
                    <a:pt x="1106707" y="276023"/>
                  </a:cubicBezTo>
                  <a:cubicBezTo>
                    <a:pt x="1124496" y="272224"/>
                    <a:pt x="1133390" y="258297"/>
                    <a:pt x="1138473" y="248167"/>
                  </a:cubicBezTo>
                  <a:cubicBezTo>
                    <a:pt x="1143556" y="236772"/>
                    <a:pt x="1146096" y="212715"/>
                    <a:pt x="1144826" y="206384"/>
                  </a:cubicBezTo>
                  <a:cubicBezTo>
                    <a:pt x="1143556" y="198787"/>
                    <a:pt x="1144826" y="182327"/>
                    <a:pt x="1146096" y="174730"/>
                  </a:cubicBezTo>
                  <a:cubicBezTo>
                    <a:pt x="1147367" y="168399"/>
                    <a:pt x="1151179" y="150673"/>
                    <a:pt x="1172779" y="132947"/>
                  </a:cubicBezTo>
                  <a:cubicBezTo>
                    <a:pt x="1176591" y="130414"/>
                    <a:pt x="1179132" y="127882"/>
                    <a:pt x="1182944" y="125350"/>
                  </a:cubicBezTo>
                  <a:cubicBezTo>
                    <a:pt x="1181674" y="122817"/>
                    <a:pt x="1179132" y="117753"/>
                    <a:pt x="1177862" y="115221"/>
                  </a:cubicBezTo>
                  <a:cubicBezTo>
                    <a:pt x="1176591" y="110156"/>
                    <a:pt x="1179132" y="100027"/>
                    <a:pt x="1180404" y="97494"/>
                  </a:cubicBezTo>
                  <a:cubicBezTo>
                    <a:pt x="1181674" y="94962"/>
                    <a:pt x="1181674" y="88631"/>
                    <a:pt x="1180404" y="84833"/>
                  </a:cubicBezTo>
                  <a:cubicBezTo>
                    <a:pt x="1180404" y="81034"/>
                    <a:pt x="1181674" y="72171"/>
                    <a:pt x="1181674" y="72171"/>
                  </a:cubicBezTo>
                  <a:lnTo>
                    <a:pt x="1181674" y="72171"/>
                  </a:lnTo>
                  <a:lnTo>
                    <a:pt x="1181674" y="72171"/>
                  </a:lnTo>
                  <a:cubicBezTo>
                    <a:pt x="1182944" y="70905"/>
                    <a:pt x="1185485" y="67106"/>
                    <a:pt x="1185485" y="64574"/>
                  </a:cubicBezTo>
                  <a:cubicBezTo>
                    <a:pt x="1185485" y="62042"/>
                    <a:pt x="1185485" y="59509"/>
                    <a:pt x="1185485" y="56977"/>
                  </a:cubicBezTo>
                  <a:cubicBezTo>
                    <a:pt x="1185485" y="54445"/>
                    <a:pt x="1185485" y="53179"/>
                    <a:pt x="1185485" y="51913"/>
                  </a:cubicBezTo>
                  <a:cubicBezTo>
                    <a:pt x="1185485" y="50646"/>
                    <a:pt x="1184215" y="50646"/>
                    <a:pt x="1182944" y="49380"/>
                  </a:cubicBezTo>
                  <a:cubicBezTo>
                    <a:pt x="1181674" y="49380"/>
                    <a:pt x="1181674" y="48114"/>
                    <a:pt x="1181674" y="48114"/>
                  </a:cubicBezTo>
                  <a:cubicBezTo>
                    <a:pt x="1181674" y="48114"/>
                    <a:pt x="1180404" y="48114"/>
                    <a:pt x="1179132" y="48114"/>
                  </a:cubicBezTo>
                  <a:cubicBezTo>
                    <a:pt x="1176591" y="49380"/>
                    <a:pt x="1170238" y="53179"/>
                    <a:pt x="1167698" y="55711"/>
                  </a:cubicBezTo>
                  <a:cubicBezTo>
                    <a:pt x="1165155" y="58243"/>
                    <a:pt x="1161345" y="59509"/>
                    <a:pt x="1160073" y="58243"/>
                  </a:cubicBezTo>
                  <a:cubicBezTo>
                    <a:pt x="1157532" y="56977"/>
                    <a:pt x="1156262" y="53179"/>
                    <a:pt x="1153720" y="44316"/>
                  </a:cubicBezTo>
                  <a:cubicBezTo>
                    <a:pt x="1153720" y="41783"/>
                    <a:pt x="1152449" y="40517"/>
                    <a:pt x="1151179" y="39251"/>
                  </a:cubicBezTo>
                  <a:cubicBezTo>
                    <a:pt x="1149909" y="37985"/>
                    <a:pt x="1149909" y="36719"/>
                    <a:pt x="1148638" y="35452"/>
                  </a:cubicBezTo>
                  <a:cubicBezTo>
                    <a:pt x="1147367" y="31654"/>
                    <a:pt x="1143556" y="27855"/>
                    <a:pt x="1142285" y="26589"/>
                  </a:cubicBezTo>
                  <a:lnTo>
                    <a:pt x="1141013" y="39251"/>
                  </a:lnTo>
                  <a:lnTo>
                    <a:pt x="1141013" y="39251"/>
                  </a:lnTo>
                  <a:cubicBezTo>
                    <a:pt x="1139743" y="41783"/>
                    <a:pt x="1137203" y="45582"/>
                    <a:pt x="1135932" y="46848"/>
                  </a:cubicBezTo>
                  <a:cubicBezTo>
                    <a:pt x="1135932" y="48114"/>
                    <a:pt x="1134660" y="49380"/>
                    <a:pt x="1133390" y="51913"/>
                  </a:cubicBezTo>
                  <a:cubicBezTo>
                    <a:pt x="1132120" y="54445"/>
                    <a:pt x="1130849" y="58243"/>
                    <a:pt x="1129579" y="59509"/>
                  </a:cubicBezTo>
                  <a:cubicBezTo>
                    <a:pt x="1129579" y="60776"/>
                    <a:pt x="1128307" y="62042"/>
                    <a:pt x="1128307" y="63308"/>
                  </a:cubicBezTo>
                  <a:cubicBezTo>
                    <a:pt x="1127037" y="64574"/>
                    <a:pt x="1127037" y="65840"/>
                    <a:pt x="1127037" y="67106"/>
                  </a:cubicBezTo>
                  <a:lnTo>
                    <a:pt x="1127037" y="77236"/>
                  </a:lnTo>
                  <a:lnTo>
                    <a:pt x="1125767" y="77236"/>
                  </a:lnTo>
                  <a:cubicBezTo>
                    <a:pt x="1125767" y="77236"/>
                    <a:pt x="1118143" y="77236"/>
                    <a:pt x="1111790" y="77236"/>
                  </a:cubicBezTo>
                  <a:cubicBezTo>
                    <a:pt x="1100354" y="77236"/>
                    <a:pt x="1097814" y="77236"/>
                    <a:pt x="1097814" y="77236"/>
                  </a:cubicBezTo>
                  <a:cubicBezTo>
                    <a:pt x="1094001" y="78502"/>
                    <a:pt x="1087648" y="79768"/>
                    <a:pt x="1081295" y="79768"/>
                  </a:cubicBezTo>
                  <a:cubicBezTo>
                    <a:pt x="1080025" y="79768"/>
                    <a:pt x="1077483" y="81034"/>
                    <a:pt x="1076212" y="81034"/>
                  </a:cubicBezTo>
                  <a:cubicBezTo>
                    <a:pt x="1073672" y="82300"/>
                    <a:pt x="1069859" y="83567"/>
                    <a:pt x="1064776" y="83567"/>
                  </a:cubicBezTo>
                  <a:lnTo>
                    <a:pt x="1062236" y="83567"/>
                  </a:lnTo>
                  <a:cubicBezTo>
                    <a:pt x="1054612" y="83567"/>
                    <a:pt x="1046989" y="83567"/>
                    <a:pt x="1041906" y="78502"/>
                  </a:cubicBezTo>
                  <a:cubicBezTo>
                    <a:pt x="1039364" y="75970"/>
                    <a:pt x="1036823" y="72171"/>
                    <a:pt x="1035553" y="68373"/>
                  </a:cubicBezTo>
                  <a:cubicBezTo>
                    <a:pt x="1033011" y="64574"/>
                    <a:pt x="1031741" y="59509"/>
                    <a:pt x="1027930" y="56977"/>
                  </a:cubicBezTo>
                  <a:lnTo>
                    <a:pt x="1026658" y="55711"/>
                  </a:lnTo>
                  <a:cubicBezTo>
                    <a:pt x="1020305" y="50646"/>
                    <a:pt x="1011411" y="44316"/>
                    <a:pt x="1006328" y="37985"/>
                  </a:cubicBezTo>
                  <a:cubicBezTo>
                    <a:pt x="1002517" y="34186"/>
                    <a:pt x="1001246" y="30388"/>
                    <a:pt x="999975" y="26589"/>
                  </a:cubicBezTo>
                  <a:cubicBezTo>
                    <a:pt x="998705" y="24057"/>
                    <a:pt x="998705" y="22791"/>
                    <a:pt x="997435" y="20259"/>
                  </a:cubicBezTo>
                  <a:cubicBezTo>
                    <a:pt x="996164" y="17726"/>
                    <a:pt x="994892" y="16460"/>
                    <a:pt x="993622" y="13928"/>
                  </a:cubicBezTo>
                  <a:cubicBezTo>
                    <a:pt x="992352" y="11396"/>
                    <a:pt x="991082" y="10129"/>
                    <a:pt x="991082" y="8863"/>
                  </a:cubicBezTo>
                  <a:cubicBezTo>
                    <a:pt x="989811" y="7597"/>
                    <a:pt x="988539" y="7597"/>
                    <a:pt x="987269" y="7597"/>
                  </a:cubicBezTo>
                  <a:cubicBezTo>
                    <a:pt x="985999" y="7597"/>
                    <a:pt x="984728" y="8863"/>
                    <a:pt x="983458" y="11396"/>
                  </a:cubicBezTo>
                  <a:cubicBezTo>
                    <a:pt x="980916" y="13928"/>
                    <a:pt x="977105" y="17726"/>
                    <a:pt x="974563" y="18992"/>
                  </a:cubicBezTo>
                  <a:cubicBezTo>
                    <a:pt x="973293" y="18992"/>
                    <a:pt x="972022" y="20259"/>
                    <a:pt x="970752" y="21525"/>
                  </a:cubicBezTo>
                  <a:cubicBezTo>
                    <a:pt x="966939" y="24057"/>
                    <a:pt x="961857" y="26589"/>
                    <a:pt x="956774" y="26589"/>
                  </a:cubicBezTo>
                  <a:cubicBezTo>
                    <a:pt x="951693" y="26589"/>
                    <a:pt x="949151" y="25323"/>
                    <a:pt x="946610" y="24057"/>
                  </a:cubicBezTo>
                  <a:cubicBezTo>
                    <a:pt x="945340" y="24057"/>
                    <a:pt x="944068" y="22791"/>
                    <a:pt x="944068" y="22791"/>
                  </a:cubicBezTo>
                  <a:cubicBezTo>
                    <a:pt x="942797" y="22791"/>
                    <a:pt x="942797" y="22791"/>
                    <a:pt x="941527" y="21525"/>
                  </a:cubicBezTo>
                  <a:cubicBezTo>
                    <a:pt x="937715" y="20259"/>
                    <a:pt x="933904" y="18992"/>
                    <a:pt x="931362" y="18992"/>
                  </a:cubicBezTo>
                  <a:cubicBezTo>
                    <a:pt x="928821" y="18992"/>
                    <a:pt x="927551" y="17726"/>
                    <a:pt x="926280" y="17726"/>
                  </a:cubicBezTo>
                  <a:cubicBezTo>
                    <a:pt x="925008" y="16460"/>
                    <a:pt x="922468" y="16460"/>
                    <a:pt x="919927" y="16460"/>
                  </a:cubicBezTo>
                  <a:cubicBezTo>
                    <a:pt x="916115" y="16460"/>
                    <a:pt x="914844" y="18992"/>
                    <a:pt x="912302" y="20259"/>
                  </a:cubicBezTo>
                  <a:cubicBezTo>
                    <a:pt x="911032" y="21525"/>
                    <a:pt x="909762" y="22791"/>
                    <a:pt x="907221" y="24057"/>
                  </a:cubicBezTo>
                  <a:cubicBezTo>
                    <a:pt x="905949" y="25323"/>
                    <a:pt x="903409" y="26589"/>
                    <a:pt x="900868" y="26589"/>
                  </a:cubicBezTo>
                  <a:cubicBezTo>
                    <a:pt x="897056" y="27855"/>
                    <a:pt x="893243" y="30388"/>
                    <a:pt x="890702" y="31654"/>
                  </a:cubicBezTo>
                  <a:cubicBezTo>
                    <a:pt x="886890" y="32920"/>
                    <a:pt x="884349" y="35452"/>
                    <a:pt x="883079" y="35452"/>
                  </a:cubicBezTo>
                  <a:cubicBezTo>
                    <a:pt x="883079" y="35452"/>
                    <a:pt x="884349" y="36719"/>
                    <a:pt x="884349" y="37985"/>
                  </a:cubicBezTo>
                  <a:cubicBezTo>
                    <a:pt x="886890" y="41783"/>
                    <a:pt x="888162" y="44316"/>
                    <a:pt x="888162" y="46848"/>
                  </a:cubicBezTo>
                  <a:lnTo>
                    <a:pt x="888162" y="48114"/>
                  </a:lnTo>
                  <a:cubicBezTo>
                    <a:pt x="888162" y="50646"/>
                    <a:pt x="890702" y="56977"/>
                    <a:pt x="891973" y="59509"/>
                  </a:cubicBezTo>
                  <a:cubicBezTo>
                    <a:pt x="895785" y="62042"/>
                    <a:pt x="898326" y="67106"/>
                    <a:pt x="898326" y="69639"/>
                  </a:cubicBezTo>
                  <a:cubicBezTo>
                    <a:pt x="898326" y="69639"/>
                    <a:pt x="898326" y="70905"/>
                    <a:pt x="898326" y="70905"/>
                  </a:cubicBezTo>
                  <a:cubicBezTo>
                    <a:pt x="898326" y="72171"/>
                    <a:pt x="898326" y="74703"/>
                    <a:pt x="894515" y="75970"/>
                  </a:cubicBezTo>
                  <a:cubicBezTo>
                    <a:pt x="893243" y="75970"/>
                    <a:pt x="891973" y="75970"/>
                    <a:pt x="891973" y="75970"/>
                  </a:cubicBezTo>
                  <a:cubicBezTo>
                    <a:pt x="889432" y="75970"/>
                    <a:pt x="888162" y="75970"/>
                    <a:pt x="886890" y="77236"/>
                  </a:cubicBezTo>
                  <a:cubicBezTo>
                    <a:pt x="885620" y="78502"/>
                    <a:pt x="884349" y="79768"/>
                    <a:pt x="881809" y="79768"/>
                  </a:cubicBezTo>
                  <a:cubicBezTo>
                    <a:pt x="880537" y="79768"/>
                    <a:pt x="879267" y="79768"/>
                    <a:pt x="877996" y="78502"/>
                  </a:cubicBezTo>
                  <a:cubicBezTo>
                    <a:pt x="876726" y="77236"/>
                    <a:pt x="876726" y="77236"/>
                    <a:pt x="875456" y="75970"/>
                  </a:cubicBezTo>
                  <a:cubicBezTo>
                    <a:pt x="874184" y="74703"/>
                    <a:pt x="871643" y="72171"/>
                    <a:pt x="870373" y="72171"/>
                  </a:cubicBezTo>
                  <a:cubicBezTo>
                    <a:pt x="867831" y="70905"/>
                    <a:pt x="864020" y="69639"/>
                    <a:pt x="860207" y="67106"/>
                  </a:cubicBezTo>
                  <a:cubicBezTo>
                    <a:pt x="858937" y="65840"/>
                    <a:pt x="855125" y="65840"/>
                    <a:pt x="853854" y="65840"/>
                  </a:cubicBezTo>
                  <a:lnTo>
                    <a:pt x="852584" y="79768"/>
                  </a:lnTo>
                  <a:lnTo>
                    <a:pt x="852584" y="79768"/>
                  </a:lnTo>
                  <a:cubicBezTo>
                    <a:pt x="852584" y="79768"/>
                    <a:pt x="850043" y="83567"/>
                    <a:pt x="844961" y="84833"/>
                  </a:cubicBezTo>
                  <a:cubicBezTo>
                    <a:pt x="839878" y="86099"/>
                    <a:pt x="837337" y="87365"/>
                    <a:pt x="834795" y="89897"/>
                  </a:cubicBezTo>
                  <a:cubicBezTo>
                    <a:pt x="830984" y="92430"/>
                    <a:pt x="820818" y="101293"/>
                    <a:pt x="820818" y="101293"/>
                  </a:cubicBezTo>
                  <a:lnTo>
                    <a:pt x="819548" y="102559"/>
                  </a:lnTo>
                  <a:lnTo>
                    <a:pt x="818278" y="101293"/>
                  </a:lnTo>
                  <a:cubicBezTo>
                    <a:pt x="815736" y="97494"/>
                    <a:pt x="810653" y="92430"/>
                    <a:pt x="809383" y="91163"/>
                  </a:cubicBezTo>
                  <a:cubicBezTo>
                    <a:pt x="809383" y="91163"/>
                    <a:pt x="808112" y="89897"/>
                    <a:pt x="806842" y="89897"/>
                  </a:cubicBezTo>
                  <a:cubicBezTo>
                    <a:pt x="803030" y="88631"/>
                    <a:pt x="800489" y="87365"/>
                    <a:pt x="800489" y="84833"/>
                  </a:cubicBezTo>
                  <a:cubicBezTo>
                    <a:pt x="800489" y="82300"/>
                    <a:pt x="800489" y="75970"/>
                    <a:pt x="800489" y="74703"/>
                  </a:cubicBezTo>
                  <a:lnTo>
                    <a:pt x="797947" y="69639"/>
                  </a:lnTo>
                  <a:cubicBezTo>
                    <a:pt x="787783" y="78502"/>
                    <a:pt x="781430" y="82300"/>
                    <a:pt x="780159" y="82300"/>
                  </a:cubicBezTo>
                  <a:cubicBezTo>
                    <a:pt x="778887" y="82300"/>
                    <a:pt x="777617" y="81034"/>
                    <a:pt x="773806" y="78502"/>
                  </a:cubicBezTo>
                  <a:cubicBezTo>
                    <a:pt x="771264" y="77236"/>
                    <a:pt x="768723" y="74703"/>
                    <a:pt x="767453" y="74703"/>
                  </a:cubicBezTo>
                  <a:cubicBezTo>
                    <a:pt x="763641" y="73437"/>
                    <a:pt x="758558" y="70905"/>
                    <a:pt x="753475" y="68373"/>
                  </a:cubicBezTo>
                  <a:cubicBezTo>
                    <a:pt x="752205" y="67106"/>
                    <a:pt x="750935" y="67106"/>
                    <a:pt x="749664" y="67106"/>
                  </a:cubicBezTo>
                  <a:cubicBezTo>
                    <a:pt x="749664" y="67106"/>
                    <a:pt x="749664" y="67106"/>
                    <a:pt x="748394" y="67106"/>
                  </a:cubicBezTo>
                  <a:cubicBezTo>
                    <a:pt x="748394" y="67106"/>
                    <a:pt x="747122" y="68373"/>
                    <a:pt x="745852" y="69639"/>
                  </a:cubicBezTo>
                  <a:cubicBezTo>
                    <a:pt x="743311" y="73437"/>
                    <a:pt x="742041" y="74703"/>
                    <a:pt x="740769" y="74703"/>
                  </a:cubicBezTo>
                  <a:lnTo>
                    <a:pt x="740769" y="74703"/>
                  </a:lnTo>
                  <a:cubicBezTo>
                    <a:pt x="739499" y="74703"/>
                    <a:pt x="738228" y="73437"/>
                    <a:pt x="736958" y="70905"/>
                  </a:cubicBezTo>
                  <a:cubicBezTo>
                    <a:pt x="735688" y="69639"/>
                    <a:pt x="734416" y="67106"/>
                    <a:pt x="733146" y="67106"/>
                  </a:cubicBezTo>
                  <a:cubicBezTo>
                    <a:pt x="733146" y="67106"/>
                    <a:pt x="730605" y="69639"/>
                    <a:pt x="729335" y="70905"/>
                  </a:cubicBezTo>
                  <a:cubicBezTo>
                    <a:pt x="728063" y="72171"/>
                    <a:pt x="726792" y="73437"/>
                    <a:pt x="725522" y="73437"/>
                  </a:cubicBezTo>
                  <a:cubicBezTo>
                    <a:pt x="722982" y="74703"/>
                    <a:pt x="719169" y="77236"/>
                    <a:pt x="716628" y="75970"/>
                  </a:cubicBezTo>
                  <a:cubicBezTo>
                    <a:pt x="715357" y="75970"/>
                    <a:pt x="714086" y="74703"/>
                    <a:pt x="712816" y="73437"/>
                  </a:cubicBezTo>
                  <a:cubicBezTo>
                    <a:pt x="711546" y="72171"/>
                    <a:pt x="710275" y="70905"/>
                    <a:pt x="709004" y="70905"/>
                  </a:cubicBezTo>
                  <a:cubicBezTo>
                    <a:pt x="707733" y="70905"/>
                    <a:pt x="705193" y="69639"/>
                    <a:pt x="702650" y="69639"/>
                  </a:cubicBezTo>
                  <a:cubicBezTo>
                    <a:pt x="698840" y="68373"/>
                    <a:pt x="693757" y="67106"/>
                    <a:pt x="691216" y="67106"/>
                  </a:cubicBezTo>
                  <a:cubicBezTo>
                    <a:pt x="688674" y="67106"/>
                    <a:pt x="687404" y="65840"/>
                    <a:pt x="684863" y="65840"/>
                  </a:cubicBezTo>
                  <a:cubicBezTo>
                    <a:pt x="683591" y="64574"/>
                    <a:pt x="681051" y="64574"/>
                    <a:pt x="678510" y="64574"/>
                  </a:cubicBezTo>
                  <a:cubicBezTo>
                    <a:pt x="675968" y="64574"/>
                    <a:pt x="673427" y="65840"/>
                    <a:pt x="670885" y="67106"/>
                  </a:cubicBezTo>
                  <a:cubicBezTo>
                    <a:pt x="668344" y="68373"/>
                    <a:pt x="667074" y="69639"/>
                    <a:pt x="663262" y="69639"/>
                  </a:cubicBezTo>
                  <a:cubicBezTo>
                    <a:pt x="661991" y="69639"/>
                    <a:pt x="660721" y="69639"/>
                    <a:pt x="659451" y="69639"/>
                  </a:cubicBezTo>
                  <a:cubicBezTo>
                    <a:pt x="656909" y="69639"/>
                    <a:pt x="656909" y="69639"/>
                    <a:pt x="653098" y="68373"/>
                  </a:cubicBezTo>
                  <a:cubicBezTo>
                    <a:pt x="650555" y="67106"/>
                    <a:pt x="649285" y="65840"/>
                    <a:pt x="646745" y="64574"/>
                  </a:cubicBezTo>
                  <a:cubicBezTo>
                    <a:pt x="645473" y="63308"/>
                    <a:pt x="644202" y="62042"/>
                    <a:pt x="641662" y="60776"/>
                  </a:cubicBezTo>
                  <a:cubicBezTo>
                    <a:pt x="636579" y="59509"/>
                    <a:pt x="632767" y="56977"/>
                    <a:pt x="626413" y="51913"/>
                  </a:cubicBezTo>
                  <a:lnTo>
                    <a:pt x="623873" y="50646"/>
                  </a:lnTo>
                  <a:cubicBezTo>
                    <a:pt x="618790" y="46848"/>
                    <a:pt x="612437" y="41783"/>
                    <a:pt x="608626" y="40517"/>
                  </a:cubicBezTo>
                  <a:cubicBezTo>
                    <a:pt x="606084" y="40517"/>
                    <a:pt x="604814" y="40517"/>
                    <a:pt x="602273" y="41783"/>
                  </a:cubicBezTo>
                  <a:cubicBezTo>
                    <a:pt x="599731" y="43050"/>
                    <a:pt x="597190" y="44316"/>
                    <a:pt x="594648" y="44316"/>
                  </a:cubicBezTo>
                  <a:cubicBezTo>
                    <a:pt x="590837" y="44316"/>
                    <a:pt x="588295" y="45582"/>
                    <a:pt x="584484" y="46848"/>
                  </a:cubicBezTo>
                  <a:cubicBezTo>
                    <a:pt x="581942" y="48114"/>
                    <a:pt x="578131" y="49380"/>
                    <a:pt x="574318" y="50646"/>
                  </a:cubicBezTo>
                  <a:cubicBezTo>
                    <a:pt x="567965" y="51913"/>
                    <a:pt x="565425" y="54445"/>
                    <a:pt x="561612" y="55711"/>
                  </a:cubicBezTo>
                  <a:cubicBezTo>
                    <a:pt x="560342" y="56977"/>
                    <a:pt x="559072" y="56977"/>
                    <a:pt x="556529" y="58243"/>
                  </a:cubicBezTo>
                  <a:cubicBezTo>
                    <a:pt x="553989" y="59509"/>
                    <a:pt x="550176" y="62042"/>
                    <a:pt x="547636" y="63308"/>
                  </a:cubicBezTo>
                  <a:cubicBezTo>
                    <a:pt x="543823" y="65840"/>
                    <a:pt x="541283" y="67106"/>
                    <a:pt x="537470" y="68373"/>
                  </a:cubicBezTo>
                  <a:cubicBezTo>
                    <a:pt x="534930" y="69639"/>
                    <a:pt x="534930" y="70905"/>
                    <a:pt x="534930" y="73437"/>
                  </a:cubicBezTo>
                  <a:cubicBezTo>
                    <a:pt x="534930" y="74703"/>
                    <a:pt x="534930" y="77236"/>
                    <a:pt x="532389" y="79768"/>
                  </a:cubicBezTo>
                  <a:lnTo>
                    <a:pt x="532389" y="79768"/>
                  </a:lnTo>
                  <a:cubicBezTo>
                    <a:pt x="528577" y="83567"/>
                    <a:pt x="526036" y="87365"/>
                    <a:pt x="520953" y="88631"/>
                  </a:cubicBezTo>
                  <a:cubicBezTo>
                    <a:pt x="517141" y="89897"/>
                    <a:pt x="515870" y="92430"/>
                    <a:pt x="513330" y="96228"/>
                  </a:cubicBezTo>
                  <a:cubicBezTo>
                    <a:pt x="512058" y="100027"/>
                    <a:pt x="508247" y="103825"/>
                    <a:pt x="504434" y="106357"/>
                  </a:cubicBezTo>
                  <a:cubicBezTo>
                    <a:pt x="501894" y="107624"/>
                    <a:pt x="500624" y="108890"/>
                    <a:pt x="499352" y="110156"/>
                  </a:cubicBezTo>
                  <a:cubicBezTo>
                    <a:pt x="498081" y="111422"/>
                    <a:pt x="498081" y="111422"/>
                    <a:pt x="496811" y="111422"/>
                  </a:cubicBezTo>
                  <a:cubicBezTo>
                    <a:pt x="495541" y="112688"/>
                    <a:pt x="492999" y="113954"/>
                    <a:pt x="490458" y="113954"/>
                  </a:cubicBezTo>
                  <a:cubicBezTo>
                    <a:pt x="489188" y="113954"/>
                    <a:pt x="489188" y="113954"/>
                    <a:pt x="487917" y="113954"/>
                  </a:cubicBezTo>
                  <a:cubicBezTo>
                    <a:pt x="486646" y="112688"/>
                    <a:pt x="484105" y="110156"/>
                    <a:pt x="482835" y="107624"/>
                  </a:cubicBezTo>
                  <a:cubicBezTo>
                    <a:pt x="481564" y="105091"/>
                    <a:pt x="480292" y="103825"/>
                    <a:pt x="479022" y="102559"/>
                  </a:cubicBezTo>
                  <a:cubicBezTo>
                    <a:pt x="476481" y="100027"/>
                    <a:pt x="472669" y="91163"/>
                    <a:pt x="470128" y="84833"/>
                  </a:cubicBezTo>
                  <a:cubicBezTo>
                    <a:pt x="468858" y="82300"/>
                    <a:pt x="467586" y="73437"/>
                    <a:pt x="463775" y="72171"/>
                  </a:cubicBezTo>
                  <a:cubicBezTo>
                    <a:pt x="462505" y="72171"/>
                    <a:pt x="462505" y="72171"/>
                    <a:pt x="461233" y="70905"/>
                  </a:cubicBezTo>
                  <a:cubicBezTo>
                    <a:pt x="459963" y="70905"/>
                    <a:pt x="457422" y="69639"/>
                    <a:pt x="456152" y="67106"/>
                  </a:cubicBezTo>
                  <a:cubicBezTo>
                    <a:pt x="454880" y="64574"/>
                    <a:pt x="454880" y="62042"/>
                    <a:pt x="453610" y="59509"/>
                  </a:cubicBezTo>
                  <a:cubicBezTo>
                    <a:pt x="452339" y="59509"/>
                    <a:pt x="451069" y="60776"/>
                    <a:pt x="449799" y="60776"/>
                  </a:cubicBezTo>
                  <a:cubicBezTo>
                    <a:pt x="449799" y="60776"/>
                    <a:pt x="448527" y="62042"/>
                    <a:pt x="447257" y="63308"/>
                  </a:cubicBezTo>
                  <a:cubicBezTo>
                    <a:pt x="444716" y="67106"/>
                    <a:pt x="439633" y="70905"/>
                    <a:pt x="434551" y="72171"/>
                  </a:cubicBezTo>
                  <a:cubicBezTo>
                    <a:pt x="429468" y="73437"/>
                    <a:pt x="423115" y="73437"/>
                    <a:pt x="418033" y="74703"/>
                  </a:cubicBezTo>
                  <a:cubicBezTo>
                    <a:pt x="415491" y="74703"/>
                    <a:pt x="412951" y="74703"/>
                    <a:pt x="411680" y="75970"/>
                  </a:cubicBezTo>
                  <a:lnTo>
                    <a:pt x="410408" y="75970"/>
                  </a:lnTo>
                  <a:cubicBezTo>
                    <a:pt x="407868" y="77236"/>
                    <a:pt x="404055" y="77236"/>
                    <a:pt x="400244" y="75970"/>
                  </a:cubicBezTo>
                  <a:cubicBezTo>
                    <a:pt x="398974" y="75970"/>
                    <a:pt x="395162" y="74703"/>
                    <a:pt x="392621" y="73437"/>
                  </a:cubicBezTo>
                  <a:cubicBezTo>
                    <a:pt x="387538" y="70905"/>
                    <a:pt x="382456" y="69639"/>
                    <a:pt x="378643" y="68373"/>
                  </a:cubicBezTo>
                  <a:cubicBezTo>
                    <a:pt x="373562" y="67106"/>
                    <a:pt x="346878" y="55711"/>
                    <a:pt x="339254" y="51913"/>
                  </a:cubicBezTo>
                  <a:cubicBezTo>
                    <a:pt x="336714" y="50646"/>
                    <a:pt x="332901" y="49380"/>
                    <a:pt x="330361" y="48114"/>
                  </a:cubicBezTo>
                  <a:cubicBezTo>
                    <a:pt x="325278" y="46848"/>
                    <a:pt x="320195" y="44316"/>
                    <a:pt x="313842" y="41783"/>
                  </a:cubicBezTo>
                  <a:cubicBezTo>
                    <a:pt x="308759" y="39251"/>
                    <a:pt x="304948" y="37985"/>
                    <a:pt x="302406" y="37985"/>
                  </a:cubicBezTo>
                  <a:cubicBezTo>
                    <a:pt x="301136" y="37985"/>
                    <a:pt x="298595" y="36719"/>
                    <a:pt x="298595" y="36719"/>
                  </a:cubicBezTo>
                  <a:cubicBezTo>
                    <a:pt x="297325" y="35452"/>
                    <a:pt x="296053" y="34186"/>
                    <a:pt x="296053" y="32920"/>
                  </a:cubicBezTo>
                  <a:lnTo>
                    <a:pt x="287159" y="31654"/>
                  </a:lnTo>
                  <a:lnTo>
                    <a:pt x="284619" y="30388"/>
                  </a:lnTo>
                  <a:lnTo>
                    <a:pt x="282076" y="30388"/>
                  </a:lnTo>
                  <a:lnTo>
                    <a:pt x="274453" y="51913"/>
                  </a:lnTo>
                  <a:lnTo>
                    <a:pt x="276994" y="62042"/>
                  </a:lnTo>
                  <a:lnTo>
                    <a:pt x="275723" y="70905"/>
                  </a:lnTo>
                  <a:lnTo>
                    <a:pt x="271912" y="74703"/>
                  </a:lnTo>
                  <a:lnTo>
                    <a:pt x="263017" y="138011"/>
                  </a:lnTo>
                  <a:lnTo>
                    <a:pt x="259206" y="144342"/>
                  </a:lnTo>
                  <a:cubicBezTo>
                    <a:pt x="259206" y="146875"/>
                    <a:pt x="255394" y="162068"/>
                    <a:pt x="250311" y="167133"/>
                  </a:cubicBezTo>
                  <a:cubicBezTo>
                    <a:pt x="245228" y="173464"/>
                    <a:pt x="242688" y="184859"/>
                    <a:pt x="242688" y="189924"/>
                  </a:cubicBezTo>
                  <a:cubicBezTo>
                    <a:pt x="242688" y="194989"/>
                    <a:pt x="245228" y="205118"/>
                    <a:pt x="246500" y="208916"/>
                  </a:cubicBezTo>
                  <a:cubicBezTo>
                    <a:pt x="247770" y="212715"/>
                    <a:pt x="250311" y="219046"/>
                    <a:pt x="250311" y="224110"/>
                  </a:cubicBezTo>
                  <a:cubicBezTo>
                    <a:pt x="250311" y="225376"/>
                    <a:pt x="250311" y="226643"/>
                    <a:pt x="251581" y="229175"/>
                  </a:cubicBezTo>
                  <a:cubicBezTo>
                    <a:pt x="252853" y="231707"/>
                    <a:pt x="254123" y="235506"/>
                    <a:pt x="251581" y="239304"/>
                  </a:cubicBezTo>
                  <a:cubicBezTo>
                    <a:pt x="249041" y="245635"/>
                    <a:pt x="246500" y="254498"/>
                    <a:pt x="249041" y="259563"/>
                  </a:cubicBezTo>
                  <a:cubicBezTo>
                    <a:pt x="250311" y="263361"/>
                    <a:pt x="252853" y="265893"/>
                    <a:pt x="255394" y="267160"/>
                  </a:cubicBezTo>
                  <a:cubicBezTo>
                    <a:pt x="257934" y="268426"/>
                    <a:pt x="259206" y="270958"/>
                    <a:pt x="260477" y="272224"/>
                  </a:cubicBezTo>
                  <a:lnTo>
                    <a:pt x="261747" y="274756"/>
                  </a:lnTo>
                  <a:cubicBezTo>
                    <a:pt x="264287" y="278555"/>
                    <a:pt x="266830" y="283620"/>
                    <a:pt x="268100" y="284886"/>
                  </a:cubicBezTo>
                  <a:cubicBezTo>
                    <a:pt x="269370" y="286152"/>
                    <a:pt x="273183" y="288684"/>
                    <a:pt x="273183" y="288684"/>
                  </a:cubicBezTo>
                  <a:lnTo>
                    <a:pt x="274453" y="289951"/>
                  </a:lnTo>
                  <a:lnTo>
                    <a:pt x="271912" y="297547"/>
                  </a:lnTo>
                  <a:lnTo>
                    <a:pt x="270641" y="296281"/>
                  </a:lnTo>
                  <a:cubicBezTo>
                    <a:pt x="270641" y="296281"/>
                    <a:pt x="270641" y="296281"/>
                    <a:pt x="270641" y="296281"/>
                  </a:cubicBezTo>
                  <a:cubicBezTo>
                    <a:pt x="269370" y="296281"/>
                    <a:pt x="266830" y="296281"/>
                    <a:pt x="260477" y="300080"/>
                  </a:cubicBezTo>
                  <a:cubicBezTo>
                    <a:pt x="256664" y="302612"/>
                    <a:pt x="251581" y="305144"/>
                    <a:pt x="247770" y="307677"/>
                  </a:cubicBezTo>
                  <a:cubicBezTo>
                    <a:pt x="242688" y="311475"/>
                    <a:pt x="237605" y="314007"/>
                    <a:pt x="233794" y="315274"/>
                  </a:cubicBezTo>
                  <a:cubicBezTo>
                    <a:pt x="229981" y="316540"/>
                    <a:pt x="227441" y="317806"/>
                    <a:pt x="224899" y="319072"/>
                  </a:cubicBezTo>
                  <a:cubicBezTo>
                    <a:pt x="222358" y="320338"/>
                    <a:pt x="218546" y="321605"/>
                    <a:pt x="216005" y="322871"/>
                  </a:cubicBezTo>
                  <a:cubicBezTo>
                    <a:pt x="212192" y="324137"/>
                    <a:pt x="207110" y="327935"/>
                    <a:pt x="202028" y="331734"/>
                  </a:cubicBezTo>
                  <a:cubicBezTo>
                    <a:pt x="199486" y="333000"/>
                    <a:pt x="198216" y="335532"/>
                    <a:pt x="195675" y="335532"/>
                  </a:cubicBezTo>
                  <a:cubicBezTo>
                    <a:pt x="193133" y="336798"/>
                    <a:pt x="188050" y="340597"/>
                    <a:pt x="182969" y="344395"/>
                  </a:cubicBezTo>
                  <a:cubicBezTo>
                    <a:pt x="180427" y="346928"/>
                    <a:pt x="176616" y="348194"/>
                    <a:pt x="175344" y="349460"/>
                  </a:cubicBezTo>
                  <a:cubicBezTo>
                    <a:pt x="171533" y="351992"/>
                    <a:pt x="166451" y="354525"/>
                    <a:pt x="162638" y="357057"/>
                  </a:cubicBezTo>
                  <a:cubicBezTo>
                    <a:pt x="161368" y="358323"/>
                    <a:pt x="160097" y="358323"/>
                    <a:pt x="158827" y="359589"/>
                  </a:cubicBezTo>
                  <a:cubicBezTo>
                    <a:pt x="155015" y="362122"/>
                    <a:pt x="149932" y="365920"/>
                    <a:pt x="148662" y="369718"/>
                  </a:cubicBezTo>
                  <a:cubicBezTo>
                    <a:pt x="147391" y="373517"/>
                    <a:pt x="143579" y="379848"/>
                    <a:pt x="141038" y="384912"/>
                  </a:cubicBezTo>
                  <a:cubicBezTo>
                    <a:pt x="138498" y="388711"/>
                    <a:pt x="137226" y="391243"/>
                    <a:pt x="137226" y="393776"/>
                  </a:cubicBezTo>
                  <a:cubicBezTo>
                    <a:pt x="137226" y="395042"/>
                    <a:pt x="137226" y="397574"/>
                    <a:pt x="137226" y="398840"/>
                  </a:cubicBezTo>
                  <a:lnTo>
                    <a:pt x="144851" y="402639"/>
                  </a:lnTo>
                  <a:lnTo>
                    <a:pt x="142309" y="408969"/>
                  </a:lnTo>
                  <a:lnTo>
                    <a:pt x="118166" y="408969"/>
                  </a:lnTo>
                  <a:cubicBezTo>
                    <a:pt x="114356" y="408969"/>
                    <a:pt x="109273" y="410236"/>
                    <a:pt x="106732" y="412768"/>
                  </a:cubicBezTo>
                  <a:cubicBezTo>
                    <a:pt x="105460" y="414034"/>
                    <a:pt x="105460" y="415300"/>
                    <a:pt x="104190" y="417832"/>
                  </a:cubicBezTo>
                  <a:cubicBezTo>
                    <a:pt x="102920" y="420365"/>
                    <a:pt x="102920" y="421631"/>
                    <a:pt x="100379" y="424163"/>
                  </a:cubicBezTo>
                  <a:cubicBezTo>
                    <a:pt x="97837" y="427962"/>
                    <a:pt x="96567" y="430494"/>
                    <a:pt x="96567" y="433026"/>
                  </a:cubicBezTo>
                  <a:cubicBezTo>
                    <a:pt x="96567" y="436825"/>
                    <a:pt x="94026" y="440623"/>
                    <a:pt x="90214" y="441890"/>
                  </a:cubicBezTo>
                  <a:cubicBezTo>
                    <a:pt x="87673" y="441890"/>
                    <a:pt x="86401" y="441890"/>
                    <a:pt x="83860" y="440623"/>
                  </a:cubicBezTo>
                  <a:cubicBezTo>
                    <a:pt x="82590" y="439357"/>
                    <a:pt x="80048" y="439357"/>
                    <a:pt x="77507" y="438091"/>
                  </a:cubicBezTo>
                  <a:cubicBezTo>
                    <a:pt x="73695" y="438091"/>
                    <a:pt x="71154" y="436825"/>
                    <a:pt x="68614" y="436825"/>
                  </a:cubicBezTo>
                  <a:cubicBezTo>
                    <a:pt x="67342" y="436825"/>
                    <a:pt x="64801" y="435559"/>
                    <a:pt x="63531" y="435559"/>
                  </a:cubicBezTo>
                  <a:cubicBezTo>
                    <a:pt x="60989" y="435559"/>
                    <a:pt x="58448" y="434293"/>
                    <a:pt x="55907" y="433026"/>
                  </a:cubicBezTo>
                  <a:cubicBezTo>
                    <a:pt x="53365" y="431760"/>
                    <a:pt x="49554" y="430494"/>
                    <a:pt x="47012" y="430494"/>
                  </a:cubicBezTo>
                  <a:cubicBezTo>
                    <a:pt x="43201" y="429228"/>
                    <a:pt x="40659" y="426696"/>
                    <a:pt x="38119" y="424163"/>
                  </a:cubicBezTo>
                  <a:cubicBezTo>
                    <a:pt x="36848" y="422897"/>
                    <a:pt x="35576" y="420365"/>
                    <a:pt x="34306" y="420365"/>
                  </a:cubicBezTo>
                  <a:cubicBezTo>
                    <a:pt x="33036" y="420365"/>
                    <a:pt x="31765" y="420365"/>
                    <a:pt x="30495" y="421631"/>
                  </a:cubicBezTo>
                  <a:cubicBezTo>
                    <a:pt x="29223" y="422897"/>
                    <a:pt x="27953" y="422897"/>
                    <a:pt x="26683" y="422897"/>
                  </a:cubicBezTo>
                  <a:cubicBezTo>
                    <a:pt x="25412" y="422897"/>
                    <a:pt x="22870" y="421631"/>
                    <a:pt x="21600" y="420365"/>
                  </a:cubicBezTo>
                  <a:cubicBezTo>
                    <a:pt x="20330" y="419099"/>
                    <a:pt x="19059" y="417832"/>
                    <a:pt x="17789" y="417832"/>
                  </a:cubicBezTo>
                  <a:cubicBezTo>
                    <a:pt x="16517" y="417832"/>
                    <a:pt x="12706" y="417832"/>
                    <a:pt x="11436" y="417832"/>
                  </a:cubicBezTo>
                  <a:lnTo>
                    <a:pt x="12706" y="443156"/>
                  </a:lnTo>
                  <a:lnTo>
                    <a:pt x="2541" y="449486"/>
                  </a:lnTo>
                  <a:lnTo>
                    <a:pt x="0" y="472277"/>
                  </a:lnTo>
                  <a:lnTo>
                    <a:pt x="17789" y="469745"/>
                  </a:lnTo>
                  <a:lnTo>
                    <a:pt x="22870" y="526722"/>
                  </a:lnTo>
                  <a:cubicBezTo>
                    <a:pt x="25412" y="527988"/>
                    <a:pt x="31765" y="533053"/>
                    <a:pt x="31765" y="538118"/>
                  </a:cubicBezTo>
                  <a:cubicBezTo>
                    <a:pt x="31765" y="539384"/>
                    <a:pt x="31765" y="540650"/>
                    <a:pt x="31765" y="543182"/>
                  </a:cubicBezTo>
                  <a:cubicBezTo>
                    <a:pt x="31765" y="548247"/>
                    <a:pt x="30495" y="563441"/>
                    <a:pt x="31765" y="565973"/>
                  </a:cubicBezTo>
                  <a:cubicBezTo>
                    <a:pt x="36848" y="564707"/>
                    <a:pt x="62261" y="557110"/>
                    <a:pt x="78778" y="553311"/>
                  </a:cubicBezTo>
                  <a:lnTo>
                    <a:pt x="81320" y="553311"/>
                  </a:lnTo>
                  <a:lnTo>
                    <a:pt x="81320" y="578635"/>
                  </a:lnTo>
                  <a:lnTo>
                    <a:pt x="77507" y="600159"/>
                  </a:lnTo>
                  <a:lnTo>
                    <a:pt x="116896" y="600159"/>
                  </a:lnTo>
                  <a:lnTo>
                    <a:pt x="119438" y="635612"/>
                  </a:lnTo>
                  <a:cubicBezTo>
                    <a:pt x="123249" y="636878"/>
                    <a:pt x="137226" y="641943"/>
                    <a:pt x="143579" y="644475"/>
                  </a:cubicBezTo>
                  <a:cubicBezTo>
                    <a:pt x="152474" y="648273"/>
                    <a:pt x="163910" y="649540"/>
                    <a:pt x="170263" y="649540"/>
                  </a:cubicBezTo>
                  <a:cubicBezTo>
                    <a:pt x="175344" y="648273"/>
                    <a:pt x="181697" y="638144"/>
                    <a:pt x="182969" y="634346"/>
                  </a:cubicBezTo>
                  <a:lnTo>
                    <a:pt x="182969" y="633080"/>
                  </a:lnTo>
                  <a:lnTo>
                    <a:pt x="200757" y="633080"/>
                  </a:lnTo>
                  <a:cubicBezTo>
                    <a:pt x="204569" y="630547"/>
                    <a:pt x="221088" y="619152"/>
                    <a:pt x="227441" y="619152"/>
                  </a:cubicBezTo>
                  <a:cubicBezTo>
                    <a:pt x="233794" y="619152"/>
                    <a:pt x="242688" y="630547"/>
                    <a:pt x="245228" y="633080"/>
                  </a:cubicBezTo>
                  <a:lnTo>
                    <a:pt x="254123" y="634346"/>
                  </a:lnTo>
                  <a:lnTo>
                    <a:pt x="254123" y="634346"/>
                  </a:lnTo>
                  <a:cubicBezTo>
                    <a:pt x="254123" y="634346"/>
                    <a:pt x="279536" y="671064"/>
                    <a:pt x="284619" y="677395"/>
                  </a:cubicBezTo>
                  <a:cubicBezTo>
                    <a:pt x="285889" y="678661"/>
                    <a:pt x="287159" y="681194"/>
                    <a:pt x="288430" y="683726"/>
                  </a:cubicBezTo>
                  <a:cubicBezTo>
                    <a:pt x="292242" y="690057"/>
                    <a:pt x="299865" y="701452"/>
                    <a:pt x="303678" y="702718"/>
                  </a:cubicBezTo>
                  <a:cubicBezTo>
                    <a:pt x="303678" y="702718"/>
                    <a:pt x="304948" y="702718"/>
                    <a:pt x="306218" y="702718"/>
                  </a:cubicBezTo>
                  <a:cubicBezTo>
                    <a:pt x="310031" y="702718"/>
                    <a:pt x="313842" y="700186"/>
                    <a:pt x="317654" y="698920"/>
                  </a:cubicBezTo>
                  <a:cubicBezTo>
                    <a:pt x="318925" y="697654"/>
                    <a:pt x="320195" y="697654"/>
                    <a:pt x="321465" y="696387"/>
                  </a:cubicBezTo>
                  <a:cubicBezTo>
                    <a:pt x="329090" y="693855"/>
                    <a:pt x="341796" y="688791"/>
                    <a:pt x="355773" y="688791"/>
                  </a:cubicBezTo>
                  <a:moveTo>
                    <a:pt x="410408" y="725509"/>
                  </a:moveTo>
                  <a:lnTo>
                    <a:pt x="410408" y="725509"/>
                  </a:lnTo>
                  <a:cubicBezTo>
                    <a:pt x="409138" y="724243"/>
                    <a:pt x="371020" y="693855"/>
                    <a:pt x="358313" y="692589"/>
                  </a:cubicBezTo>
                  <a:cubicBezTo>
                    <a:pt x="344337" y="691323"/>
                    <a:pt x="329090" y="697654"/>
                    <a:pt x="327818" y="697654"/>
                  </a:cubicBezTo>
                  <a:cubicBezTo>
                    <a:pt x="326548" y="697654"/>
                    <a:pt x="325278" y="698920"/>
                    <a:pt x="324007" y="698920"/>
                  </a:cubicBezTo>
                  <a:cubicBezTo>
                    <a:pt x="320195" y="701452"/>
                    <a:pt x="315112" y="702718"/>
                    <a:pt x="311301" y="702718"/>
                  </a:cubicBezTo>
                  <a:cubicBezTo>
                    <a:pt x="310031" y="702718"/>
                    <a:pt x="308759" y="702718"/>
                    <a:pt x="308759" y="702718"/>
                  </a:cubicBezTo>
                  <a:cubicBezTo>
                    <a:pt x="304948" y="701452"/>
                    <a:pt x="298595" y="692589"/>
                    <a:pt x="292242" y="682460"/>
                  </a:cubicBezTo>
                  <a:cubicBezTo>
                    <a:pt x="290972" y="679927"/>
                    <a:pt x="288430" y="677395"/>
                    <a:pt x="288430" y="676129"/>
                  </a:cubicBezTo>
                  <a:cubicBezTo>
                    <a:pt x="284619" y="669798"/>
                    <a:pt x="261747" y="638144"/>
                    <a:pt x="259206" y="634346"/>
                  </a:cubicBezTo>
                  <a:lnTo>
                    <a:pt x="250311" y="633080"/>
                  </a:lnTo>
                  <a:lnTo>
                    <a:pt x="250311" y="633080"/>
                  </a:lnTo>
                  <a:cubicBezTo>
                    <a:pt x="246500" y="628015"/>
                    <a:pt x="238875" y="619152"/>
                    <a:pt x="235064" y="619152"/>
                  </a:cubicBezTo>
                  <a:cubicBezTo>
                    <a:pt x="229981" y="619152"/>
                    <a:pt x="214735" y="629281"/>
                    <a:pt x="209652" y="633080"/>
                  </a:cubicBezTo>
                  <a:lnTo>
                    <a:pt x="209652" y="633080"/>
                  </a:lnTo>
                  <a:lnTo>
                    <a:pt x="193133" y="633080"/>
                  </a:lnTo>
                  <a:cubicBezTo>
                    <a:pt x="191863" y="636878"/>
                    <a:pt x="184240" y="647007"/>
                    <a:pt x="177886" y="648273"/>
                  </a:cubicBezTo>
                  <a:cubicBezTo>
                    <a:pt x="171533" y="649540"/>
                    <a:pt x="158827" y="647007"/>
                    <a:pt x="149932" y="643209"/>
                  </a:cubicBezTo>
                  <a:cubicBezTo>
                    <a:pt x="141038" y="639410"/>
                    <a:pt x="124520" y="633080"/>
                    <a:pt x="124520" y="633080"/>
                  </a:cubicBezTo>
                  <a:lnTo>
                    <a:pt x="123249" y="633080"/>
                  </a:lnTo>
                  <a:lnTo>
                    <a:pt x="120709" y="598893"/>
                  </a:lnTo>
                  <a:lnTo>
                    <a:pt x="80048" y="598893"/>
                  </a:lnTo>
                  <a:lnTo>
                    <a:pt x="85131" y="574836"/>
                  </a:lnTo>
                  <a:lnTo>
                    <a:pt x="85131" y="554578"/>
                  </a:lnTo>
                  <a:cubicBezTo>
                    <a:pt x="74967" y="557110"/>
                    <a:pt x="41929" y="567239"/>
                    <a:pt x="38119" y="567239"/>
                  </a:cubicBezTo>
                  <a:cubicBezTo>
                    <a:pt x="38119" y="567239"/>
                    <a:pt x="36848" y="567239"/>
                    <a:pt x="36848" y="565973"/>
                  </a:cubicBezTo>
                  <a:cubicBezTo>
                    <a:pt x="35576" y="564707"/>
                    <a:pt x="35576" y="558376"/>
                    <a:pt x="36848" y="540650"/>
                  </a:cubicBezTo>
                  <a:cubicBezTo>
                    <a:pt x="36848" y="538118"/>
                    <a:pt x="36848" y="536852"/>
                    <a:pt x="36848" y="535585"/>
                  </a:cubicBezTo>
                  <a:cubicBezTo>
                    <a:pt x="36848" y="533053"/>
                    <a:pt x="31765" y="527988"/>
                    <a:pt x="29223" y="526722"/>
                  </a:cubicBezTo>
                  <a:lnTo>
                    <a:pt x="27953" y="526722"/>
                  </a:lnTo>
                  <a:lnTo>
                    <a:pt x="22870" y="472277"/>
                  </a:lnTo>
                  <a:lnTo>
                    <a:pt x="5083" y="474810"/>
                  </a:lnTo>
                  <a:lnTo>
                    <a:pt x="7623" y="445688"/>
                  </a:lnTo>
                  <a:lnTo>
                    <a:pt x="17789" y="439357"/>
                  </a:lnTo>
                  <a:lnTo>
                    <a:pt x="16517" y="412768"/>
                  </a:lnTo>
                  <a:lnTo>
                    <a:pt x="17789" y="412768"/>
                  </a:lnTo>
                  <a:cubicBezTo>
                    <a:pt x="17789" y="412768"/>
                    <a:pt x="22870" y="412768"/>
                    <a:pt x="26683" y="412768"/>
                  </a:cubicBezTo>
                  <a:cubicBezTo>
                    <a:pt x="29223" y="412768"/>
                    <a:pt x="30495" y="414034"/>
                    <a:pt x="31765" y="415300"/>
                  </a:cubicBezTo>
                  <a:cubicBezTo>
                    <a:pt x="33036" y="416566"/>
                    <a:pt x="34306" y="417832"/>
                    <a:pt x="34306" y="417832"/>
                  </a:cubicBezTo>
                  <a:cubicBezTo>
                    <a:pt x="34306" y="417832"/>
                    <a:pt x="35576" y="417832"/>
                    <a:pt x="35576" y="416566"/>
                  </a:cubicBezTo>
                  <a:cubicBezTo>
                    <a:pt x="36848" y="415300"/>
                    <a:pt x="39389" y="414034"/>
                    <a:pt x="41929" y="414034"/>
                  </a:cubicBezTo>
                  <a:cubicBezTo>
                    <a:pt x="44472" y="414034"/>
                    <a:pt x="45742" y="416566"/>
                    <a:pt x="48283" y="417832"/>
                  </a:cubicBezTo>
                  <a:cubicBezTo>
                    <a:pt x="50825" y="420365"/>
                    <a:pt x="53365" y="422897"/>
                    <a:pt x="55907" y="422897"/>
                  </a:cubicBezTo>
                  <a:cubicBezTo>
                    <a:pt x="59718" y="424163"/>
                    <a:pt x="62261" y="425429"/>
                    <a:pt x="66071" y="426696"/>
                  </a:cubicBezTo>
                  <a:cubicBezTo>
                    <a:pt x="68614" y="427962"/>
                    <a:pt x="71154" y="429228"/>
                    <a:pt x="73695" y="429228"/>
                  </a:cubicBezTo>
                  <a:cubicBezTo>
                    <a:pt x="74967" y="429228"/>
                    <a:pt x="77507" y="430494"/>
                    <a:pt x="78778" y="430494"/>
                  </a:cubicBezTo>
                  <a:cubicBezTo>
                    <a:pt x="81320" y="431760"/>
                    <a:pt x="85131" y="431760"/>
                    <a:pt x="87673" y="431760"/>
                  </a:cubicBezTo>
                  <a:cubicBezTo>
                    <a:pt x="90214" y="431760"/>
                    <a:pt x="92754" y="433026"/>
                    <a:pt x="95296" y="434293"/>
                  </a:cubicBezTo>
                  <a:cubicBezTo>
                    <a:pt x="96567" y="435559"/>
                    <a:pt x="99107" y="435559"/>
                    <a:pt x="100379" y="435559"/>
                  </a:cubicBezTo>
                  <a:cubicBezTo>
                    <a:pt x="102920" y="435559"/>
                    <a:pt x="104190" y="431760"/>
                    <a:pt x="104190" y="430494"/>
                  </a:cubicBezTo>
                  <a:cubicBezTo>
                    <a:pt x="104190" y="426696"/>
                    <a:pt x="105460" y="424163"/>
                    <a:pt x="108002" y="420365"/>
                  </a:cubicBezTo>
                  <a:cubicBezTo>
                    <a:pt x="109273" y="419099"/>
                    <a:pt x="110543" y="416566"/>
                    <a:pt x="110543" y="414034"/>
                  </a:cubicBezTo>
                  <a:cubicBezTo>
                    <a:pt x="111813" y="411502"/>
                    <a:pt x="111813" y="410236"/>
                    <a:pt x="114356" y="407703"/>
                  </a:cubicBezTo>
                  <a:cubicBezTo>
                    <a:pt x="116896" y="405171"/>
                    <a:pt x="125791" y="403905"/>
                    <a:pt x="127062" y="402639"/>
                  </a:cubicBezTo>
                  <a:lnTo>
                    <a:pt x="148662" y="402639"/>
                  </a:lnTo>
                  <a:lnTo>
                    <a:pt x="148662" y="401372"/>
                  </a:lnTo>
                  <a:lnTo>
                    <a:pt x="142309" y="397574"/>
                  </a:lnTo>
                  <a:lnTo>
                    <a:pt x="142309" y="397574"/>
                  </a:lnTo>
                  <a:cubicBezTo>
                    <a:pt x="142309" y="397574"/>
                    <a:pt x="141038" y="392509"/>
                    <a:pt x="142309" y="389977"/>
                  </a:cubicBezTo>
                  <a:cubicBezTo>
                    <a:pt x="143579" y="387445"/>
                    <a:pt x="144851" y="384912"/>
                    <a:pt x="147391" y="381114"/>
                  </a:cubicBezTo>
                  <a:cubicBezTo>
                    <a:pt x="149932" y="376049"/>
                    <a:pt x="153744" y="369718"/>
                    <a:pt x="155015" y="365920"/>
                  </a:cubicBezTo>
                  <a:cubicBezTo>
                    <a:pt x="156285" y="360855"/>
                    <a:pt x="163910" y="355791"/>
                    <a:pt x="166451" y="353258"/>
                  </a:cubicBezTo>
                  <a:cubicBezTo>
                    <a:pt x="167721" y="351992"/>
                    <a:pt x="168991" y="351992"/>
                    <a:pt x="170263" y="350726"/>
                  </a:cubicBezTo>
                  <a:cubicBezTo>
                    <a:pt x="174074" y="348194"/>
                    <a:pt x="179157" y="345661"/>
                    <a:pt x="182969" y="343129"/>
                  </a:cubicBezTo>
                  <a:cubicBezTo>
                    <a:pt x="185510" y="341863"/>
                    <a:pt x="188050" y="339331"/>
                    <a:pt x="190593" y="338064"/>
                  </a:cubicBezTo>
                  <a:cubicBezTo>
                    <a:pt x="195675" y="334266"/>
                    <a:pt x="199486" y="331734"/>
                    <a:pt x="203299" y="329201"/>
                  </a:cubicBezTo>
                  <a:cubicBezTo>
                    <a:pt x="204569" y="327935"/>
                    <a:pt x="207110" y="326669"/>
                    <a:pt x="208382" y="325403"/>
                  </a:cubicBezTo>
                  <a:cubicBezTo>
                    <a:pt x="213463" y="321605"/>
                    <a:pt x="219816" y="316540"/>
                    <a:pt x="223628" y="316540"/>
                  </a:cubicBezTo>
                  <a:cubicBezTo>
                    <a:pt x="226169" y="316540"/>
                    <a:pt x="228711" y="315274"/>
                    <a:pt x="231252" y="312741"/>
                  </a:cubicBezTo>
                  <a:cubicBezTo>
                    <a:pt x="233794" y="311475"/>
                    <a:pt x="237605" y="310209"/>
                    <a:pt x="240147" y="308943"/>
                  </a:cubicBezTo>
                  <a:cubicBezTo>
                    <a:pt x="243958" y="307677"/>
                    <a:pt x="249041" y="305144"/>
                    <a:pt x="254123" y="301346"/>
                  </a:cubicBezTo>
                  <a:cubicBezTo>
                    <a:pt x="257934" y="298814"/>
                    <a:pt x="261747" y="296281"/>
                    <a:pt x="266830" y="293749"/>
                  </a:cubicBezTo>
                  <a:cubicBezTo>
                    <a:pt x="271912" y="291217"/>
                    <a:pt x="275723" y="289951"/>
                    <a:pt x="278266" y="289951"/>
                  </a:cubicBezTo>
                  <a:lnTo>
                    <a:pt x="279536" y="287418"/>
                  </a:lnTo>
                  <a:cubicBezTo>
                    <a:pt x="278266" y="286152"/>
                    <a:pt x="276994" y="284886"/>
                    <a:pt x="275723" y="284886"/>
                  </a:cubicBezTo>
                  <a:cubicBezTo>
                    <a:pt x="274453" y="283620"/>
                    <a:pt x="271912" y="279821"/>
                    <a:pt x="268100" y="274756"/>
                  </a:cubicBezTo>
                  <a:lnTo>
                    <a:pt x="266830" y="272224"/>
                  </a:lnTo>
                  <a:cubicBezTo>
                    <a:pt x="265559" y="270958"/>
                    <a:pt x="264287" y="268426"/>
                    <a:pt x="261747" y="267160"/>
                  </a:cubicBezTo>
                  <a:cubicBezTo>
                    <a:pt x="259206" y="264627"/>
                    <a:pt x="256664" y="262095"/>
                    <a:pt x="254123" y="258297"/>
                  </a:cubicBezTo>
                  <a:cubicBezTo>
                    <a:pt x="250311" y="249433"/>
                    <a:pt x="255394" y="238038"/>
                    <a:pt x="256664" y="235506"/>
                  </a:cubicBezTo>
                  <a:cubicBezTo>
                    <a:pt x="257934" y="232973"/>
                    <a:pt x="256664" y="230441"/>
                    <a:pt x="256664" y="227909"/>
                  </a:cubicBezTo>
                  <a:cubicBezTo>
                    <a:pt x="256664" y="226643"/>
                    <a:pt x="255394" y="224110"/>
                    <a:pt x="255394" y="222844"/>
                  </a:cubicBezTo>
                  <a:cubicBezTo>
                    <a:pt x="255394" y="217779"/>
                    <a:pt x="254123" y="212715"/>
                    <a:pt x="251581" y="208916"/>
                  </a:cubicBezTo>
                  <a:cubicBezTo>
                    <a:pt x="250311" y="203852"/>
                    <a:pt x="247770" y="194989"/>
                    <a:pt x="247770" y="188658"/>
                  </a:cubicBezTo>
                  <a:cubicBezTo>
                    <a:pt x="247770" y="183593"/>
                    <a:pt x="250311" y="169665"/>
                    <a:pt x="255394" y="163335"/>
                  </a:cubicBezTo>
                  <a:cubicBezTo>
                    <a:pt x="260477" y="157004"/>
                    <a:pt x="263017" y="140544"/>
                    <a:pt x="264287" y="140544"/>
                  </a:cubicBezTo>
                  <a:lnTo>
                    <a:pt x="264287" y="140544"/>
                  </a:lnTo>
                  <a:lnTo>
                    <a:pt x="268100" y="134213"/>
                  </a:lnTo>
                  <a:lnTo>
                    <a:pt x="276994" y="70905"/>
                  </a:lnTo>
                  <a:lnTo>
                    <a:pt x="280806" y="67106"/>
                  </a:lnTo>
                  <a:lnTo>
                    <a:pt x="280806" y="59509"/>
                  </a:lnTo>
                  <a:lnTo>
                    <a:pt x="278266" y="49380"/>
                  </a:lnTo>
                  <a:lnTo>
                    <a:pt x="287159" y="25323"/>
                  </a:lnTo>
                  <a:lnTo>
                    <a:pt x="293512" y="26589"/>
                  </a:lnTo>
                  <a:lnTo>
                    <a:pt x="296053" y="27855"/>
                  </a:lnTo>
                  <a:lnTo>
                    <a:pt x="306218" y="29122"/>
                  </a:lnTo>
                  <a:lnTo>
                    <a:pt x="306218" y="30388"/>
                  </a:lnTo>
                  <a:cubicBezTo>
                    <a:pt x="306218" y="30388"/>
                    <a:pt x="307489" y="31654"/>
                    <a:pt x="308759" y="32920"/>
                  </a:cubicBezTo>
                  <a:cubicBezTo>
                    <a:pt x="308759" y="32920"/>
                    <a:pt x="310031" y="32920"/>
                    <a:pt x="311301" y="34186"/>
                  </a:cubicBezTo>
                  <a:cubicBezTo>
                    <a:pt x="313842" y="34186"/>
                    <a:pt x="317654" y="35452"/>
                    <a:pt x="322737" y="37985"/>
                  </a:cubicBezTo>
                  <a:cubicBezTo>
                    <a:pt x="327818" y="40517"/>
                    <a:pt x="332901" y="43050"/>
                    <a:pt x="337984" y="44316"/>
                  </a:cubicBezTo>
                  <a:cubicBezTo>
                    <a:pt x="341796" y="45582"/>
                    <a:pt x="344337" y="46848"/>
                    <a:pt x="346878" y="48114"/>
                  </a:cubicBezTo>
                  <a:cubicBezTo>
                    <a:pt x="354503" y="51913"/>
                    <a:pt x="381185" y="62042"/>
                    <a:pt x="386268" y="64574"/>
                  </a:cubicBezTo>
                  <a:cubicBezTo>
                    <a:pt x="390079" y="65840"/>
                    <a:pt x="395162" y="68373"/>
                    <a:pt x="400244" y="69639"/>
                  </a:cubicBezTo>
                  <a:cubicBezTo>
                    <a:pt x="402785" y="70905"/>
                    <a:pt x="406598" y="72171"/>
                    <a:pt x="407868" y="72171"/>
                  </a:cubicBezTo>
                  <a:cubicBezTo>
                    <a:pt x="410408" y="73437"/>
                    <a:pt x="412951" y="73437"/>
                    <a:pt x="415491" y="72171"/>
                  </a:cubicBezTo>
                  <a:lnTo>
                    <a:pt x="416762" y="72171"/>
                  </a:lnTo>
                  <a:cubicBezTo>
                    <a:pt x="418033" y="72171"/>
                    <a:pt x="420574" y="72171"/>
                    <a:pt x="423115" y="70905"/>
                  </a:cubicBezTo>
                  <a:cubicBezTo>
                    <a:pt x="428197" y="70905"/>
                    <a:pt x="433280" y="69639"/>
                    <a:pt x="438363" y="68373"/>
                  </a:cubicBezTo>
                  <a:cubicBezTo>
                    <a:pt x="443446" y="67106"/>
                    <a:pt x="447257" y="63308"/>
                    <a:pt x="449799" y="59509"/>
                  </a:cubicBezTo>
                  <a:cubicBezTo>
                    <a:pt x="451069" y="58243"/>
                    <a:pt x="452339" y="56977"/>
                    <a:pt x="453610" y="56977"/>
                  </a:cubicBezTo>
                  <a:cubicBezTo>
                    <a:pt x="456152" y="55711"/>
                    <a:pt x="458693" y="55711"/>
                    <a:pt x="459963" y="55711"/>
                  </a:cubicBezTo>
                  <a:lnTo>
                    <a:pt x="461233" y="55711"/>
                  </a:lnTo>
                  <a:lnTo>
                    <a:pt x="461233" y="56977"/>
                  </a:lnTo>
                  <a:cubicBezTo>
                    <a:pt x="461233" y="56977"/>
                    <a:pt x="462505" y="63308"/>
                    <a:pt x="463775" y="65840"/>
                  </a:cubicBezTo>
                  <a:cubicBezTo>
                    <a:pt x="463775" y="67106"/>
                    <a:pt x="465046" y="67106"/>
                    <a:pt x="466316" y="67106"/>
                  </a:cubicBezTo>
                  <a:cubicBezTo>
                    <a:pt x="467586" y="67106"/>
                    <a:pt x="468858" y="67106"/>
                    <a:pt x="470128" y="68373"/>
                  </a:cubicBezTo>
                  <a:cubicBezTo>
                    <a:pt x="473939" y="69639"/>
                    <a:pt x="475211" y="74703"/>
                    <a:pt x="477752" y="82300"/>
                  </a:cubicBezTo>
                  <a:cubicBezTo>
                    <a:pt x="479022" y="88631"/>
                    <a:pt x="482835" y="96228"/>
                    <a:pt x="485375" y="98760"/>
                  </a:cubicBezTo>
                  <a:cubicBezTo>
                    <a:pt x="486646" y="100027"/>
                    <a:pt x="487917" y="102559"/>
                    <a:pt x="489188" y="103825"/>
                  </a:cubicBezTo>
                  <a:cubicBezTo>
                    <a:pt x="490458" y="106357"/>
                    <a:pt x="492999" y="108890"/>
                    <a:pt x="492999" y="108890"/>
                  </a:cubicBezTo>
                  <a:cubicBezTo>
                    <a:pt x="494270" y="110156"/>
                    <a:pt x="496811" y="107624"/>
                    <a:pt x="498081" y="106357"/>
                  </a:cubicBezTo>
                  <a:cubicBezTo>
                    <a:pt x="498081" y="106357"/>
                    <a:pt x="499352" y="105091"/>
                    <a:pt x="499352" y="105091"/>
                  </a:cubicBezTo>
                  <a:cubicBezTo>
                    <a:pt x="500624" y="103825"/>
                    <a:pt x="501894" y="102559"/>
                    <a:pt x="504434" y="101293"/>
                  </a:cubicBezTo>
                  <a:cubicBezTo>
                    <a:pt x="508247" y="98760"/>
                    <a:pt x="510788" y="96228"/>
                    <a:pt x="512058" y="92430"/>
                  </a:cubicBezTo>
                  <a:cubicBezTo>
                    <a:pt x="513330" y="89897"/>
                    <a:pt x="515870" y="84833"/>
                    <a:pt x="520953" y="82300"/>
                  </a:cubicBezTo>
                  <a:cubicBezTo>
                    <a:pt x="524764" y="81034"/>
                    <a:pt x="527306" y="78502"/>
                    <a:pt x="531117" y="74703"/>
                  </a:cubicBezTo>
                  <a:lnTo>
                    <a:pt x="531117" y="74703"/>
                  </a:lnTo>
                  <a:cubicBezTo>
                    <a:pt x="532389" y="73437"/>
                    <a:pt x="532389" y="72171"/>
                    <a:pt x="532389" y="69639"/>
                  </a:cubicBezTo>
                  <a:cubicBezTo>
                    <a:pt x="532389" y="67106"/>
                    <a:pt x="533659" y="64574"/>
                    <a:pt x="537470" y="62042"/>
                  </a:cubicBezTo>
                  <a:cubicBezTo>
                    <a:pt x="540012" y="60776"/>
                    <a:pt x="543823" y="58243"/>
                    <a:pt x="547636" y="56977"/>
                  </a:cubicBezTo>
                  <a:cubicBezTo>
                    <a:pt x="550176" y="55711"/>
                    <a:pt x="553989" y="53179"/>
                    <a:pt x="556529" y="51913"/>
                  </a:cubicBezTo>
                  <a:cubicBezTo>
                    <a:pt x="557801" y="50646"/>
                    <a:pt x="559072" y="50646"/>
                    <a:pt x="560342" y="49380"/>
                  </a:cubicBezTo>
                  <a:cubicBezTo>
                    <a:pt x="564154" y="46848"/>
                    <a:pt x="566695" y="45582"/>
                    <a:pt x="573048" y="44316"/>
                  </a:cubicBezTo>
                  <a:cubicBezTo>
                    <a:pt x="576861" y="43050"/>
                    <a:pt x="579401" y="41783"/>
                    <a:pt x="583214" y="40517"/>
                  </a:cubicBezTo>
                  <a:cubicBezTo>
                    <a:pt x="587025" y="39251"/>
                    <a:pt x="589567" y="37985"/>
                    <a:pt x="593378" y="37985"/>
                  </a:cubicBezTo>
                  <a:cubicBezTo>
                    <a:pt x="595920" y="37985"/>
                    <a:pt x="598460" y="36719"/>
                    <a:pt x="599731" y="35452"/>
                  </a:cubicBezTo>
                  <a:cubicBezTo>
                    <a:pt x="602273" y="34186"/>
                    <a:pt x="604814" y="32920"/>
                    <a:pt x="607354" y="34186"/>
                  </a:cubicBezTo>
                  <a:cubicBezTo>
                    <a:pt x="612437" y="35452"/>
                    <a:pt x="618790" y="40517"/>
                    <a:pt x="623873" y="44316"/>
                  </a:cubicBezTo>
                  <a:lnTo>
                    <a:pt x="626413" y="45582"/>
                  </a:lnTo>
                  <a:cubicBezTo>
                    <a:pt x="631496" y="50646"/>
                    <a:pt x="635309" y="51913"/>
                    <a:pt x="640391" y="53179"/>
                  </a:cubicBezTo>
                  <a:cubicBezTo>
                    <a:pt x="642932" y="54445"/>
                    <a:pt x="645473" y="55711"/>
                    <a:pt x="646745" y="56977"/>
                  </a:cubicBezTo>
                  <a:cubicBezTo>
                    <a:pt x="648015" y="58243"/>
                    <a:pt x="649285" y="59509"/>
                    <a:pt x="651826" y="59509"/>
                  </a:cubicBezTo>
                  <a:cubicBezTo>
                    <a:pt x="654368" y="60776"/>
                    <a:pt x="655638" y="60776"/>
                    <a:pt x="656909" y="59509"/>
                  </a:cubicBezTo>
                  <a:cubicBezTo>
                    <a:pt x="658179" y="59509"/>
                    <a:pt x="659451" y="59509"/>
                    <a:pt x="660721" y="59509"/>
                  </a:cubicBezTo>
                  <a:cubicBezTo>
                    <a:pt x="663262" y="59509"/>
                    <a:pt x="664532" y="58243"/>
                    <a:pt x="667074" y="56977"/>
                  </a:cubicBezTo>
                  <a:cubicBezTo>
                    <a:pt x="669615" y="55711"/>
                    <a:pt x="673427" y="53179"/>
                    <a:pt x="677238" y="54445"/>
                  </a:cubicBezTo>
                  <a:cubicBezTo>
                    <a:pt x="681051" y="54445"/>
                    <a:pt x="682321" y="55711"/>
                    <a:pt x="684863" y="56977"/>
                  </a:cubicBezTo>
                  <a:cubicBezTo>
                    <a:pt x="686133" y="56977"/>
                    <a:pt x="687404" y="58243"/>
                    <a:pt x="689944" y="58243"/>
                  </a:cubicBezTo>
                  <a:cubicBezTo>
                    <a:pt x="692486" y="58243"/>
                    <a:pt x="697569" y="59509"/>
                    <a:pt x="702650" y="62042"/>
                  </a:cubicBezTo>
                  <a:cubicBezTo>
                    <a:pt x="705193" y="63308"/>
                    <a:pt x="707733" y="63308"/>
                    <a:pt x="709004" y="63308"/>
                  </a:cubicBezTo>
                  <a:cubicBezTo>
                    <a:pt x="711546" y="63308"/>
                    <a:pt x="712816" y="65840"/>
                    <a:pt x="714086" y="67106"/>
                  </a:cubicBezTo>
                  <a:cubicBezTo>
                    <a:pt x="715357" y="68373"/>
                    <a:pt x="715357" y="68373"/>
                    <a:pt x="716628" y="68373"/>
                  </a:cubicBezTo>
                  <a:cubicBezTo>
                    <a:pt x="717899" y="69639"/>
                    <a:pt x="720439" y="67106"/>
                    <a:pt x="722982" y="65840"/>
                  </a:cubicBezTo>
                  <a:cubicBezTo>
                    <a:pt x="724252" y="65840"/>
                    <a:pt x="724252" y="64574"/>
                    <a:pt x="725522" y="63308"/>
                  </a:cubicBezTo>
                  <a:cubicBezTo>
                    <a:pt x="728063" y="60776"/>
                    <a:pt x="730605" y="58243"/>
                    <a:pt x="731875" y="58243"/>
                  </a:cubicBezTo>
                  <a:cubicBezTo>
                    <a:pt x="733146" y="58243"/>
                    <a:pt x="735688" y="60776"/>
                    <a:pt x="738228" y="63308"/>
                  </a:cubicBezTo>
                  <a:cubicBezTo>
                    <a:pt x="739499" y="64574"/>
                    <a:pt x="739499" y="65840"/>
                    <a:pt x="740769" y="65840"/>
                  </a:cubicBezTo>
                  <a:cubicBezTo>
                    <a:pt x="740769" y="65840"/>
                    <a:pt x="743311" y="63308"/>
                    <a:pt x="743311" y="62042"/>
                  </a:cubicBezTo>
                  <a:cubicBezTo>
                    <a:pt x="744581" y="60776"/>
                    <a:pt x="744581" y="59509"/>
                    <a:pt x="745852" y="59509"/>
                  </a:cubicBezTo>
                  <a:cubicBezTo>
                    <a:pt x="747122" y="58243"/>
                    <a:pt x="747122" y="58243"/>
                    <a:pt x="748394" y="58243"/>
                  </a:cubicBezTo>
                  <a:cubicBezTo>
                    <a:pt x="749664" y="58243"/>
                    <a:pt x="750935" y="58243"/>
                    <a:pt x="753475" y="59509"/>
                  </a:cubicBezTo>
                  <a:cubicBezTo>
                    <a:pt x="757288" y="62042"/>
                    <a:pt x="762370" y="64574"/>
                    <a:pt x="766181" y="65840"/>
                  </a:cubicBezTo>
                  <a:cubicBezTo>
                    <a:pt x="768723" y="67106"/>
                    <a:pt x="771264" y="68373"/>
                    <a:pt x="773806" y="70905"/>
                  </a:cubicBezTo>
                  <a:cubicBezTo>
                    <a:pt x="775077" y="72171"/>
                    <a:pt x="777617" y="73437"/>
                    <a:pt x="777617" y="73437"/>
                  </a:cubicBezTo>
                  <a:cubicBezTo>
                    <a:pt x="778887" y="73437"/>
                    <a:pt x="787783" y="67106"/>
                    <a:pt x="794136" y="60776"/>
                  </a:cubicBezTo>
                  <a:lnTo>
                    <a:pt x="795406" y="59509"/>
                  </a:lnTo>
                  <a:lnTo>
                    <a:pt x="800489" y="68373"/>
                  </a:lnTo>
                  <a:lnTo>
                    <a:pt x="800489" y="68373"/>
                  </a:lnTo>
                  <a:cubicBezTo>
                    <a:pt x="800489" y="68373"/>
                    <a:pt x="799219" y="75970"/>
                    <a:pt x="799219" y="78502"/>
                  </a:cubicBezTo>
                  <a:cubicBezTo>
                    <a:pt x="799219" y="79768"/>
                    <a:pt x="803030" y="81034"/>
                    <a:pt x="804300" y="81034"/>
                  </a:cubicBezTo>
                  <a:cubicBezTo>
                    <a:pt x="805572" y="81034"/>
                    <a:pt x="806842" y="82300"/>
                    <a:pt x="808112" y="82300"/>
                  </a:cubicBezTo>
                  <a:cubicBezTo>
                    <a:pt x="809383" y="83567"/>
                    <a:pt x="814465" y="88631"/>
                    <a:pt x="817006" y="91163"/>
                  </a:cubicBezTo>
                  <a:cubicBezTo>
                    <a:pt x="819548" y="88631"/>
                    <a:pt x="827172" y="83567"/>
                    <a:pt x="829712" y="81034"/>
                  </a:cubicBezTo>
                  <a:cubicBezTo>
                    <a:pt x="833525" y="78502"/>
                    <a:pt x="836065" y="77236"/>
                    <a:pt x="841148" y="75970"/>
                  </a:cubicBezTo>
                  <a:cubicBezTo>
                    <a:pt x="843690" y="74703"/>
                    <a:pt x="846231" y="73437"/>
                    <a:pt x="847501" y="72171"/>
                  </a:cubicBezTo>
                  <a:lnTo>
                    <a:pt x="848771" y="56977"/>
                  </a:lnTo>
                  <a:lnTo>
                    <a:pt x="851314" y="56977"/>
                  </a:lnTo>
                  <a:cubicBezTo>
                    <a:pt x="853854" y="56977"/>
                    <a:pt x="857667" y="56977"/>
                    <a:pt x="860207" y="59509"/>
                  </a:cubicBezTo>
                  <a:cubicBezTo>
                    <a:pt x="862749" y="62042"/>
                    <a:pt x="866560" y="63308"/>
                    <a:pt x="869103" y="64574"/>
                  </a:cubicBezTo>
                  <a:cubicBezTo>
                    <a:pt x="871643" y="65840"/>
                    <a:pt x="872913" y="67106"/>
                    <a:pt x="875456" y="69639"/>
                  </a:cubicBezTo>
                  <a:cubicBezTo>
                    <a:pt x="876726" y="70905"/>
                    <a:pt x="876726" y="70905"/>
                    <a:pt x="877996" y="72171"/>
                  </a:cubicBezTo>
                  <a:cubicBezTo>
                    <a:pt x="879267" y="73437"/>
                    <a:pt x="881809" y="73437"/>
                    <a:pt x="883079" y="70905"/>
                  </a:cubicBezTo>
                  <a:cubicBezTo>
                    <a:pt x="884349" y="69639"/>
                    <a:pt x="886890" y="69639"/>
                    <a:pt x="889432" y="68373"/>
                  </a:cubicBezTo>
                  <a:cubicBezTo>
                    <a:pt x="890702" y="68373"/>
                    <a:pt x="890702" y="68373"/>
                    <a:pt x="891973" y="68373"/>
                  </a:cubicBezTo>
                  <a:cubicBezTo>
                    <a:pt x="893243" y="68373"/>
                    <a:pt x="893243" y="68373"/>
                    <a:pt x="893243" y="68373"/>
                  </a:cubicBezTo>
                  <a:cubicBezTo>
                    <a:pt x="893243" y="68373"/>
                    <a:pt x="893243" y="68373"/>
                    <a:pt x="893243" y="67106"/>
                  </a:cubicBezTo>
                  <a:cubicBezTo>
                    <a:pt x="893243" y="67106"/>
                    <a:pt x="893243" y="65840"/>
                    <a:pt x="893243" y="65840"/>
                  </a:cubicBezTo>
                  <a:cubicBezTo>
                    <a:pt x="893243" y="64574"/>
                    <a:pt x="890702" y="59509"/>
                    <a:pt x="888162" y="56977"/>
                  </a:cubicBezTo>
                  <a:cubicBezTo>
                    <a:pt x="884349" y="54445"/>
                    <a:pt x="883079" y="48114"/>
                    <a:pt x="883079" y="44316"/>
                  </a:cubicBezTo>
                  <a:lnTo>
                    <a:pt x="883079" y="43050"/>
                  </a:lnTo>
                  <a:cubicBezTo>
                    <a:pt x="883079" y="41783"/>
                    <a:pt x="880537" y="37985"/>
                    <a:pt x="879267" y="35452"/>
                  </a:cubicBezTo>
                  <a:cubicBezTo>
                    <a:pt x="877996" y="31654"/>
                    <a:pt x="876726" y="31654"/>
                    <a:pt x="876726" y="30388"/>
                  </a:cubicBezTo>
                  <a:cubicBezTo>
                    <a:pt x="876726" y="27855"/>
                    <a:pt x="885620" y="24057"/>
                    <a:pt x="885620" y="24057"/>
                  </a:cubicBezTo>
                  <a:cubicBezTo>
                    <a:pt x="888162" y="22791"/>
                    <a:pt x="891973" y="21525"/>
                    <a:pt x="895785" y="18992"/>
                  </a:cubicBezTo>
                  <a:cubicBezTo>
                    <a:pt x="898326" y="17726"/>
                    <a:pt x="899596" y="16460"/>
                    <a:pt x="902138" y="16460"/>
                  </a:cubicBezTo>
                  <a:cubicBezTo>
                    <a:pt x="903409" y="15194"/>
                    <a:pt x="904679" y="15194"/>
                    <a:pt x="905949" y="13928"/>
                  </a:cubicBezTo>
                  <a:cubicBezTo>
                    <a:pt x="908491" y="12662"/>
                    <a:pt x="911032" y="10129"/>
                    <a:pt x="914844" y="8863"/>
                  </a:cubicBezTo>
                  <a:cubicBezTo>
                    <a:pt x="918655" y="8863"/>
                    <a:pt x="921198" y="8863"/>
                    <a:pt x="922468" y="10129"/>
                  </a:cubicBezTo>
                  <a:cubicBezTo>
                    <a:pt x="923738" y="10129"/>
                    <a:pt x="925008" y="11396"/>
                    <a:pt x="926280" y="11396"/>
                  </a:cubicBezTo>
                  <a:cubicBezTo>
                    <a:pt x="930091" y="11396"/>
                    <a:pt x="933904" y="12662"/>
                    <a:pt x="937715" y="13928"/>
                  </a:cubicBezTo>
                  <a:cubicBezTo>
                    <a:pt x="938987" y="13928"/>
                    <a:pt x="938987" y="13928"/>
                    <a:pt x="940257" y="15194"/>
                  </a:cubicBezTo>
                  <a:cubicBezTo>
                    <a:pt x="941527" y="15194"/>
                    <a:pt x="942797" y="16460"/>
                    <a:pt x="944068" y="16460"/>
                  </a:cubicBezTo>
                  <a:cubicBezTo>
                    <a:pt x="946610" y="17726"/>
                    <a:pt x="949151" y="18992"/>
                    <a:pt x="952963" y="18992"/>
                  </a:cubicBezTo>
                  <a:cubicBezTo>
                    <a:pt x="956774" y="18992"/>
                    <a:pt x="961857" y="16460"/>
                    <a:pt x="965669" y="13928"/>
                  </a:cubicBezTo>
                  <a:cubicBezTo>
                    <a:pt x="966939" y="12662"/>
                    <a:pt x="969480" y="11396"/>
                    <a:pt x="970752" y="11396"/>
                  </a:cubicBezTo>
                  <a:cubicBezTo>
                    <a:pt x="973293" y="10129"/>
                    <a:pt x="977105" y="7597"/>
                    <a:pt x="979646" y="5065"/>
                  </a:cubicBezTo>
                  <a:cubicBezTo>
                    <a:pt x="980916" y="3799"/>
                    <a:pt x="983458" y="2532"/>
                    <a:pt x="983458" y="1266"/>
                  </a:cubicBezTo>
                  <a:cubicBezTo>
                    <a:pt x="984728" y="1266"/>
                    <a:pt x="985999" y="0"/>
                    <a:pt x="985999" y="0"/>
                  </a:cubicBezTo>
                  <a:cubicBezTo>
                    <a:pt x="988539" y="0"/>
                    <a:pt x="989811" y="1266"/>
                    <a:pt x="991082" y="2532"/>
                  </a:cubicBezTo>
                  <a:cubicBezTo>
                    <a:pt x="992352" y="3799"/>
                    <a:pt x="993622" y="5065"/>
                    <a:pt x="994892" y="8863"/>
                  </a:cubicBezTo>
                  <a:cubicBezTo>
                    <a:pt x="996164" y="10129"/>
                    <a:pt x="997435" y="12662"/>
                    <a:pt x="998705" y="15194"/>
                  </a:cubicBezTo>
                  <a:cubicBezTo>
                    <a:pt x="999975" y="17726"/>
                    <a:pt x="1001246" y="18992"/>
                    <a:pt x="1001246" y="21525"/>
                  </a:cubicBezTo>
                  <a:cubicBezTo>
                    <a:pt x="1002517" y="25323"/>
                    <a:pt x="1003788" y="29122"/>
                    <a:pt x="1007599" y="32920"/>
                  </a:cubicBezTo>
                  <a:cubicBezTo>
                    <a:pt x="1012681" y="37985"/>
                    <a:pt x="1020305" y="45582"/>
                    <a:pt x="1027930" y="50646"/>
                  </a:cubicBezTo>
                  <a:lnTo>
                    <a:pt x="1029200" y="51913"/>
                  </a:lnTo>
                  <a:cubicBezTo>
                    <a:pt x="1033011" y="54445"/>
                    <a:pt x="1035553" y="59509"/>
                    <a:pt x="1038094" y="64574"/>
                  </a:cubicBezTo>
                  <a:cubicBezTo>
                    <a:pt x="1039364" y="68373"/>
                    <a:pt x="1041906" y="72171"/>
                    <a:pt x="1044447" y="73437"/>
                  </a:cubicBezTo>
                  <a:cubicBezTo>
                    <a:pt x="1049530" y="77236"/>
                    <a:pt x="1054612" y="77236"/>
                    <a:pt x="1063506" y="77236"/>
                  </a:cubicBezTo>
                  <a:lnTo>
                    <a:pt x="1066048" y="77236"/>
                  </a:lnTo>
                  <a:cubicBezTo>
                    <a:pt x="1071129" y="77236"/>
                    <a:pt x="1073672" y="75970"/>
                    <a:pt x="1077483" y="74703"/>
                  </a:cubicBezTo>
                  <a:cubicBezTo>
                    <a:pt x="1078754" y="73437"/>
                    <a:pt x="1081295" y="73437"/>
                    <a:pt x="1082565" y="73437"/>
                  </a:cubicBezTo>
                  <a:cubicBezTo>
                    <a:pt x="1087648" y="72171"/>
                    <a:pt x="1095272" y="72171"/>
                    <a:pt x="1097814" y="70905"/>
                  </a:cubicBezTo>
                  <a:cubicBezTo>
                    <a:pt x="1097814" y="70905"/>
                    <a:pt x="1100354" y="69639"/>
                    <a:pt x="1113060" y="69639"/>
                  </a:cubicBezTo>
                  <a:cubicBezTo>
                    <a:pt x="1118143" y="69639"/>
                    <a:pt x="1123226" y="69639"/>
                    <a:pt x="1125767" y="69639"/>
                  </a:cubicBezTo>
                  <a:lnTo>
                    <a:pt x="1125767" y="63308"/>
                  </a:lnTo>
                  <a:cubicBezTo>
                    <a:pt x="1125767" y="60776"/>
                    <a:pt x="1127037" y="59509"/>
                    <a:pt x="1127037" y="58243"/>
                  </a:cubicBezTo>
                  <a:cubicBezTo>
                    <a:pt x="1127037" y="56977"/>
                    <a:pt x="1128307" y="55711"/>
                    <a:pt x="1128307" y="54445"/>
                  </a:cubicBezTo>
                  <a:cubicBezTo>
                    <a:pt x="1129579" y="51913"/>
                    <a:pt x="1130849" y="49380"/>
                    <a:pt x="1132120" y="46848"/>
                  </a:cubicBezTo>
                  <a:cubicBezTo>
                    <a:pt x="1133390" y="44316"/>
                    <a:pt x="1133390" y="43050"/>
                    <a:pt x="1134660" y="41783"/>
                  </a:cubicBezTo>
                  <a:cubicBezTo>
                    <a:pt x="1134660" y="40517"/>
                    <a:pt x="1138473" y="35452"/>
                    <a:pt x="1139743" y="32920"/>
                  </a:cubicBezTo>
                  <a:lnTo>
                    <a:pt x="1142285" y="8863"/>
                  </a:lnTo>
                  <a:lnTo>
                    <a:pt x="1144826" y="16460"/>
                  </a:lnTo>
                  <a:cubicBezTo>
                    <a:pt x="1144826" y="17726"/>
                    <a:pt x="1146096" y="18992"/>
                    <a:pt x="1146096" y="18992"/>
                  </a:cubicBezTo>
                  <a:cubicBezTo>
                    <a:pt x="1148638" y="21525"/>
                    <a:pt x="1152449" y="25323"/>
                    <a:pt x="1153720" y="29122"/>
                  </a:cubicBezTo>
                  <a:cubicBezTo>
                    <a:pt x="1154991" y="30388"/>
                    <a:pt x="1154991" y="31654"/>
                    <a:pt x="1156262" y="32920"/>
                  </a:cubicBezTo>
                  <a:cubicBezTo>
                    <a:pt x="1157532" y="34186"/>
                    <a:pt x="1158802" y="36719"/>
                    <a:pt x="1158802" y="39251"/>
                  </a:cubicBezTo>
                  <a:cubicBezTo>
                    <a:pt x="1160073" y="46848"/>
                    <a:pt x="1161345" y="49380"/>
                    <a:pt x="1162615" y="50646"/>
                  </a:cubicBezTo>
                  <a:cubicBezTo>
                    <a:pt x="1162615" y="50646"/>
                    <a:pt x="1162615" y="50646"/>
                    <a:pt x="1162615" y="50646"/>
                  </a:cubicBezTo>
                  <a:cubicBezTo>
                    <a:pt x="1163885" y="50646"/>
                    <a:pt x="1165155" y="49380"/>
                    <a:pt x="1167698" y="48114"/>
                  </a:cubicBezTo>
                  <a:cubicBezTo>
                    <a:pt x="1170238" y="46848"/>
                    <a:pt x="1177862" y="40517"/>
                    <a:pt x="1180404" y="40517"/>
                  </a:cubicBezTo>
                  <a:cubicBezTo>
                    <a:pt x="1181674" y="40517"/>
                    <a:pt x="1182944" y="39251"/>
                    <a:pt x="1184215" y="39251"/>
                  </a:cubicBezTo>
                  <a:cubicBezTo>
                    <a:pt x="1185485" y="39251"/>
                    <a:pt x="1186757" y="40517"/>
                    <a:pt x="1186757" y="40517"/>
                  </a:cubicBezTo>
                  <a:cubicBezTo>
                    <a:pt x="1186757" y="40517"/>
                    <a:pt x="1186757" y="40517"/>
                    <a:pt x="1188027" y="40517"/>
                  </a:cubicBezTo>
                  <a:cubicBezTo>
                    <a:pt x="1189298" y="41783"/>
                    <a:pt x="1191838" y="43050"/>
                    <a:pt x="1191838" y="45582"/>
                  </a:cubicBezTo>
                  <a:cubicBezTo>
                    <a:pt x="1191838" y="46848"/>
                    <a:pt x="1191838" y="48114"/>
                    <a:pt x="1191838" y="50646"/>
                  </a:cubicBezTo>
                  <a:cubicBezTo>
                    <a:pt x="1191838" y="53179"/>
                    <a:pt x="1191838" y="56977"/>
                    <a:pt x="1191838" y="58243"/>
                  </a:cubicBezTo>
                  <a:cubicBezTo>
                    <a:pt x="1191838" y="62042"/>
                    <a:pt x="1189298" y="65840"/>
                    <a:pt x="1188027" y="67106"/>
                  </a:cubicBezTo>
                  <a:cubicBezTo>
                    <a:pt x="1188027" y="69639"/>
                    <a:pt x="1186757" y="75970"/>
                    <a:pt x="1186757" y="78502"/>
                  </a:cubicBezTo>
                  <a:cubicBezTo>
                    <a:pt x="1186757" y="78502"/>
                    <a:pt x="1188027" y="88631"/>
                    <a:pt x="1185485" y="92430"/>
                  </a:cubicBezTo>
                  <a:cubicBezTo>
                    <a:pt x="1184215" y="94962"/>
                    <a:pt x="1181674" y="105091"/>
                    <a:pt x="1182944" y="108890"/>
                  </a:cubicBezTo>
                  <a:cubicBezTo>
                    <a:pt x="1184215" y="112688"/>
                    <a:pt x="1188027" y="120285"/>
                    <a:pt x="1188027" y="120285"/>
                  </a:cubicBezTo>
                  <a:lnTo>
                    <a:pt x="1189298" y="121551"/>
                  </a:lnTo>
                  <a:lnTo>
                    <a:pt x="1188027" y="122817"/>
                  </a:lnTo>
                  <a:cubicBezTo>
                    <a:pt x="1184215" y="125350"/>
                    <a:pt x="1180404" y="127882"/>
                    <a:pt x="1176591" y="131681"/>
                  </a:cubicBezTo>
                  <a:cubicBezTo>
                    <a:pt x="1156262" y="148141"/>
                    <a:pt x="1152449" y="164601"/>
                    <a:pt x="1151179" y="170931"/>
                  </a:cubicBezTo>
                  <a:cubicBezTo>
                    <a:pt x="1149909" y="178528"/>
                    <a:pt x="1148638" y="194989"/>
                    <a:pt x="1149909" y="201319"/>
                  </a:cubicBezTo>
                  <a:cubicBezTo>
                    <a:pt x="1151179" y="208916"/>
                    <a:pt x="1148638" y="234239"/>
                    <a:pt x="1143556" y="245635"/>
                  </a:cubicBezTo>
                  <a:cubicBezTo>
                    <a:pt x="1138473" y="257030"/>
                    <a:pt x="1128307" y="270958"/>
                    <a:pt x="1109248" y="274756"/>
                  </a:cubicBezTo>
                  <a:cubicBezTo>
                    <a:pt x="1105437" y="276023"/>
                    <a:pt x="1101625" y="276023"/>
                    <a:pt x="1097814" y="276023"/>
                  </a:cubicBezTo>
                  <a:cubicBezTo>
                    <a:pt x="1085108" y="276023"/>
                    <a:pt x="1074942" y="270958"/>
                    <a:pt x="1066048" y="267160"/>
                  </a:cubicBezTo>
                  <a:cubicBezTo>
                    <a:pt x="1050800" y="259563"/>
                    <a:pt x="1036823" y="234239"/>
                    <a:pt x="1034283" y="229175"/>
                  </a:cubicBezTo>
                  <a:cubicBezTo>
                    <a:pt x="1030470" y="221578"/>
                    <a:pt x="1026658" y="210182"/>
                    <a:pt x="1022847" y="197521"/>
                  </a:cubicBezTo>
                  <a:cubicBezTo>
                    <a:pt x="1020305" y="191190"/>
                    <a:pt x="1019034" y="184859"/>
                    <a:pt x="1016494" y="179795"/>
                  </a:cubicBezTo>
                  <a:cubicBezTo>
                    <a:pt x="1011411" y="165867"/>
                    <a:pt x="989811" y="146875"/>
                    <a:pt x="980916" y="141810"/>
                  </a:cubicBezTo>
                  <a:cubicBezTo>
                    <a:pt x="973293" y="138011"/>
                    <a:pt x="960586" y="131681"/>
                    <a:pt x="945340" y="131681"/>
                  </a:cubicBezTo>
                  <a:cubicBezTo>
                    <a:pt x="942797" y="131681"/>
                    <a:pt x="938987" y="131681"/>
                    <a:pt x="936444" y="132947"/>
                  </a:cubicBezTo>
                  <a:cubicBezTo>
                    <a:pt x="918655" y="135479"/>
                    <a:pt x="902138" y="148141"/>
                    <a:pt x="891973" y="158270"/>
                  </a:cubicBezTo>
                  <a:cubicBezTo>
                    <a:pt x="883079" y="167133"/>
                    <a:pt x="880537" y="181061"/>
                    <a:pt x="880537" y="184859"/>
                  </a:cubicBezTo>
                  <a:cubicBezTo>
                    <a:pt x="880537" y="188658"/>
                    <a:pt x="876726" y="192456"/>
                    <a:pt x="871643" y="194989"/>
                  </a:cubicBezTo>
                  <a:cubicBezTo>
                    <a:pt x="870373" y="196255"/>
                    <a:pt x="869103" y="196255"/>
                    <a:pt x="869103" y="197521"/>
                  </a:cubicBezTo>
                  <a:cubicBezTo>
                    <a:pt x="866560" y="198787"/>
                    <a:pt x="865290" y="200053"/>
                    <a:pt x="862749" y="203852"/>
                  </a:cubicBezTo>
                  <a:cubicBezTo>
                    <a:pt x="860207" y="210182"/>
                    <a:pt x="851314" y="226643"/>
                    <a:pt x="844961" y="235506"/>
                  </a:cubicBezTo>
                  <a:cubicBezTo>
                    <a:pt x="838607" y="243102"/>
                    <a:pt x="819548" y="253232"/>
                    <a:pt x="808112" y="259563"/>
                  </a:cubicBezTo>
                  <a:cubicBezTo>
                    <a:pt x="806842" y="260829"/>
                    <a:pt x="805572" y="260829"/>
                    <a:pt x="804300" y="262095"/>
                  </a:cubicBezTo>
                  <a:cubicBezTo>
                    <a:pt x="801759" y="263361"/>
                    <a:pt x="799219" y="264627"/>
                    <a:pt x="795406" y="267160"/>
                  </a:cubicBezTo>
                  <a:cubicBezTo>
                    <a:pt x="787783" y="270958"/>
                    <a:pt x="780159" y="274756"/>
                    <a:pt x="775077" y="278555"/>
                  </a:cubicBezTo>
                  <a:cubicBezTo>
                    <a:pt x="768723" y="282353"/>
                    <a:pt x="768723" y="286152"/>
                    <a:pt x="767453" y="289951"/>
                  </a:cubicBezTo>
                  <a:cubicBezTo>
                    <a:pt x="767453" y="291217"/>
                    <a:pt x="767453" y="292483"/>
                    <a:pt x="766181" y="292483"/>
                  </a:cubicBezTo>
                  <a:cubicBezTo>
                    <a:pt x="763641" y="300080"/>
                    <a:pt x="763641" y="311475"/>
                    <a:pt x="766181" y="325403"/>
                  </a:cubicBezTo>
                  <a:cubicBezTo>
                    <a:pt x="766181" y="326669"/>
                    <a:pt x="766181" y="326669"/>
                    <a:pt x="766181" y="327935"/>
                  </a:cubicBezTo>
                  <a:lnTo>
                    <a:pt x="766181" y="330468"/>
                  </a:lnTo>
                  <a:lnTo>
                    <a:pt x="763641" y="330468"/>
                  </a:lnTo>
                  <a:cubicBezTo>
                    <a:pt x="763641" y="330468"/>
                    <a:pt x="759828" y="330468"/>
                    <a:pt x="758558" y="330468"/>
                  </a:cubicBezTo>
                  <a:cubicBezTo>
                    <a:pt x="758558" y="330468"/>
                    <a:pt x="757288" y="330468"/>
                    <a:pt x="757288" y="330468"/>
                  </a:cubicBezTo>
                  <a:cubicBezTo>
                    <a:pt x="757288" y="330468"/>
                    <a:pt x="757288" y="330468"/>
                    <a:pt x="757288" y="330468"/>
                  </a:cubicBezTo>
                  <a:cubicBezTo>
                    <a:pt x="756017" y="333000"/>
                    <a:pt x="754747" y="334266"/>
                    <a:pt x="753475" y="335532"/>
                  </a:cubicBezTo>
                  <a:cubicBezTo>
                    <a:pt x="752205" y="336798"/>
                    <a:pt x="748394" y="341863"/>
                    <a:pt x="747122" y="344395"/>
                  </a:cubicBezTo>
                  <a:cubicBezTo>
                    <a:pt x="747122" y="345661"/>
                    <a:pt x="745852" y="346928"/>
                    <a:pt x="745852" y="348194"/>
                  </a:cubicBezTo>
                  <a:cubicBezTo>
                    <a:pt x="745852" y="350726"/>
                    <a:pt x="744581" y="353258"/>
                    <a:pt x="743311" y="354525"/>
                  </a:cubicBezTo>
                  <a:cubicBezTo>
                    <a:pt x="742041" y="355791"/>
                    <a:pt x="738228" y="358323"/>
                    <a:pt x="738228" y="360855"/>
                  </a:cubicBezTo>
                  <a:cubicBezTo>
                    <a:pt x="738228" y="362122"/>
                    <a:pt x="738228" y="363388"/>
                    <a:pt x="739499" y="364654"/>
                  </a:cubicBezTo>
                  <a:cubicBezTo>
                    <a:pt x="740769" y="367186"/>
                    <a:pt x="740769" y="368452"/>
                    <a:pt x="740769" y="370985"/>
                  </a:cubicBezTo>
                  <a:cubicBezTo>
                    <a:pt x="740769" y="373517"/>
                    <a:pt x="740769" y="374783"/>
                    <a:pt x="740769" y="376049"/>
                  </a:cubicBezTo>
                  <a:cubicBezTo>
                    <a:pt x="740769" y="377315"/>
                    <a:pt x="740769" y="377315"/>
                    <a:pt x="740769" y="378582"/>
                  </a:cubicBezTo>
                  <a:cubicBezTo>
                    <a:pt x="740769" y="379848"/>
                    <a:pt x="742041" y="386178"/>
                    <a:pt x="743311" y="386178"/>
                  </a:cubicBezTo>
                  <a:lnTo>
                    <a:pt x="743311" y="386178"/>
                  </a:lnTo>
                  <a:cubicBezTo>
                    <a:pt x="744581" y="387445"/>
                    <a:pt x="747122" y="391243"/>
                    <a:pt x="744581" y="393776"/>
                  </a:cubicBezTo>
                  <a:cubicBezTo>
                    <a:pt x="744581" y="393776"/>
                    <a:pt x="743311" y="395042"/>
                    <a:pt x="742041" y="396308"/>
                  </a:cubicBezTo>
                  <a:cubicBezTo>
                    <a:pt x="739499" y="400106"/>
                    <a:pt x="736958" y="401372"/>
                    <a:pt x="735688" y="402639"/>
                  </a:cubicBezTo>
                  <a:lnTo>
                    <a:pt x="735688" y="402639"/>
                  </a:lnTo>
                  <a:cubicBezTo>
                    <a:pt x="733146" y="402639"/>
                    <a:pt x="731875" y="400106"/>
                    <a:pt x="730605" y="398840"/>
                  </a:cubicBezTo>
                  <a:cubicBezTo>
                    <a:pt x="730605" y="398840"/>
                    <a:pt x="729335" y="397574"/>
                    <a:pt x="729335" y="397574"/>
                  </a:cubicBezTo>
                  <a:cubicBezTo>
                    <a:pt x="729335" y="397574"/>
                    <a:pt x="728063" y="396308"/>
                    <a:pt x="728063" y="396308"/>
                  </a:cubicBezTo>
                  <a:cubicBezTo>
                    <a:pt x="728063" y="395042"/>
                    <a:pt x="726792" y="395042"/>
                    <a:pt x="724252" y="393776"/>
                  </a:cubicBezTo>
                  <a:cubicBezTo>
                    <a:pt x="724252" y="393776"/>
                    <a:pt x="722982" y="393776"/>
                    <a:pt x="722982" y="393776"/>
                  </a:cubicBezTo>
                  <a:cubicBezTo>
                    <a:pt x="719169" y="393776"/>
                    <a:pt x="717899" y="395042"/>
                    <a:pt x="715357" y="397574"/>
                  </a:cubicBezTo>
                  <a:cubicBezTo>
                    <a:pt x="714086" y="398840"/>
                    <a:pt x="714086" y="400106"/>
                    <a:pt x="712816" y="401372"/>
                  </a:cubicBezTo>
                  <a:cubicBezTo>
                    <a:pt x="711546" y="402639"/>
                    <a:pt x="710275" y="405171"/>
                    <a:pt x="709004" y="406437"/>
                  </a:cubicBezTo>
                  <a:cubicBezTo>
                    <a:pt x="707733" y="407703"/>
                    <a:pt x="706463" y="410236"/>
                    <a:pt x="706463" y="410236"/>
                  </a:cubicBezTo>
                  <a:cubicBezTo>
                    <a:pt x="706463" y="414034"/>
                    <a:pt x="705193" y="415300"/>
                    <a:pt x="703922" y="416566"/>
                  </a:cubicBezTo>
                  <a:cubicBezTo>
                    <a:pt x="702650" y="416566"/>
                    <a:pt x="701380" y="417832"/>
                    <a:pt x="700110" y="417832"/>
                  </a:cubicBezTo>
                  <a:cubicBezTo>
                    <a:pt x="698840" y="417832"/>
                    <a:pt x="697569" y="417832"/>
                    <a:pt x="696297" y="416566"/>
                  </a:cubicBezTo>
                  <a:cubicBezTo>
                    <a:pt x="695027" y="415300"/>
                    <a:pt x="692486" y="415300"/>
                    <a:pt x="689944" y="415300"/>
                  </a:cubicBezTo>
                  <a:cubicBezTo>
                    <a:pt x="688674" y="415300"/>
                    <a:pt x="687404" y="416566"/>
                    <a:pt x="686133" y="419099"/>
                  </a:cubicBezTo>
                  <a:cubicBezTo>
                    <a:pt x="684863" y="420365"/>
                    <a:pt x="683591" y="421631"/>
                    <a:pt x="682321" y="421631"/>
                  </a:cubicBezTo>
                  <a:cubicBezTo>
                    <a:pt x="682321" y="421631"/>
                    <a:pt x="681051" y="421631"/>
                    <a:pt x="681051" y="421631"/>
                  </a:cubicBezTo>
                  <a:cubicBezTo>
                    <a:pt x="679780" y="421631"/>
                    <a:pt x="677238" y="420365"/>
                    <a:pt x="674697" y="417832"/>
                  </a:cubicBezTo>
                  <a:cubicBezTo>
                    <a:pt x="674697" y="416566"/>
                    <a:pt x="673427" y="415300"/>
                    <a:pt x="673427" y="414034"/>
                  </a:cubicBezTo>
                  <a:cubicBezTo>
                    <a:pt x="673427" y="412768"/>
                    <a:pt x="672157" y="411502"/>
                    <a:pt x="672157" y="410236"/>
                  </a:cubicBezTo>
                  <a:cubicBezTo>
                    <a:pt x="670885" y="410236"/>
                    <a:pt x="670885" y="408969"/>
                    <a:pt x="669615" y="408969"/>
                  </a:cubicBezTo>
                  <a:cubicBezTo>
                    <a:pt x="668344" y="407703"/>
                    <a:pt x="665804" y="407703"/>
                    <a:pt x="664532" y="405171"/>
                  </a:cubicBezTo>
                  <a:cubicBezTo>
                    <a:pt x="661991" y="402639"/>
                    <a:pt x="659451" y="398840"/>
                    <a:pt x="659451" y="395042"/>
                  </a:cubicBezTo>
                  <a:cubicBezTo>
                    <a:pt x="659451" y="395042"/>
                    <a:pt x="659451" y="393776"/>
                    <a:pt x="659451" y="393776"/>
                  </a:cubicBezTo>
                  <a:cubicBezTo>
                    <a:pt x="659451" y="391243"/>
                    <a:pt x="659451" y="388711"/>
                    <a:pt x="660721" y="387445"/>
                  </a:cubicBezTo>
                  <a:cubicBezTo>
                    <a:pt x="661991" y="386178"/>
                    <a:pt x="663262" y="384912"/>
                    <a:pt x="663262" y="384912"/>
                  </a:cubicBezTo>
                  <a:cubicBezTo>
                    <a:pt x="663262" y="384912"/>
                    <a:pt x="661991" y="383646"/>
                    <a:pt x="661991" y="383646"/>
                  </a:cubicBezTo>
                  <a:cubicBezTo>
                    <a:pt x="661991" y="383646"/>
                    <a:pt x="661991" y="383646"/>
                    <a:pt x="660721" y="383646"/>
                  </a:cubicBezTo>
                  <a:cubicBezTo>
                    <a:pt x="659451" y="383646"/>
                    <a:pt x="659451" y="383646"/>
                    <a:pt x="659451" y="383646"/>
                  </a:cubicBezTo>
                  <a:cubicBezTo>
                    <a:pt x="658179" y="384912"/>
                    <a:pt x="656909" y="386178"/>
                    <a:pt x="655638" y="387445"/>
                  </a:cubicBezTo>
                  <a:cubicBezTo>
                    <a:pt x="655638" y="387445"/>
                    <a:pt x="655638" y="388711"/>
                    <a:pt x="655638" y="388711"/>
                  </a:cubicBezTo>
                  <a:cubicBezTo>
                    <a:pt x="654368" y="389977"/>
                    <a:pt x="654368" y="392509"/>
                    <a:pt x="650555" y="393776"/>
                  </a:cubicBezTo>
                  <a:cubicBezTo>
                    <a:pt x="649285" y="393776"/>
                    <a:pt x="648015" y="393776"/>
                    <a:pt x="646745" y="393776"/>
                  </a:cubicBezTo>
                  <a:cubicBezTo>
                    <a:pt x="645473" y="393776"/>
                    <a:pt x="645473" y="393776"/>
                    <a:pt x="644202" y="393776"/>
                  </a:cubicBezTo>
                  <a:cubicBezTo>
                    <a:pt x="644202" y="393776"/>
                    <a:pt x="642932" y="393776"/>
                    <a:pt x="642932" y="393776"/>
                  </a:cubicBezTo>
                  <a:cubicBezTo>
                    <a:pt x="641662" y="393776"/>
                    <a:pt x="640391" y="393776"/>
                    <a:pt x="640391" y="393776"/>
                  </a:cubicBezTo>
                  <a:cubicBezTo>
                    <a:pt x="639120" y="393776"/>
                    <a:pt x="639120" y="395042"/>
                    <a:pt x="637849" y="396308"/>
                  </a:cubicBezTo>
                  <a:cubicBezTo>
                    <a:pt x="636579" y="397574"/>
                    <a:pt x="635309" y="398840"/>
                    <a:pt x="634038" y="400106"/>
                  </a:cubicBezTo>
                  <a:lnTo>
                    <a:pt x="632767" y="401372"/>
                  </a:lnTo>
                  <a:cubicBezTo>
                    <a:pt x="630226" y="402639"/>
                    <a:pt x="627685" y="403905"/>
                    <a:pt x="625143" y="403905"/>
                  </a:cubicBezTo>
                  <a:lnTo>
                    <a:pt x="623873" y="403905"/>
                  </a:lnTo>
                  <a:cubicBezTo>
                    <a:pt x="621332" y="405171"/>
                    <a:pt x="617520" y="405171"/>
                    <a:pt x="612437" y="405171"/>
                  </a:cubicBezTo>
                  <a:cubicBezTo>
                    <a:pt x="608626" y="405171"/>
                    <a:pt x="599731" y="403905"/>
                    <a:pt x="597190" y="401372"/>
                  </a:cubicBezTo>
                  <a:cubicBezTo>
                    <a:pt x="595920" y="400106"/>
                    <a:pt x="595920" y="398840"/>
                    <a:pt x="595920" y="397574"/>
                  </a:cubicBezTo>
                  <a:cubicBezTo>
                    <a:pt x="595920" y="395042"/>
                    <a:pt x="594648" y="393776"/>
                    <a:pt x="593378" y="392509"/>
                  </a:cubicBezTo>
                  <a:cubicBezTo>
                    <a:pt x="589567" y="391243"/>
                    <a:pt x="585754" y="388711"/>
                    <a:pt x="583214" y="388711"/>
                  </a:cubicBezTo>
                  <a:cubicBezTo>
                    <a:pt x="580672" y="388711"/>
                    <a:pt x="576861" y="388711"/>
                    <a:pt x="574318" y="389977"/>
                  </a:cubicBezTo>
                  <a:lnTo>
                    <a:pt x="573048" y="389977"/>
                  </a:lnTo>
                  <a:cubicBezTo>
                    <a:pt x="571778" y="389977"/>
                    <a:pt x="570507" y="389977"/>
                    <a:pt x="569236" y="391243"/>
                  </a:cubicBezTo>
                  <a:cubicBezTo>
                    <a:pt x="565425" y="392509"/>
                    <a:pt x="561612" y="392509"/>
                    <a:pt x="557801" y="393776"/>
                  </a:cubicBezTo>
                  <a:cubicBezTo>
                    <a:pt x="553989" y="393776"/>
                    <a:pt x="552719" y="395042"/>
                    <a:pt x="550176" y="395042"/>
                  </a:cubicBezTo>
                  <a:cubicBezTo>
                    <a:pt x="548906" y="395042"/>
                    <a:pt x="546365" y="396308"/>
                    <a:pt x="545095" y="396308"/>
                  </a:cubicBezTo>
                  <a:cubicBezTo>
                    <a:pt x="542553" y="396308"/>
                    <a:pt x="540012" y="396308"/>
                    <a:pt x="538742" y="396308"/>
                  </a:cubicBezTo>
                  <a:cubicBezTo>
                    <a:pt x="536200" y="396308"/>
                    <a:pt x="533659" y="396308"/>
                    <a:pt x="529847" y="396308"/>
                  </a:cubicBezTo>
                  <a:lnTo>
                    <a:pt x="527306" y="396308"/>
                  </a:lnTo>
                  <a:cubicBezTo>
                    <a:pt x="523494" y="396308"/>
                    <a:pt x="520953" y="397574"/>
                    <a:pt x="519683" y="397574"/>
                  </a:cubicBezTo>
                  <a:cubicBezTo>
                    <a:pt x="519683" y="397574"/>
                    <a:pt x="518411" y="398840"/>
                    <a:pt x="518411" y="398840"/>
                  </a:cubicBezTo>
                  <a:cubicBezTo>
                    <a:pt x="515870" y="400106"/>
                    <a:pt x="513330" y="403905"/>
                    <a:pt x="509517" y="403905"/>
                  </a:cubicBezTo>
                  <a:cubicBezTo>
                    <a:pt x="505705" y="403905"/>
                    <a:pt x="504434" y="402639"/>
                    <a:pt x="501894" y="401372"/>
                  </a:cubicBezTo>
                  <a:cubicBezTo>
                    <a:pt x="500624" y="400106"/>
                    <a:pt x="499352" y="400106"/>
                    <a:pt x="499352" y="400106"/>
                  </a:cubicBezTo>
                  <a:cubicBezTo>
                    <a:pt x="498081" y="400106"/>
                    <a:pt x="496811" y="400106"/>
                    <a:pt x="496811" y="400106"/>
                  </a:cubicBezTo>
                  <a:cubicBezTo>
                    <a:pt x="494270" y="400106"/>
                    <a:pt x="491728" y="400106"/>
                    <a:pt x="490458" y="400106"/>
                  </a:cubicBezTo>
                  <a:cubicBezTo>
                    <a:pt x="487917" y="401372"/>
                    <a:pt x="485375" y="402639"/>
                    <a:pt x="482835" y="406437"/>
                  </a:cubicBezTo>
                  <a:cubicBezTo>
                    <a:pt x="480292" y="408969"/>
                    <a:pt x="477752" y="411502"/>
                    <a:pt x="476481" y="414034"/>
                  </a:cubicBezTo>
                  <a:cubicBezTo>
                    <a:pt x="475211" y="415300"/>
                    <a:pt x="475211" y="415300"/>
                    <a:pt x="473939" y="416566"/>
                  </a:cubicBezTo>
                  <a:cubicBezTo>
                    <a:pt x="471399" y="419099"/>
                    <a:pt x="451069" y="445688"/>
                    <a:pt x="444716" y="454551"/>
                  </a:cubicBezTo>
                  <a:lnTo>
                    <a:pt x="442174" y="457083"/>
                  </a:lnTo>
                  <a:cubicBezTo>
                    <a:pt x="440904" y="458350"/>
                    <a:pt x="439633" y="459616"/>
                    <a:pt x="438363" y="462148"/>
                  </a:cubicBezTo>
                  <a:cubicBezTo>
                    <a:pt x="435821" y="467213"/>
                    <a:pt x="434551" y="468479"/>
                    <a:pt x="433280" y="468479"/>
                  </a:cubicBezTo>
                  <a:lnTo>
                    <a:pt x="432010" y="468479"/>
                  </a:lnTo>
                  <a:cubicBezTo>
                    <a:pt x="430740" y="468479"/>
                    <a:pt x="429468" y="467213"/>
                    <a:pt x="429468" y="467213"/>
                  </a:cubicBezTo>
                  <a:cubicBezTo>
                    <a:pt x="428197" y="465947"/>
                    <a:pt x="428197" y="465947"/>
                    <a:pt x="426927" y="465947"/>
                  </a:cubicBezTo>
                  <a:cubicBezTo>
                    <a:pt x="424386" y="465947"/>
                    <a:pt x="421844" y="465947"/>
                    <a:pt x="420574" y="467213"/>
                  </a:cubicBezTo>
                  <a:cubicBezTo>
                    <a:pt x="419304" y="468479"/>
                    <a:pt x="416762" y="469745"/>
                    <a:pt x="412951" y="469745"/>
                  </a:cubicBezTo>
                  <a:cubicBezTo>
                    <a:pt x="411680" y="469745"/>
                    <a:pt x="411680" y="469745"/>
                    <a:pt x="410408" y="469745"/>
                  </a:cubicBezTo>
                  <a:cubicBezTo>
                    <a:pt x="410408" y="469745"/>
                    <a:pt x="411680" y="471011"/>
                    <a:pt x="411680" y="471011"/>
                  </a:cubicBezTo>
                  <a:cubicBezTo>
                    <a:pt x="412951" y="472277"/>
                    <a:pt x="414221" y="473544"/>
                    <a:pt x="415491" y="474810"/>
                  </a:cubicBezTo>
                  <a:cubicBezTo>
                    <a:pt x="415491" y="474810"/>
                    <a:pt x="415491" y="474810"/>
                    <a:pt x="415491" y="476076"/>
                  </a:cubicBezTo>
                  <a:cubicBezTo>
                    <a:pt x="416762" y="477342"/>
                    <a:pt x="418033" y="479874"/>
                    <a:pt x="418033" y="482407"/>
                  </a:cubicBezTo>
                  <a:cubicBezTo>
                    <a:pt x="416762" y="490003"/>
                    <a:pt x="418033" y="491270"/>
                    <a:pt x="418033" y="491270"/>
                  </a:cubicBezTo>
                  <a:cubicBezTo>
                    <a:pt x="419304" y="491270"/>
                    <a:pt x="419304" y="492536"/>
                    <a:pt x="420574" y="492536"/>
                  </a:cubicBezTo>
                  <a:cubicBezTo>
                    <a:pt x="423115" y="493802"/>
                    <a:pt x="425657" y="496334"/>
                    <a:pt x="428197" y="497601"/>
                  </a:cubicBezTo>
                  <a:cubicBezTo>
                    <a:pt x="429468" y="500133"/>
                    <a:pt x="434551" y="503931"/>
                    <a:pt x="435821" y="505198"/>
                  </a:cubicBezTo>
                  <a:cubicBezTo>
                    <a:pt x="435821" y="505198"/>
                    <a:pt x="438363" y="505198"/>
                    <a:pt x="438363" y="505198"/>
                  </a:cubicBezTo>
                  <a:cubicBezTo>
                    <a:pt x="440904" y="505198"/>
                    <a:pt x="444716" y="505198"/>
                    <a:pt x="445986" y="506464"/>
                  </a:cubicBezTo>
                  <a:cubicBezTo>
                    <a:pt x="445986" y="506464"/>
                    <a:pt x="447257" y="507730"/>
                    <a:pt x="448527" y="507730"/>
                  </a:cubicBezTo>
                  <a:cubicBezTo>
                    <a:pt x="451069" y="508996"/>
                    <a:pt x="453610" y="510262"/>
                    <a:pt x="453610" y="512794"/>
                  </a:cubicBezTo>
                  <a:cubicBezTo>
                    <a:pt x="453610" y="514061"/>
                    <a:pt x="453610" y="515327"/>
                    <a:pt x="454880" y="517859"/>
                  </a:cubicBezTo>
                  <a:cubicBezTo>
                    <a:pt x="454880" y="519125"/>
                    <a:pt x="454880" y="521657"/>
                    <a:pt x="456152" y="522924"/>
                  </a:cubicBezTo>
                  <a:cubicBezTo>
                    <a:pt x="456152" y="522924"/>
                    <a:pt x="457422" y="524190"/>
                    <a:pt x="458693" y="525456"/>
                  </a:cubicBezTo>
                  <a:cubicBezTo>
                    <a:pt x="459963" y="526722"/>
                    <a:pt x="462505" y="529255"/>
                    <a:pt x="462505" y="529255"/>
                  </a:cubicBezTo>
                  <a:cubicBezTo>
                    <a:pt x="462505" y="529255"/>
                    <a:pt x="465046" y="526722"/>
                    <a:pt x="466316" y="525456"/>
                  </a:cubicBezTo>
                  <a:cubicBezTo>
                    <a:pt x="466316" y="525456"/>
                    <a:pt x="467586" y="524190"/>
                    <a:pt x="467586" y="524190"/>
                  </a:cubicBezTo>
                  <a:cubicBezTo>
                    <a:pt x="468858" y="522924"/>
                    <a:pt x="470128" y="521657"/>
                    <a:pt x="472669" y="521657"/>
                  </a:cubicBezTo>
                  <a:cubicBezTo>
                    <a:pt x="472669" y="521657"/>
                    <a:pt x="473939" y="521657"/>
                    <a:pt x="473939" y="521657"/>
                  </a:cubicBezTo>
                  <a:cubicBezTo>
                    <a:pt x="475211" y="521657"/>
                    <a:pt x="477752" y="521657"/>
                    <a:pt x="479022" y="521657"/>
                  </a:cubicBezTo>
                  <a:cubicBezTo>
                    <a:pt x="480292" y="521657"/>
                    <a:pt x="481564" y="520391"/>
                    <a:pt x="482835" y="519125"/>
                  </a:cubicBezTo>
                  <a:cubicBezTo>
                    <a:pt x="484105" y="517859"/>
                    <a:pt x="486646" y="516593"/>
                    <a:pt x="487917" y="516593"/>
                  </a:cubicBezTo>
                  <a:cubicBezTo>
                    <a:pt x="490458" y="516593"/>
                    <a:pt x="496811" y="517859"/>
                    <a:pt x="500624" y="519125"/>
                  </a:cubicBezTo>
                  <a:cubicBezTo>
                    <a:pt x="501894" y="520391"/>
                    <a:pt x="503164" y="521657"/>
                    <a:pt x="504434" y="522924"/>
                  </a:cubicBezTo>
                  <a:cubicBezTo>
                    <a:pt x="505705" y="524190"/>
                    <a:pt x="506977" y="525456"/>
                    <a:pt x="508247" y="525456"/>
                  </a:cubicBezTo>
                  <a:cubicBezTo>
                    <a:pt x="509517" y="525456"/>
                    <a:pt x="509517" y="526722"/>
                    <a:pt x="510788" y="526722"/>
                  </a:cubicBezTo>
                  <a:cubicBezTo>
                    <a:pt x="512058" y="527988"/>
                    <a:pt x="514600" y="529255"/>
                    <a:pt x="515870" y="529255"/>
                  </a:cubicBezTo>
                  <a:cubicBezTo>
                    <a:pt x="518411" y="529255"/>
                    <a:pt x="523494" y="529255"/>
                    <a:pt x="523494" y="529255"/>
                  </a:cubicBezTo>
                  <a:lnTo>
                    <a:pt x="526036" y="529255"/>
                  </a:lnTo>
                  <a:lnTo>
                    <a:pt x="523494" y="535585"/>
                  </a:lnTo>
                  <a:lnTo>
                    <a:pt x="515870" y="538118"/>
                  </a:lnTo>
                  <a:cubicBezTo>
                    <a:pt x="496811" y="552045"/>
                    <a:pt x="467586" y="572304"/>
                    <a:pt x="463775" y="574836"/>
                  </a:cubicBezTo>
                  <a:cubicBezTo>
                    <a:pt x="463775" y="574836"/>
                    <a:pt x="463775" y="574836"/>
                    <a:pt x="463775" y="574836"/>
                  </a:cubicBezTo>
                  <a:cubicBezTo>
                    <a:pt x="463775" y="574836"/>
                    <a:pt x="463775" y="577369"/>
                    <a:pt x="463775" y="577369"/>
                  </a:cubicBezTo>
                  <a:cubicBezTo>
                    <a:pt x="465046" y="578635"/>
                    <a:pt x="468858" y="581167"/>
                    <a:pt x="471399" y="583699"/>
                  </a:cubicBezTo>
                  <a:lnTo>
                    <a:pt x="472669" y="584965"/>
                  </a:lnTo>
                  <a:lnTo>
                    <a:pt x="471399" y="587498"/>
                  </a:lnTo>
                  <a:lnTo>
                    <a:pt x="466316" y="590030"/>
                  </a:lnTo>
                  <a:cubicBezTo>
                    <a:pt x="463775" y="591296"/>
                    <a:pt x="444716" y="607756"/>
                    <a:pt x="442174" y="610289"/>
                  </a:cubicBezTo>
                  <a:cubicBezTo>
                    <a:pt x="438363" y="614087"/>
                    <a:pt x="426927" y="624216"/>
                    <a:pt x="423115" y="628015"/>
                  </a:cubicBezTo>
                  <a:cubicBezTo>
                    <a:pt x="419304" y="631813"/>
                    <a:pt x="411680" y="640677"/>
                    <a:pt x="410408" y="643209"/>
                  </a:cubicBezTo>
                  <a:cubicBezTo>
                    <a:pt x="410408" y="643209"/>
                    <a:pt x="410408" y="644475"/>
                    <a:pt x="410408" y="644475"/>
                  </a:cubicBezTo>
                  <a:cubicBezTo>
                    <a:pt x="411680" y="645741"/>
                    <a:pt x="411680" y="647007"/>
                    <a:pt x="411680" y="648273"/>
                  </a:cubicBezTo>
                  <a:cubicBezTo>
                    <a:pt x="411680" y="648273"/>
                    <a:pt x="411680" y="649540"/>
                    <a:pt x="410408" y="649540"/>
                  </a:cubicBezTo>
                  <a:cubicBezTo>
                    <a:pt x="410408" y="650806"/>
                    <a:pt x="407868" y="652072"/>
                    <a:pt x="409138" y="653338"/>
                  </a:cubicBezTo>
                  <a:cubicBezTo>
                    <a:pt x="409138" y="654604"/>
                    <a:pt x="411680" y="657137"/>
                    <a:pt x="411680" y="659669"/>
                  </a:cubicBezTo>
                  <a:cubicBezTo>
                    <a:pt x="412951" y="660935"/>
                    <a:pt x="412951" y="662201"/>
                    <a:pt x="412951" y="663467"/>
                  </a:cubicBezTo>
                  <a:cubicBezTo>
                    <a:pt x="412951" y="664733"/>
                    <a:pt x="414221" y="666000"/>
                    <a:pt x="414221" y="668532"/>
                  </a:cubicBezTo>
                  <a:cubicBezTo>
                    <a:pt x="415491" y="672331"/>
                    <a:pt x="419304" y="681194"/>
                    <a:pt x="420574" y="683726"/>
                  </a:cubicBezTo>
                  <a:cubicBezTo>
                    <a:pt x="421844" y="686258"/>
                    <a:pt x="429468" y="697654"/>
                    <a:pt x="429468" y="700186"/>
                  </a:cubicBezTo>
                  <a:cubicBezTo>
                    <a:pt x="429468" y="702718"/>
                    <a:pt x="423115" y="710315"/>
                    <a:pt x="410408" y="725509"/>
                  </a:cubicBezTo>
                  <a:lnTo>
                    <a:pt x="410408" y="725509"/>
                  </a:lnTo>
                  <a:close/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3" name="Freeform 52">
              <a:extLst>
                <a:ext uri="{FF2B5EF4-FFF2-40B4-BE49-F238E27FC236}">
                  <a16:creationId xmlns:a16="http://schemas.microsoft.com/office/drawing/2014/main" id="{98059FA9-79B2-2DF7-8F0C-3E5902445C54}"/>
                </a:ext>
              </a:extLst>
            </p:cNvPr>
            <p:cNvSpPr/>
            <p:nvPr/>
          </p:nvSpPr>
          <p:spPr>
            <a:xfrm>
              <a:off x="20633186" y="8678220"/>
              <a:ext cx="727059" cy="1556232"/>
            </a:xfrm>
            <a:custGeom>
              <a:avLst/>
              <a:gdLst>
                <a:gd name="connsiteX0" fmla="*/ 726792 w 727059"/>
                <a:gd name="connsiteY0" fmla="*/ 920621 h 1556232"/>
                <a:gd name="connsiteX1" fmla="*/ 721710 w 727059"/>
                <a:gd name="connsiteY1" fmla="*/ 930750 h 1556232"/>
                <a:gd name="connsiteX2" fmla="*/ 710275 w 727059"/>
                <a:gd name="connsiteY2" fmla="*/ 952275 h 1556232"/>
                <a:gd name="connsiteX3" fmla="*/ 689944 w 727059"/>
                <a:gd name="connsiteY3" fmla="*/ 987727 h 1556232"/>
                <a:gd name="connsiteX4" fmla="*/ 667074 w 727059"/>
                <a:gd name="connsiteY4" fmla="*/ 1009252 h 1556232"/>
                <a:gd name="connsiteX5" fmla="*/ 644202 w 727059"/>
                <a:gd name="connsiteY5" fmla="*/ 1034575 h 1556232"/>
                <a:gd name="connsiteX6" fmla="*/ 640391 w 727059"/>
                <a:gd name="connsiteY6" fmla="*/ 1057366 h 1556232"/>
                <a:gd name="connsiteX7" fmla="*/ 630226 w 727059"/>
                <a:gd name="connsiteY7" fmla="*/ 1083956 h 1556232"/>
                <a:gd name="connsiteX8" fmla="*/ 598460 w 727059"/>
                <a:gd name="connsiteY8" fmla="*/ 1105480 h 1556232"/>
                <a:gd name="connsiteX9" fmla="*/ 574318 w 727059"/>
                <a:gd name="connsiteY9" fmla="*/ 1116876 h 1556232"/>
                <a:gd name="connsiteX10" fmla="*/ 559072 w 727059"/>
                <a:gd name="connsiteY10" fmla="*/ 1147264 h 1556232"/>
                <a:gd name="connsiteX11" fmla="*/ 550176 w 727059"/>
                <a:gd name="connsiteY11" fmla="*/ 1145997 h 1556232"/>
                <a:gd name="connsiteX12" fmla="*/ 547636 w 727059"/>
                <a:gd name="connsiteY12" fmla="*/ 1144731 h 1556232"/>
                <a:gd name="connsiteX13" fmla="*/ 542553 w 727059"/>
                <a:gd name="connsiteY13" fmla="*/ 1143465 h 1556232"/>
                <a:gd name="connsiteX14" fmla="*/ 534930 w 727059"/>
                <a:gd name="connsiteY14" fmla="*/ 1166256 h 1556232"/>
                <a:gd name="connsiteX15" fmla="*/ 537470 w 727059"/>
                <a:gd name="connsiteY15" fmla="*/ 1176385 h 1556232"/>
                <a:gd name="connsiteX16" fmla="*/ 537470 w 727059"/>
                <a:gd name="connsiteY16" fmla="*/ 1183982 h 1556232"/>
                <a:gd name="connsiteX17" fmla="*/ 533659 w 727059"/>
                <a:gd name="connsiteY17" fmla="*/ 1187781 h 1556232"/>
                <a:gd name="connsiteX18" fmla="*/ 524764 w 727059"/>
                <a:gd name="connsiteY18" fmla="*/ 1251089 h 1556232"/>
                <a:gd name="connsiteX19" fmla="*/ 520953 w 727059"/>
                <a:gd name="connsiteY19" fmla="*/ 1257419 h 1556232"/>
                <a:gd name="connsiteX20" fmla="*/ 512058 w 727059"/>
                <a:gd name="connsiteY20" fmla="*/ 1280210 h 1556232"/>
                <a:gd name="connsiteX21" fmla="*/ 504434 w 727059"/>
                <a:gd name="connsiteY21" fmla="*/ 1304267 h 1556232"/>
                <a:gd name="connsiteX22" fmla="*/ 508247 w 727059"/>
                <a:gd name="connsiteY22" fmla="*/ 1324526 h 1556232"/>
                <a:gd name="connsiteX23" fmla="*/ 512058 w 727059"/>
                <a:gd name="connsiteY23" fmla="*/ 1339720 h 1556232"/>
                <a:gd name="connsiteX24" fmla="*/ 513330 w 727059"/>
                <a:gd name="connsiteY24" fmla="*/ 1353647 h 1556232"/>
                <a:gd name="connsiteX25" fmla="*/ 510788 w 727059"/>
                <a:gd name="connsiteY25" fmla="*/ 1375172 h 1556232"/>
                <a:gd name="connsiteX26" fmla="*/ 522223 w 727059"/>
                <a:gd name="connsiteY26" fmla="*/ 1389100 h 1556232"/>
                <a:gd name="connsiteX27" fmla="*/ 531117 w 727059"/>
                <a:gd name="connsiteY27" fmla="*/ 1401761 h 1556232"/>
                <a:gd name="connsiteX28" fmla="*/ 536200 w 727059"/>
                <a:gd name="connsiteY28" fmla="*/ 1405560 h 1556232"/>
                <a:gd name="connsiteX29" fmla="*/ 534930 w 727059"/>
                <a:gd name="connsiteY29" fmla="*/ 1410624 h 1556232"/>
                <a:gd name="connsiteX30" fmla="*/ 523494 w 727059"/>
                <a:gd name="connsiteY30" fmla="*/ 1414423 h 1556232"/>
                <a:gd name="connsiteX31" fmla="*/ 496811 w 727059"/>
                <a:gd name="connsiteY31" fmla="*/ 1429617 h 1556232"/>
                <a:gd name="connsiteX32" fmla="*/ 479022 w 727059"/>
                <a:gd name="connsiteY32" fmla="*/ 1437214 h 1556232"/>
                <a:gd name="connsiteX33" fmla="*/ 458693 w 727059"/>
                <a:gd name="connsiteY33" fmla="*/ 1449875 h 1556232"/>
                <a:gd name="connsiteX34" fmla="*/ 438363 w 727059"/>
                <a:gd name="connsiteY34" fmla="*/ 1463803 h 1556232"/>
                <a:gd name="connsiteX35" fmla="*/ 420574 w 727059"/>
                <a:gd name="connsiteY35" fmla="*/ 1473932 h 1556232"/>
                <a:gd name="connsiteX36" fmla="*/ 409138 w 727059"/>
                <a:gd name="connsiteY36" fmla="*/ 1485328 h 1556232"/>
                <a:gd name="connsiteX37" fmla="*/ 401515 w 727059"/>
                <a:gd name="connsiteY37" fmla="*/ 1500522 h 1556232"/>
                <a:gd name="connsiteX38" fmla="*/ 396432 w 727059"/>
                <a:gd name="connsiteY38" fmla="*/ 1509385 h 1556232"/>
                <a:gd name="connsiteX39" fmla="*/ 396432 w 727059"/>
                <a:gd name="connsiteY39" fmla="*/ 1515716 h 1556232"/>
                <a:gd name="connsiteX40" fmla="*/ 402785 w 727059"/>
                <a:gd name="connsiteY40" fmla="*/ 1519514 h 1556232"/>
                <a:gd name="connsiteX41" fmla="*/ 401515 w 727059"/>
                <a:gd name="connsiteY41" fmla="*/ 1523313 h 1556232"/>
                <a:gd name="connsiteX42" fmla="*/ 378643 w 727059"/>
                <a:gd name="connsiteY42" fmla="*/ 1523313 h 1556232"/>
                <a:gd name="connsiteX43" fmla="*/ 367209 w 727059"/>
                <a:gd name="connsiteY43" fmla="*/ 1527111 h 1556232"/>
                <a:gd name="connsiteX44" fmla="*/ 360856 w 727059"/>
                <a:gd name="connsiteY44" fmla="*/ 1538507 h 1556232"/>
                <a:gd name="connsiteX45" fmla="*/ 357043 w 727059"/>
                <a:gd name="connsiteY45" fmla="*/ 1548636 h 1556232"/>
                <a:gd name="connsiteX46" fmla="*/ 351960 w 727059"/>
                <a:gd name="connsiteY46" fmla="*/ 1556233 h 1556232"/>
                <a:gd name="connsiteX47" fmla="*/ 340525 w 727059"/>
                <a:gd name="connsiteY47" fmla="*/ 1552434 h 1556232"/>
                <a:gd name="connsiteX48" fmla="*/ 326548 w 727059"/>
                <a:gd name="connsiteY48" fmla="*/ 1549902 h 1556232"/>
                <a:gd name="connsiteX49" fmla="*/ 310031 w 727059"/>
                <a:gd name="connsiteY49" fmla="*/ 1543571 h 1556232"/>
                <a:gd name="connsiteX50" fmla="*/ 296053 w 727059"/>
                <a:gd name="connsiteY50" fmla="*/ 1533442 h 1556232"/>
                <a:gd name="connsiteX51" fmla="*/ 288430 w 727059"/>
                <a:gd name="connsiteY51" fmla="*/ 1535974 h 1556232"/>
                <a:gd name="connsiteX52" fmla="*/ 279536 w 727059"/>
                <a:gd name="connsiteY52" fmla="*/ 1530910 h 1556232"/>
                <a:gd name="connsiteX53" fmla="*/ 271912 w 727059"/>
                <a:gd name="connsiteY53" fmla="*/ 1530910 h 1556232"/>
                <a:gd name="connsiteX54" fmla="*/ 271912 w 727059"/>
                <a:gd name="connsiteY54" fmla="*/ 1520780 h 1556232"/>
                <a:gd name="connsiteX55" fmla="*/ 219816 w 727059"/>
                <a:gd name="connsiteY55" fmla="*/ 1513183 h 1556232"/>
                <a:gd name="connsiteX56" fmla="*/ 182969 w 727059"/>
                <a:gd name="connsiteY56" fmla="*/ 1494191 h 1556232"/>
                <a:gd name="connsiteX57" fmla="*/ 177886 w 727059"/>
                <a:gd name="connsiteY57" fmla="*/ 1481529 h 1556232"/>
                <a:gd name="connsiteX58" fmla="*/ 166451 w 727059"/>
                <a:gd name="connsiteY58" fmla="*/ 1480263 h 1556232"/>
                <a:gd name="connsiteX59" fmla="*/ 162638 w 727059"/>
                <a:gd name="connsiteY59" fmla="*/ 1481529 h 1556232"/>
                <a:gd name="connsiteX60" fmla="*/ 115626 w 727059"/>
                <a:gd name="connsiteY60" fmla="*/ 1481529 h 1556232"/>
                <a:gd name="connsiteX61" fmla="*/ 101649 w 727059"/>
                <a:gd name="connsiteY61" fmla="*/ 1471400 h 1556232"/>
                <a:gd name="connsiteX62" fmla="*/ 86401 w 727059"/>
                <a:gd name="connsiteY62" fmla="*/ 1468868 h 1556232"/>
                <a:gd name="connsiteX63" fmla="*/ 53365 w 727059"/>
                <a:gd name="connsiteY63" fmla="*/ 1433415 h 1556232"/>
                <a:gd name="connsiteX64" fmla="*/ 13976 w 727059"/>
                <a:gd name="connsiteY64" fmla="*/ 1427085 h 1556232"/>
                <a:gd name="connsiteX65" fmla="*/ 6353 w 727059"/>
                <a:gd name="connsiteY65" fmla="*/ 1430883 h 1556232"/>
                <a:gd name="connsiteX66" fmla="*/ 2541 w 727059"/>
                <a:gd name="connsiteY66" fmla="*/ 1429617 h 1556232"/>
                <a:gd name="connsiteX67" fmla="*/ 0 w 727059"/>
                <a:gd name="connsiteY67" fmla="*/ 1418222 h 1556232"/>
                <a:gd name="connsiteX68" fmla="*/ 19059 w 727059"/>
                <a:gd name="connsiteY68" fmla="*/ 1387834 h 1556232"/>
                <a:gd name="connsiteX69" fmla="*/ 31765 w 727059"/>
                <a:gd name="connsiteY69" fmla="*/ 1320727 h 1556232"/>
                <a:gd name="connsiteX70" fmla="*/ 54636 w 727059"/>
                <a:gd name="connsiteY70" fmla="*/ 1276412 h 1556232"/>
                <a:gd name="connsiteX71" fmla="*/ 55907 w 727059"/>
                <a:gd name="connsiteY71" fmla="*/ 1247290 h 1556232"/>
                <a:gd name="connsiteX72" fmla="*/ 82590 w 727059"/>
                <a:gd name="connsiteY72" fmla="*/ 1211838 h 1556232"/>
                <a:gd name="connsiteX73" fmla="*/ 97837 w 727059"/>
                <a:gd name="connsiteY73" fmla="*/ 1208039 h 1556232"/>
                <a:gd name="connsiteX74" fmla="*/ 97837 w 727059"/>
                <a:gd name="connsiteY74" fmla="*/ 1204241 h 1556232"/>
                <a:gd name="connsiteX75" fmla="*/ 108002 w 727059"/>
                <a:gd name="connsiteY75" fmla="*/ 1191579 h 1556232"/>
                <a:gd name="connsiteX76" fmla="*/ 111813 w 727059"/>
                <a:gd name="connsiteY76" fmla="*/ 1182716 h 1556232"/>
                <a:gd name="connsiteX77" fmla="*/ 111813 w 727059"/>
                <a:gd name="connsiteY77" fmla="*/ 1149796 h 1556232"/>
                <a:gd name="connsiteX78" fmla="*/ 113085 w 727059"/>
                <a:gd name="connsiteY78" fmla="*/ 1145997 h 1556232"/>
                <a:gd name="connsiteX79" fmla="*/ 130873 w 727059"/>
                <a:gd name="connsiteY79" fmla="*/ 1128271 h 1556232"/>
                <a:gd name="connsiteX80" fmla="*/ 133415 w 727059"/>
                <a:gd name="connsiteY80" fmla="*/ 1101682 h 1556232"/>
                <a:gd name="connsiteX81" fmla="*/ 138498 w 727059"/>
                <a:gd name="connsiteY81" fmla="*/ 1096617 h 1556232"/>
                <a:gd name="connsiteX82" fmla="*/ 143579 w 727059"/>
                <a:gd name="connsiteY82" fmla="*/ 1082689 h 1556232"/>
                <a:gd name="connsiteX83" fmla="*/ 141038 w 727059"/>
                <a:gd name="connsiteY83" fmla="*/ 1072560 h 1556232"/>
                <a:gd name="connsiteX84" fmla="*/ 111813 w 727059"/>
                <a:gd name="connsiteY84" fmla="*/ 1045971 h 1556232"/>
                <a:gd name="connsiteX85" fmla="*/ 108002 w 727059"/>
                <a:gd name="connsiteY85" fmla="*/ 1023180 h 1556232"/>
                <a:gd name="connsiteX86" fmla="*/ 95296 w 727059"/>
                <a:gd name="connsiteY86" fmla="*/ 1001655 h 1556232"/>
                <a:gd name="connsiteX87" fmla="*/ 99107 w 727059"/>
                <a:gd name="connsiteY87" fmla="*/ 978864 h 1556232"/>
                <a:gd name="connsiteX88" fmla="*/ 100379 w 727059"/>
                <a:gd name="connsiteY88" fmla="*/ 938347 h 1556232"/>
                <a:gd name="connsiteX89" fmla="*/ 102920 w 727059"/>
                <a:gd name="connsiteY89" fmla="*/ 933283 h 1556232"/>
                <a:gd name="connsiteX90" fmla="*/ 102920 w 727059"/>
                <a:gd name="connsiteY90" fmla="*/ 929484 h 1556232"/>
                <a:gd name="connsiteX91" fmla="*/ 101649 w 727059"/>
                <a:gd name="connsiteY91" fmla="*/ 925686 h 1556232"/>
                <a:gd name="connsiteX92" fmla="*/ 101649 w 727059"/>
                <a:gd name="connsiteY92" fmla="*/ 911758 h 1556232"/>
                <a:gd name="connsiteX93" fmla="*/ 109273 w 727059"/>
                <a:gd name="connsiteY93" fmla="*/ 907959 h 1556232"/>
                <a:gd name="connsiteX94" fmla="*/ 109273 w 727059"/>
                <a:gd name="connsiteY94" fmla="*/ 888967 h 1556232"/>
                <a:gd name="connsiteX95" fmla="*/ 101649 w 727059"/>
                <a:gd name="connsiteY95" fmla="*/ 868709 h 1556232"/>
                <a:gd name="connsiteX96" fmla="*/ 105460 w 727059"/>
                <a:gd name="connsiteY96" fmla="*/ 858579 h 1556232"/>
                <a:gd name="connsiteX97" fmla="*/ 101649 w 727059"/>
                <a:gd name="connsiteY97" fmla="*/ 857313 h 1556232"/>
                <a:gd name="connsiteX98" fmla="*/ 101649 w 727059"/>
                <a:gd name="connsiteY98" fmla="*/ 849716 h 1556232"/>
                <a:gd name="connsiteX99" fmla="*/ 86401 w 727059"/>
                <a:gd name="connsiteY99" fmla="*/ 833256 h 1556232"/>
                <a:gd name="connsiteX100" fmla="*/ 76237 w 727059"/>
                <a:gd name="connsiteY100" fmla="*/ 814264 h 1556232"/>
                <a:gd name="connsiteX101" fmla="*/ 82590 w 727059"/>
                <a:gd name="connsiteY101" fmla="*/ 794005 h 1556232"/>
                <a:gd name="connsiteX102" fmla="*/ 94026 w 727059"/>
                <a:gd name="connsiteY102" fmla="*/ 777545 h 1556232"/>
                <a:gd name="connsiteX103" fmla="*/ 94026 w 727059"/>
                <a:gd name="connsiteY103" fmla="*/ 745891 h 1556232"/>
                <a:gd name="connsiteX104" fmla="*/ 100379 w 727059"/>
                <a:gd name="connsiteY104" fmla="*/ 743359 h 1556232"/>
                <a:gd name="connsiteX105" fmla="*/ 100379 w 727059"/>
                <a:gd name="connsiteY105" fmla="*/ 737028 h 1556232"/>
                <a:gd name="connsiteX106" fmla="*/ 113085 w 727059"/>
                <a:gd name="connsiteY106" fmla="*/ 737028 h 1556232"/>
                <a:gd name="connsiteX107" fmla="*/ 115626 w 727059"/>
                <a:gd name="connsiteY107" fmla="*/ 728165 h 1556232"/>
                <a:gd name="connsiteX108" fmla="*/ 125791 w 727059"/>
                <a:gd name="connsiteY108" fmla="*/ 707906 h 1556232"/>
                <a:gd name="connsiteX109" fmla="*/ 141038 w 727059"/>
                <a:gd name="connsiteY109" fmla="*/ 699043 h 1556232"/>
                <a:gd name="connsiteX110" fmla="*/ 152474 w 727059"/>
                <a:gd name="connsiteY110" fmla="*/ 687648 h 1556232"/>
                <a:gd name="connsiteX111" fmla="*/ 165180 w 727059"/>
                <a:gd name="connsiteY111" fmla="*/ 672454 h 1556232"/>
                <a:gd name="connsiteX112" fmla="*/ 176616 w 727059"/>
                <a:gd name="connsiteY112" fmla="*/ 653461 h 1556232"/>
                <a:gd name="connsiteX113" fmla="*/ 172804 w 727059"/>
                <a:gd name="connsiteY113" fmla="*/ 624340 h 1556232"/>
                <a:gd name="connsiteX114" fmla="*/ 153744 w 727059"/>
                <a:gd name="connsiteY114" fmla="*/ 620541 h 1556232"/>
                <a:gd name="connsiteX115" fmla="*/ 151204 w 727059"/>
                <a:gd name="connsiteY115" fmla="*/ 611678 h 1556232"/>
                <a:gd name="connsiteX116" fmla="*/ 146121 w 727059"/>
                <a:gd name="connsiteY116" fmla="*/ 605347 h 1556232"/>
                <a:gd name="connsiteX117" fmla="*/ 139768 w 727059"/>
                <a:gd name="connsiteY117" fmla="*/ 574960 h 1556232"/>
                <a:gd name="connsiteX118" fmla="*/ 132145 w 727059"/>
                <a:gd name="connsiteY118" fmla="*/ 566096 h 1556232"/>
                <a:gd name="connsiteX119" fmla="*/ 132145 w 727059"/>
                <a:gd name="connsiteY119" fmla="*/ 543306 h 1556232"/>
                <a:gd name="connsiteX120" fmla="*/ 135955 w 727059"/>
                <a:gd name="connsiteY120" fmla="*/ 536975 h 1556232"/>
                <a:gd name="connsiteX121" fmla="*/ 133415 w 727059"/>
                <a:gd name="connsiteY121" fmla="*/ 521781 h 1556232"/>
                <a:gd name="connsiteX122" fmla="*/ 129602 w 727059"/>
                <a:gd name="connsiteY122" fmla="*/ 517982 h 1556232"/>
                <a:gd name="connsiteX123" fmla="*/ 129602 w 727059"/>
                <a:gd name="connsiteY123" fmla="*/ 491393 h 1556232"/>
                <a:gd name="connsiteX124" fmla="*/ 113085 w 727059"/>
                <a:gd name="connsiteY124" fmla="*/ 479998 h 1556232"/>
                <a:gd name="connsiteX125" fmla="*/ 105460 w 727059"/>
                <a:gd name="connsiteY125" fmla="*/ 464804 h 1556232"/>
                <a:gd name="connsiteX126" fmla="*/ 110543 w 727059"/>
                <a:gd name="connsiteY126" fmla="*/ 454675 h 1556232"/>
                <a:gd name="connsiteX127" fmla="*/ 109273 w 727059"/>
                <a:gd name="connsiteY127" fmla="*/ 445811 h 1556232"/>
                <a:gd name="connsiteX128" fmla="*/ 95296 w 727059"/>
                <a:gd name="connsiteY128" fmla="*/ 425553 h 1556232"/>
                <a:gd name="connsiteX129" fmla="*/ 78778 w 727059"/>
                <a:gd name="connsiteY129" fmla="*/ 415424 h 1556232"/>
                <a:gd name="connsiteX130" fmla="*/ 74967 w 727059"/>
                <a:gd name="connsiteY130" fmla="*/ 393899 h 1556232"/>
                <a:gd name="connsiteX131" fmla="*/ 72425 w 727059"/>
                <a:gd name="connsiteY131" fmla="*/ 386302 h 1556232"/>
                <a:gd name="connsiteX132" fmla="*/ 68614 w 727059"/>
                <a:gd name="connsiteY132" fmla="*/ 374906 h 1556232"/>
                <a:gd name="connsiteX133" fmla="*/ 57178 w 727059"/>
                <a:gd name="connsiteY133" fmla="*/ 355914 h 1556232"/>
                <a:gd name="connsiteX134" fmla="*/ 54636 w 727059"/>
                <a:gd name="connsiteY134" fmla="*/ 331857 h 1556232"/>
                <a:gd name="connsiteX135" fmla="*/ 50825 w 727059"/>
                <a:gd name="connsiteY135" fmla="*/ 304002 h 1556232"/>
                <a:gd name="connsiteX136" fmla="*/ 45742 w 727059"/>
                <a:gd name="connsiteY136" fmla="*/ 292606 h 1556232"/>
                <a:gd name="connsiteX137" fmla="*/ 47012 w 727059"/>
                <a:gd name="connsiteY137" fmla="*/ 268549 h 1556232"/>
                <a:gd name="connsiteX138" fmla="*/ 57178 w 727059"/>
                <a:gd name="connsiteY138" fmla="*/ 267283 h 1556232"/>
                <a:gd name="connsiteX139" fmla="*/ 69884 w 727059"/>
                <a:gd name="connsiteY139" fmla="*/ 258420 h 1556232"/>
                <a:gd name="connsiteX140" fmla="*/ 64801 w 727059"/>
                <a:gd name="connsiteY140" fmla="*/ 244492 h 1556232"/>
                <a:gd name="connsiteX141" fmla="*/ 60989 w 727059"/>
                <a:gd name="connsiteY141" fmla="*/ 224234 h 1556232"/>
                <a:gd name="connsiteX142" fmla="*/ 57178 w 727059"/>
                <a:gd name="connsiteY142" fmla="*/ 211572 h 1556232"/>
                <a:gd name="connsiteX143" fmla="*/ 55907 w 727059"/>
                <a:gd name="connsiteY143" fmla="*/ 178652 h 1556232"/>
                <a:gd name="connsiteX144" fmla="*/ 62261 w 727059"/>
                <a:gd name="connsiteY144" fmla="*/ 146998 h 1556232"/>
                <a:gd name="connsiteX145" fmla="*/ 72425 w 727059"/>
                <a:gd name="connsiteY145" fmla="*/ 122941 h 1556232"/>
                <a:gd name="connsiteX146" fmla="*/ 72425 w 727059"/>
                <a:gd name="connsiteY146" fmla="*/ 111545 h 1556232"/>
                <a:gd name="connsiteX147" fmla="*/ 67342 w 727059"/>
                <a:gd name="connsiteY147" fmla="*/ 100150 h 1556232"/>
                <a:gd name="connsiteX148" fmla="*/ 50825 w 727059"/>
                <a:gd name="connsiteY148" fmla="*/ 91287 h 1556232"/>
                <a:gd name="connsiteX149" fmla="*/ 48283 w 727059"/>
                <a:gd name="connsiteY149" fmla="*/ 69762 h 1556232"/>
                <a:gd name="connsiteX150" fmla="*/ 58448 w 727059"/>
                <a:gd name="connsiteY150" fmla="*/ 54568 h 1556232"/>
                <a:gd name="connsiteX151" fmla="*/ 50825 w 727059"/>
                <a:gd name="connsiteY151" fmla="*/ 34310 h 1556232"/>
                <a:gd name="connsiteX152" fmla="*/ 50825 w 727059"/>
                <a:gd name="connsiteY152" fmla="*/ 11519 h 1556232"/>
                <a:gd name="connsiteX153" fmla="*/ 66071 w 727059"/>
                <a:gd name="connsiteY153" fmla="*/ 123 h 1556232"/>
                <a:gd name="connsiteX154" fmla="*/ 80048 w 727059"/>
                <a:gd name="connsiteY154" fmla="*/ 8987 h 1556232"/>
                <a:gd name="connsiteX155" fmla="*/ 94026 w 727059"/>
                <a:gd name="connsiteY155" fmla="*/ 10253 h 1556232"/>
                <a:gd name="connsiteX156" fmla="*/ 109273 w 727059"/>
                <a:gd name="connsiteY156" fmla="*/ 39374 h 1556232"/>
                <a:gd name="connsiteX157" fmla="*/ 152474 w 727059"/>
                <a:gd name="connsiteY157" fmla="*/ 72294 h 1556232"/>
                <a:gd name="connsiteX158" fmla="*/ 191863 w 727059"/>
                <a:gd name="connsiteY158" fmla="*/ 103948 h 1556232"/>
                <a:gd name="connsiteX159" fmla="*/ 235064 w 727059"/>
                <a:gd name="connsiteY159" fmla="*/ 143199 h 1556232"/>
                <a:gd name="connsiteX160" fmla="*/ 285889 w 727059"/>
                <a:gd name="connsiteY160" fmla="*/ 171055 h 1556232"/>
                <a:gd name="connsiteX161" fmla="*/ 330361 w 727059"/>
                <a:gd name="connsiteY161" fmla="*/ 140667 h 1556232"/>
                <a:gd name="connsiteX162" fmla="*/ 344337 w 727059"/>
                <a:gd name="connsiteY162" fmla="*/ 109013 h 1556232"/>
                <a:gd name="connsiteX163" fmla="*/ 374832 w 727059"/>
                <a:gd name="connsiteY163" fmla="*/ 105215 h 1556232"/>
                <a:gd name="connsiteX164" fmla="*/ 401515 w 727059"/>
                <a:gd name="connsiteY164" fmla="*/ 111545 h 1556232"/>
                <a:gd name="connsiteX165" fmla="*/ 428197 w 727059"/>
                <a:gd name="connsiteY165" fmla="*/ 119142 h 1556232"/>
                <a:gd name="connsiteX166" fmla="*/ 451069 w 727059"/>
                <a:gd name="connsiteY166" fmla="*/ 130538 h 1556232"/>
                <a:gd name="connsiteX167" fmla="*/ 499352 w 727059"/>
                <a:gd name="connsiteY167" fmla="*/ 131804 h 1556232"/>
                <a:gd name="connsiteX168" fmla="*/ 531117 w 727059"/>
                <a:gd name="connsiteY168" fmla="*/ 153329 h 1556232"/>
                <a:gd name="connsiteX169" fmla="*/ 578131 w 727059"/>
                <a:gd name="connsiteY169" fmla="*/ 162192 h 1556232"/>
                <a:gd name="connsiteX170" fmla="*/ 576861 w 727059"/>
                <a:gd name="connsiteY170" fmla="*/ 191313 h 1556232"/>
                <a:gd name="connsiteX171" fmla="*/ 581942 w 727059"/>
                <a:gd name="connsiteY171" fmla="*/ 206507 h 1556232"/>
                <a:gd name="connsiteX172" fmla="*/ 584484 w 727059"/>
                <a:gd name="connsiteY172" fmla="*/ 222967 h 1556232"/>
                <a:gd name="connsiteX173" fmla="*/ 581942 w 727059"/>
                <a:gd name="connsiteY173" fmla="*/ 235629 h 1556232"/>
                <a:gd name="connsiteX174" fmla="*/ 581942 w 727059"/>
                <a:gd name="connsiteY174" fmla="*/ 253355 h 1556232"/>
                <a:gd name="connsiteX175" fmla="*/ 587025 w 727059"/>
                <a:gd name="connsiteY175" fmla="*/ 267283 h 1556232"/>
                <a:gd name="connsiteX176" fmla="*/ 593378 w 727059"/>
                <a:gd name="connsiteY176" fmla="*/ 283743 h 1556232"/>
                <a:gd name="connsiteX177" fmla="*/ 595920 w 727059"/>
                <a:gd name="connsiteY177" fmla="*/ 295139 h 1556232"/>
                <a:gd name="connsiteX178" fmla="*/ 604814 w 727059"/>
                <a:gd name="connsiteY178" fmla="*/ 302735 h 1556232"/>
                <a:gd name="connsiteX179" fmla="*/ 613707 w 727059"/>
                <a:gd name="connsiteY179" fmla="*/ 312865 h 1556232"/>
                <a:gd name="connsiteX180" fmla="*/ 614979 w 727059"/>
                <a:gd name="connsiteY180" fmla="*/ 325526 h 1556232"/>
                <a:gd name="connsiteX181" fmla="*/ 618790 w 727059"/>
                <a:gd name="connsiteY181" fmla="*/ 339454 h 1556232"/>
                <a:gd name="connsiteX182" fmla="*/ 621332 w 727059"/>
                <a:gd name="connsiteY182" fmla="*/ 357180 h 1556232"/>
                <a:gd name="connsiteX183" fmla="*/ 625143 w 727059"/>
                <a:gd name="connsiteY183" fmla="*/ 362245 h 1556232"/>
                <a:gd name="connsiteX184" fmla="*/ 636579 w 727059"/>
                <a:gd name="connsiteY184" fmla="*/ 377439 h 1556232"/>
                <a:gd name="connsiteX185" fmla="*/ 642932 w 727059"/>
                <a:gd name="connsiteY185" fmla="*/ 410359 h 1556232"/>
                <a:gd name="connsiteX186" fmla="*/ 646745 w 727059"/>
                <a:gd name="connsiteY186" fmla="*/ 423021 h 1556232"/>
                <a:gd name="connsiteX187" fmla="*/ 644202 w 727059"/>
                <a:gd name="connsiteY187" fmla="*/ 439481 h 1556232"/>
                <a:gd name="connsiteX188" fmla="*/ 659451 w 727059"/>
                <a:gd name="connsiteY188" fmla="*/ 469868 h 1556232"/>
                <a:gd name="connsiteX189" fmla="*/ 663262 w 727059"/>
                <a:gd name="connsiteY189" fmla="*/ 493925 h 1556232"/>
                <a:gd name="connsiteX190" fmla="*/ 672157 w 727059"/>
                <a:gd name="connsiteY190" fmla="*/ 515450 h 1556232"/>
                <a:gd name="connsiteX191" fmla="*/ 670885 w 727059"/>
                <a:gd name="connsiteY191" fmla="*/ 525579 h 1556232"/>
                <a:gd name="connsiteX192" fmla="*/ 681051 w 727059"/>
                <a:gd name="connsiteY192" fmla="*/ 545838 h 1556232"/>
                <a:gd name="connsiteX193" fmla="*/ 692486 w 727059"/>
                <a:gd name="connsiteY193" fmla="*/ 582557 h 1556232"/>
                <a:gd name="connsiteX194" fmla="*/ 691216 w 727059"/>
                <a:gd name="connsiteY194" fmla="*/ 601549 h 1556232"/>
                <a:gd name="connsiteX195" fmla="*/ 702650 w 727059"/>
                <a:gd name="connsiteY195" fmla="*/ 623074 h 1556232"/>
                <a:gd name="connsiteX196" fmla="*/ 709004 w 727059"/>
                <a:gd name="connsiteY196" fmla="*/ 649663 h 1556232"/>
                <a:gd name="connsiteX197" fmla="*/ 714086 w 727059"/>
                <a:gd name="connsiteY197" fmla="*/ 666123 h 1556232"/>
                <a:gd name="connsiteX198" fmla="*/ 716628 w 727059"/>
                <a:gd name="connsiteY198" fmla="*/ 673720 h 1556232"/>
                <a:gd name="connsiteX199" fmla="*/ 709004 w 727059"/>
                <a:gd name="connsiteY199" fmla="*/ 676252 h 1556232"/>
                <a:gd name="connsiteX200" fmla="*/ 692486 w 727059"/>
                <a:gd name="connsiteY200" fmla="*/ 690180 h 1556232"/>
                <a:gd name="connsiteX201" fmla="*/ 660721 w 727059"/>
                <a:gd name="connsiteY201" fmla="*/ 710439 h 1556232"/>
                <a:gd name="connsiteX202" fmla="*/ 622602 w 727059"/>
                <a:gd name="connsiteY202" fmla="*/ 724366 h 1556232"/>
                <a:gd name="connsiteX203" fmla="*/ 620060 w 727059"/>
                <a:gd name="connsiteY203" fmla="*/ 734496 h 1556232"/>
                <a:gd name="connsiteX204" fmla="*/ 606084 w 727059"/>
                <a:gd name="connsiteY204" fmla="*/ 733230 h 1556232"/>
                <a:gd name="connsiteX205" fmla="*/ 606084 w 727059"/>
                <a:gd name="connsiteY205" fmla="*/ 730697 h 1556232"/>
                <a:gd name="connsiteX206" fmla="*/ 602273 w 727059"/>
                <a:gd name="connsiteY206" fmla="*/ 730697 h 1556232"/>
                <a:gd name="connsiteX207" fmla="*/ 601001 w 727059"/>
                <a:gd name="connsiteY207" fmla="*/ 737028 h 1556232"/>
                <a:gd name="connsiteX208" fmla="*/ 604814 w 727059"/>
                <a:gd name="connsiteY208" fmla="*/ 738294 h 1556232"/>
                <a:gd name="connsiteX209" fmla="*/ 606084 w 727059"/>
                <a:gd name="connsiteY209" fmla="*/ 748423 h 1556232"/>
                <a:gd name="connsiteX210" fmla="*/ 616249 w 727059"/>
                <a:gd name="connsiteY210" fmla="*/ 749690 h 1556232"/>
                <a:gd name="connsiteX211" fmla="*/ 621332 w 727059"/>
                <a:gd name="connsiteY211" fmla="*/ 775013 h 1556232"/>
                <a:gd name="connsiteX212" fmla="*/ 618790 w 727059"/>
                <a:gd name="connsiteY212" fmla="*/ 777545 h 1556232"/>
                <a:gd name="connsiteX213" fmla="*/ 601001 w 727059"/>
                <a:gd name="connsiteY213" fmla="*/ 781343 h 1556232"/>
                <a:gd name="connsiteX214" fmla="*/ 583214 w 727059"/>
                <a:gd name="connsiteY214" fmla="*/ 776279 h 1556232"/>
                <a:gd name="connsiteX215" fmla="*/ 567965 w 727059"/>
                <a:gd name="connsiteY215" fmla="*/ 777545 h 1556232"/>
                <a:gd name="connsiteX216" fmla="*/ 543823 w 727059"/>
                <a:gd name="connsiteY216" fmla="*/ 786408 h 1556232"/>
                <a:gd name="connsiteX217" fmla="*/ 509517 w 727059"/>
                <a:gd name="connsiteY217" fmla="*/ 795271 h 1556232"/>
                <a:gd name="connsiteX218" fmla="*/ 504434 w 727059"/>
                <a:gd name="connsiteY218" fmla="*/ 799070 h 1556232"/>
                <a:gd name="connsiteX219" fmla="*/ 494270 w 727059"/>
                <a:gd name="connsiteY219" fmla="*/ 799070 h 1556232"/>
                <a:gd name="connsiteX220" fmla="*/ 494270 w 727059"/>
                <a:gd name="connsiteY220" fmla="*/ 796537 h 1556232"/>
                <a:gd name="connsiteX221" fmla="*/ 491728 w 727059"/>
                <a:gd name="connsiteY221" fmla="*/ 796537 h 1556232"/>
                <a:gd name="connsiteX222" fmla="*/ 491728 w 727059"/>
                <a:gd name="connsiteY222" fmla="*/ 802868 h 1556232"/>
                <a:gd name="connsiteX223" fmla="*/ 498081 w 727059"/>
                <a:gd name="connsiteY223" fmla="*/ 806667 h 1556232"/>
                <a:gd name="connsiteX224" fmla="*/ 498081 w 727059"/>
                <a:gd name="connsiteY224" fmla="*/ 807933 h 1556232"/>
                <a:gd name="connsiteX225" fmla="*/ 490458 w 727059"/>
                <a:gd name="connsiteY225" fmla="*/ 809199 h 1556232"/>
                <a:gd name="connsiteX226" fmla="*/ 490458 w 727059"/>
                <a:gd name="connsiteY226" fmla="*/ 815530 h 1556232"/>
                <a:gd name="connsiteX227" fmla="*/ 499352 w 727059"/>
                <a:gd name="connsiteY227" fmla="*/ 818062 h 1556232"/>
                <a:gd name="connsiteX228" fmla="*/ 501894 w 727059"/>
                <a:gd name="connsiteY228" fmla="*/ 830724 h 1556232"/>
                <a:gd name="connsiteX229" fmla="*/ 514600 w 727059"/>
                <a:gd name="connsiteY229" fmla="*/ 833256 h 1556232"/>
                <a:gd name="connsiteX230" fmla="*/ 532389 w 727059"/>
                <a:gd name="connsiteY230" fmla="*/ 850982 h 1556232"/>
                <a:gd name="connsiteX231" fmla="*/ 573048 w 727059"/>
                <a:gd name="connsiteY231" fmla="*/ 859845 h 1556232"/>
                <a:gd name="connsiteX232" fmla="*/ 636579 w 727059"/>
                <a:gd name="connsiteY232" fmla="*/ 873773 h 1556232"/>
                <a:gd name="connsiteX233" fmla="*/ 664532 w 727059"/>
                <a:gd name="connsiteY233" fmla="*/ 891499 h 1556232"/>
                <a:gd name="connsiteX234" fmla="*/ 667074 w 727059"/>
                <a:gd name="connsiteY234" fmla="*/ 891499 h 1556232"/>
                <a:gd name="connsiteX235" fmla="*/ 670885 w 727059"/>
                <a:gd name="connsiteY235" fmla="*/ 885168 h 1556232"/>
                <a:gd name="connsiteX236" fmla="*/ 696297 w 727059"/>
                <a:gd name="connsiteY236" fmla="*/ 891499 h 1556232"/>
                <a:gd name="connsiteX237" fmla="*/ 726792 w 727059"/>
                <a:gd name="connsiteY237" fmla="*/ 897830 h 1556232"/>
                <a:gd name="connsiteX238" fmla="*/ 726792 w 727059"/>
                <a:gd name="connsiteY238" fmla="*/ 916822 h 1556232"/>
                <a:gd name="connsiteX239" fmla="*/ 726792 w 727059"/>
                <a:gd name="connsiteY239" fmla="*/ 920621 h 15562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</a:cxnLst>
              <a:rect l="l" t="t" r="r" b="b"/>
              <a:pathLst>
                <a:path w="727059" h="1556232">
                  <a:moveTo>
                    <a:pt x="726792" y="920621"/>
                  </a:moveTo>
                  <a:cubicBezTo>
                    <a:pt x="726792" y="921887"/>
                    <a:pt x="722982" y="928218"/>
                    <a:pt x="721710" y="930750"/>
                  </a:cubicBezTo>
                  <a:cubicBezTo>
                    <a:pt x="721710" y="933283"/>
                    <a:pt x="715357" y="942146"/>
                    <a:pt x="710275" y="952275"/>
                  </a:cubicBezTo>
                  <a:cubicBezTo>
                    <a:pt x="705193" y="962404"/>
                    <a:pt x="697569" y="977598"/>
                    <a:pt x="689944" y="987727"/>
                  </a:cubicBezTo>
                  <a:cubicBezTo>
                    <a:pt x="682321" y="996591"/>
                    <a:pt x="675968" y="1002921"/>
                    <a:pt x="667074" y="1009252"/>
                  </a:cubicBezTo>
                  <a:cubicBezTo>
                    <a:pt x="658179" y="1014317"/>
                    <a:pt x="648015" y="1024446"/>
                    <a:pt x="644202" y="1034575"/>
                  </a:cubicBezTo>
                  <a:cubicBezTo>
                    <a:pt x="640391" y="1044705"/>
                    <a:pt x="641662" y="1052302"/>
                    <a:pt x="640391" y="1057366"/>
                  </a:cubicBezTo>
                  <a:cubicBezTo>
                    <a:pt x="639120" y="1062431"/>
                    <a:pt x="634038" y="1077625"/>
                    <a:pt x="630226" y="1083956"/>
                  </a:cubicBezTo>
                  <a:cubicBezTo>
                    <a:pt x="626413" y="1090286"/>
                    <a:pt x="612437" y="1099149"/>
                    <a:pt x="598460" y="1105480"/>
                  </a:cubicBezTo>
                  <a:cubicBezTo>
                    <a:pt x="584484" y="1111811"/>
                    <a:pt x="579401" y="1111811"/>
                    <a:pt x="574318" y="1116876"/>
                  </a:cubicBezTo>
                  <a:cubicBezTo>
                    <a:pt x="570507" y="1123206"/>
                    <a:pt x="559072" y="1147264"/>
                    <a:pt x="559072" y="1147264"/>
                  </a:cubicBezTo>
                  <a:lnTo>
                    <a:pt x="550176" y="1145997"/>
                  </a:lnTo>
                  <a:lnTo>
                    <a:pt x="547636" y="1144731"/>
                  </a:lnTo>
                  <a:lnTo>
                    <a:pt x="542553" y="1143465"/>
                  </a:lnTo>
                  <a:lnTo>
                    <a:pt x="534930" y="1166256"/>
                  </a:lnTo>
                  <a:lnTo>
                    <a:pt x="537470" y="1176385"/>
                  </a:lnTo>
                  <a:lnTo>
                    <a:pt x="537470" y="1183982"/>
                  </a:lnTo>
                  <a:lnTo>
                    <a:pt x="533659" y="1187781"/>
                  </a:lnTo>
                  <a:lnTo>
                    <a:pt x="524764" y="1251089"/>
                  </a:lnTo>
                  <a:lnTo>
                    <a:pt x="520953" y="1257419"/>
                  </a:lnTo>
                  <a:cubicBezTo>
                    <a:pt x="520953" y="1257419"/>
                    <a:pt x="517141" y="1273879"/>
                    <a:pt x="512058" y="1280210"/>
                  </a:cubicBezTo>
                  <a:cubicBezTo>
                    <a:pt x="506977" y="1286541"/>
                    <a:pt x="504434" y="1299203"/>
                    <a:pt x="504434" y="1304267"/>
                  </a:cubicBezTo>
                  <a:cubicBezTo>
                    <a:pt x="504434" y="1309332"/>
                    <a:pt x="506977" y="1319461"/>
                    <a:pt x="508247" y="1324526"/>
                  </a:cubicBezTo>
                  <a:cubicBezTo>
                    <a:pt x="509517" y="1329590"/>
                    <a:pt x="512058" y="1334655"/>
                    <a:pt x="512058" y="1339720"/>
                  </a:cubicBezTo>
                  <a:cubicBezTo>
                    <a:pt x="512058" y="1344784"/>
                    <a:pt x="515870" y="1348583"/>
                    <a:pt x="513330" y="1353647"/>
                  </a:cubicBezTo>
                  <a:cubicBezTo>
                    <a:pt x="510788" y="1358712"/>
                    <a:pt x="508247" y="1368841"/>
                    <a:pt x="510788" y="1375172"/>
                  </a:cubicBezTo>
                  <a:cubicBezTo>
                    <a:pt x="513330" y="1381503"/>
                    <a:pt x="519683" y="1384035"/>
                    <a:pt x="522223" y="1389100"/>
                  </a:cubicBezTo>
                  <a:cubicBezTo>
                    <a:pt x="524764" y="1394165"/>
                    <a:pt x="529847" y="1400495"/>
                    <a:pt x="531117" y="1401761"/>
                  </a:cubicBezTo>
                  <a:cubicBezTo>
                    <a:pt x="532389" y="1403028"/>
                    <a:pt x="536200" y="1405560"/>
                    <a:pt x="536200" y="1405560"/>
                  </a:cubicBezTo>
                  <a:lnTo>
                    <a:pt x="534930" y="1410624"/>
                  </a:lnTo>
                  <a:cubicBezTo>
                    <a:pt x="534930" y="1410624"/>
                    <a:pt x="532389" y="1409358"/>
                    <a:pt x="523494" y="1414423"/>
                  </a:cubicBezTo>
                  <a:cubicBezTo>
                    <a:pt x="513330" y="1419488"/>
                    <a:pt x="504434" y="1427085"/>
                    <a:pt x="496811" y="1429617"/>
                  </a:cubicBezTo>
                  <a:cubicBezTo>
                    <a:pt x="489188" y="1432149"/>
                    <a:pt x="484105" y="1435948"/>
                    <a:pt x="479022" y="1437214"/>
                  </a:cubicBezTo>
                  <a:cubicBezTo>
                    <a:pt x="473939" y="1438480"/>
                    <a:pt x="463775" y="1447343"/>
                    <a:pt x="458693" y="1449875"/>
                  </a:cubicBezTo>
                  <a:cubicBezTo>
                    <a:pt x="453610" y="1452408"/>
                    <a:pt x="443446" y="1460005"/>
                    <a:pt x="438363" y="1463803"/>
                  </a:cubicBezTo>
                  <a:cubicBezTo>
                    <a:pt x="433280" y="1467602"/>
                    <a:pt x="424386" y="1471400"/>
                    <a:pt x="420574" y="1473932"/>
                  </a:cubicBezTo>
                  <a:cubicBezTo>
                    <a:pt x="416762" y="1476465"/>
                    <a:pt x="410408" y="1481529"/>
                    <a:pt x="409138" y="1485328"/>
                  </a:cubicBezTo>
                  <a:cubicBezTo>
                    <a:pt x="407868" y="1489126"/>
                    <a:pt x="404055" y="1496723"/>
                    <a:pt x="401515" y="1500522"/>
                  </a:cubicBezTo>
                  <a:cubicBezTo>
                    <a:pt x="398974" y="1504320"/>
                    <a:pt x="397702" y="1506853"/>
                    <a:pt x="396432" y="1509385"/>
                  </a:cubicBezTo>
                  <a:cubicBezTo>
                    <a:pt x="395162" y="1511917"/>
                    <a:pt x="396432" y="1515716"/>
                    <a:pt x="396432" y="1515716"/>
                  </a:cubicBezTo>
                  <a:lnTo>
                    <a:pt x="402785" y="1519514"/>
                  </a:lnTo>
                  <a:lnTo>
                    <a:pt x="401515" y="1523313"/>
                  </a:lnTo>
                  <a:lnTo>
                    <a:pt x="378643" y="1523313"/>
                  </a:lnTo>
                  <a:cubicBezTo>
                    <a:pt x="378643" y="1523313"/>
                    <a:pt x="368479" y="1524579"/>
                    <a:pt x="367209" y="1527111"/>
                  </a:cubicBezTo>
                  <a:cubicBezTo>
                    <a:pt x="364667" y="1529644"/>
                    <a:pt x="364667" y="1534708"/>
                    <a:pt x="360856" y="1538507"/>
                  </a:cubicBezTo>
                  <a:cubicBezTo>
                    <a:pt x="358313" y="1542305"/>
                    <a:pt x="357043" y="1544837"/>
                    <a:pt x="357043" y="1548636"/>
                  </a:cubicBezTo>
                  <a:cubicBezTo>
                    <a:pt x="357043" y="1551168"/>
                    <a:pt x="354503" y="1554967"/>
                    <a:pt x="351960" y="1556233"/>
                  </a:cubicBezTo>
                  <a:cubicBezTo>
                    <a:pt x="349420" y="1556233"/>
                    <a:pt x="345607" y="1553700"/>
                    <a:pt x="340525" y="1552434"/>
                  </a:cubicBezTo>
                  <a:cubicBezTo>
                    <a:pt x="335443" y="1552434"/>
                    <a:pt x="330361" y="1549902"/>
                    <a:pt x="326548" y="1549902"/>
                  </a:cubicBezTo>
                  <a:cubicBezTo>
                    <a:pt x="321465" y="1548636"/>
                    <a:pt x="315112" y="1544837"/>
                    <a:pt x="310031" y="1543571"/>
                  </a:cubicBezTo>
                  <a:cubicBezTo>
                    <a:pt x="303678" y="1542305"/>
                    <a:pt x="299865" y="1534708"/>
                    <a:pt x="296053" y="1533442"/>
                  </a:cubicBezTo>
                  <a:cubicBezTo>
                    <a:pt x="292242" y="1532176"/>
                    <a:pt x="290972" y="1535974"/>
                    <a:pt x="288430" y="1535974"/>
                  </a:cubicBezTo>
                  <a:cubicBezTo>
                    <a:pt x="285889" y="1535974"/>
                    <a:pt x="283347" y="1530910"/>
                    <a:pt x="279536" y="1530910"/>
                  </a:cubicBezTo>
                  <a:cubicBezTo>
                    <a:pt x="276994" y="1530910"/>
                    <a:pt x="271912" y="1530910"/>
                    <a:pt x="271912" y="1530910"/>
                  </a:cubicBezTo>
                  <a:lnTo>
                    <a:pt x="271912" y="1520780"/>
                  </a:lnTo>
                  <a:cubicBezTo>
                    <a:pt x="271912" y="1520780"/>
                    <a:pt x="245228" y="1515716"/>
                    <a:pt x="219816" y="1513183"/>
                  </a:cubicBezTo>
                  <a:cubicBezTo>
                    <a:pt x="195675" y="1510651"/>
                    <a:pt x="185510" y="1496723"/>
                    <a:pt x="182969" y="1494191"/>
                  </a:cubicBezTo>
                  <a:cubicBezTo>
                    <a:pt x="180427" y="1491659"/>
                    <a:pt x="177886" y="1481529"/>
                    <a:pt x="177886" y="1481529"/>
                  </a:cubicBezTo>
                  <a:lnTo>
                    <a:pt x="166451" y="1480263"/>
                  </a:lnTo>
                  <a:lnTo>
                    <a:pt x="162638" y="1481529"/>
                  </a:lnTo>
                  <a:lnTo>
                    <a:pt x="115626" y="1481529"/>
                  </a:lnTo>
                  <a:lnTo>
                    <a:pt x="101649" y="1471400"/>
                  </a:lnTo>
                  <a:lnTo>
                    <a:pt x="86401" y="1468868"/>
                  </a:lnTo>
                  <a:cubicBezTo>
                    <a:pt x="86401" y="1468868"/>
                    <a:pt x="66071" y="1443545"/>
                    <a:pt x="53365" y="1433415"/>
                  </a:cubicBezTo>
                  <a:cubicBezTo>
                    <a:pt x="40659" y="1423286"/>
                    <a:pt x="13976" y="1427085"/>
                    <a:pt x="13976" y="1427085"/>
                  </a:cubicBezTo>
                  <a:lnTo>
                    <a:pt x="6353" y="1430883"/>
                  </a:lnTo>
                  <a:lnTo>
                    <a:pt x="2541" y="1429617"/>
                  </a:lnTo>
                  <a:lnTo>
                    <a:pt x="0" y="1418222"/>
                  </a:lnTo>
                  <a:cubicBezTo>
                    <a:pt x="0" y="1418222"/>
                    <a:pt x="11436" y="1397963"/>
                    <a:pt x="19059" y="1387834"/>
                  </a:cubicBezTo>
                  <a:cubicBezTo>
                    <a:pt x="26683" y="1378971"/>
                    <a:pt x="26683" y="1343518"/>
                    <a:pt x="31765" y="1320727"/>
                  </a:cubicBezTo>
                  <a:cubicBezTo>
                    <a:pt x="38119" y="1297936"/>
                    <a:pt x="54636" y="1276412"/>
                    <a:pt x="54636" y="1276412"/>
                  </a:cubicBezTo>
                  <a:lnTo>
                    <a:pt x="55907" y="1247290"/>
                  </a:lnTo>
                  <a:lnTo>
                    <a:pt x="82590" y="1211838"/>
                  </a:lnTo>
                  <a:lnTo>
                    <a:pt x="97837" y="1208039"/>
                  </a:lnTo>
                  <a:lnTo>
                    <a:pt x="97837" y="1204241"/>
                  </a:lnTo>
                  <a:cubicBezTo>
                    <a:pt x="97837" y="1204241"/>
                    <a:pt x="105460" y="1192845"/>
                    <a:pt x="108002" y="1191579"/>
                  </a:cubicBezTo>
                  <a:cubicBezTo>
                    <a:pt x="110543" y="1189047"/>
                    <a:pt x="111813" y="1182716"/>
                    <a:pt x="111813" y="1182716"/>
                  </a:cubicBezTo>
                  <a:lnTo>
                    <a:pt x="111813" y="1149796"/>
                  </a:lnTo>
                  <a:cubicBezTo>
                    <a:pt x="111813" y="1147264"/>
                    <a:pt x="113085" y="1145997"/>
                    <a:pt x="113085" y="1145997"/>
                  </a:cubicBezTo>
                  <a:cubicBezTo>
                    <a:pt x="113085" y="1145997"/>
                    <a:pt x="128332" y="1129537"/>
                    <a:pt x="130873" y="1128271"/>
                  </a:cubicBezTo>
                  <a:cubicBezTo>
                    <a:pt x="132145" y="1125739"/>
                    <a:pt x="133415" y="1104214"/>
                    <a:pt x="133415" y="1101682"/>
                  </a:cubicBezTo>
                  <a:cubicBezTo>
                    <a:pt x="133415" y="1099149"/>
                    <a:pt x="137226" y="1096617"/>
                    <a:pt x="138498" y="1096617"/>
                  </a:cubicBezTo>
                  <a:cubicBezTo>
                    <a:pt x="141038" y="1096617"/>
                    <a:pt x="143579" y="1082689"/>
                    <a:pt x="143579" y="1082689"/>
                  </a:cubicBezTo>
                  <a:cubicBezTo>
                    <a:pt x="143579" y="1082689"/>
                    <a:pt x="143579" y="1077625"/>
                    <a:pt x="141038" y="1072560"/>
                  </a:cubicBezTo>
                  <a:cubicBezTo>
                    <a:pt x="138498" y="1067496"/>
                    <a:pt x="114356" y="1047237"/>
                    <a:pt x="111813" y="1045971"/>
                  </a:cubicBezTo>
                  <a:cubicBezTo>
                    <a:pt x="110543" y="1044705"/>
                    <a:pt x="108002" y="1026978"/>
                    <a:pt x="108002" y="1023180"/>
                  </a:cubicBezTo>
                  <a:cubicBezTo>
                    <a:pt x="108002" y="1019381"/>
                    <a:pt x="97837" y="1010518"/>
                    <a:pt x="95296" y="1001655"/>
                  </a:cubicBezTo>
                  <a:cubicBezTo>
                    <a:pt x="94026" y="992792"/>
                    <a:pt x="99107" y="978864"/>
                    <a:pt x="99107" y="978864"/>
                  </a:cubicBezTo>
                  <a:lnTo>
                    <a:pt x="100379" y="938347"/>
                  </a:lnTo>
                  <a:lnTo>
                    <a:pt x="102920" y="933283"/>
                  </a:lnTo>
                  <a:lnTo>
                    <a:pt x="102920" y="929484"/>
                  </a:lnTo>
                  <a:lnTo>
                    <a:pt x="101649" y="925686"/>
                  </a:lnTo>
                  <a:lnTo>
                    <a:pt x="101649" y="911758"/>
                  </a:lnTo>
                  <a:lnTo>
                    <a:pt x="109273" y="907959"/>
                  </a:lnTo>
                  <a:lnTo>
                    <a:pt x="109273" y="888967"/>
                  </a:lnTo>
                  <a:lnTo>
                    <a:pt x="101649" y="868709"/>
                  </a:lnTo>
                  <a:lnTo>
                    <a:pt x="105460" y="858579"/>
                  </a:lnTo>
                  <a:lnTo>
                    <a:pt x="101649" y="857313"/>
                  </a:lnTo>
                  <a:lnTo>
                    <a:pt x="101649" y="849716"/>
                  </a:lnTo>
                  <a:cubicBezTo>
                    <a:pt x="101649" y="849716"/>
                    <a:pt x="91484" y="840853"/>
                    <a:pt x="86401" y="833256"/>
                  </a:cubicBezTo>
                  <a:cubicBezTo>
                    <a:pt x="81320" y="826925"/>
                    <a:pt x="77507" y="821861"/>
                    <a:pt x="76237" y="814264"/>
                  </a:cubicBezTo>
                  <a:cubicBezTo>
                    <a:pt x="74967" y="806667"/>
                    <a:pt x="78778" y="799070"/>
                    <a:pt x="82590" y="794005"/>
                  </a:cubicBezTo>
                  <a:cubicBezTo>
                    <a:pt x="87673" y="788941"/>
                    <a:pt x="92754" y="781343"/>
                    <a:pt x="94026" y="777545"/>
                  </a:cubicBezTo>
                  <a:cubicBezTo>
                    <a:pt x="95296" y="773747"/>
                    <a:pt x="94026" y="745891"/>
                    <a:pt x="94026" y="745891"/>
                  </a:cubicBezTo>
                  <a:lnTo>
                    <a:pt x="100379" y="743359"/>
                  </a:lnTo>
                  <a:lnTo>
                    <a:pt x="100379" y="737028"/>
                  </a:lnTo>
                  <a:lnTo>
                    <a:pt x="113085" y="737028"/>
                  </a:lnTo>
                  <a:cubicBezTo>
                    <a:pt x="113085" y="737028"/>
                    <a:pt x="114356" y="731963"/>
                    <a:pt x="115626" y="728165"/>
                  </a:cubicBezTo>
                  <a:cubicBezTo>
                    <a:pt x="115626" y="724366"/>
                    <a:pt x="120709" y="712971"/>
                    <a:pt x="125791" y="707906"/>
                  </a:cubicBezTo>
                  <a:cubicBezTo>
                    <a:pt x="130873" y="701576"/>
                    <a:pt x="137226" y="701576"/>
                    <a:pt x="141038" y="699043"/>
                  </a:cubicBezTo>
                  <a:cubicBezTo>
                    <a:pt x="144851" y="697777"/>
                    <a:pt x="148662" y="691446"/>
                    <a:pt x="152474" y="687648"/>
                  </a:cubicBezTo>
                  <a:cubicBezTo>
                    <a:pt x="156285" y="683849"/>
                    <a:pt x="160097" y="676252"/>
                    <a:pt x="165180" y="672454"/>
                  </a:cubicBezTo>
                  <a:cubicBezTo>
                    <a:pt x="170263" y="668655"/>
                    <a:pt x="175344" y="657260"/>
                    <a:pt x="176616" y="653461"/>
                  </a:cubicBezTo>
                  <a:cubicBezTo>
                    <a:pt x="177886" y="649663"/>
                    <a:pt x="172804" y="624340"/>
                    <a:pt x="172804" y="624340"/>
                  </a:cubicBezTo>
                  <a:lnTo>
                    <a:pt x="153744" y="620541"/>
                  </a:lnTo>
                  <a:lnTo>
                    <a:pt x="151204" y="611678"/>
                  </a:lnTo>
                  <a:lnTo>
                    <a:pt x="146121" y="605347"/>
                  </a:lnTo>
                  <a:lnTo>
                    <a:pt x="139768" y="574960"/>
                  </a:lnTo>
                  <a:lnTo>
                    <a:pt x="132145" y="566096"/>
                  </a:lnTo>
                  <a:lnTo>
                    <a:pt x="132145" y="543306"/>
                  </a:lnTo>
                  <a:lnTo>
                    <a:pt x="135955" y="536975"/>
                  </a:lnTo>
                  <a:lnTo>
                    <a:pt x="133415" y="521781"/>
                  </a:lnTo>
                  <a:lnTo>
                    <a:pt x="129602" y="517982"/>
                  </a:lnTo>
                  <a:cubicBezTo>
                    <a:pt x="129602" y="517982"/>
                    <a:pt x="130873" y="495192"/>
                    <a:pt x="129602" y="491393"/>
                  </a:cubicBezTo>
                  <a:cubicBezTo>
                    <a:pt x="128332" y="487595"/>
                    <a:pt x="118166" y="482530"/>
                    <a:pt x="113085" y="479998"/>
                  </a:cubicBezTo>
                  <a:cubicBezTo>
                    <a:pt x="108002" y="477465"/>
                    <a:pt x="105460" y="467336"/>
                    <a:pt x="105460" y="464804"/>
                  </a:cubicBezTo>
                  <a:cubicBezTo>
                    <a:pt x="105460" y="462271"/>
                    <a:pt x="110543" y="454675"/>
                    <a:pt x="110543" y="454675"/>
                  </a:cubicBezTo>
                  <a:cubicBezTo>
                    <a:pt x="110543" y="454675"/>
                    <a:pt x="110543" y="448344"/>
                    <a:pt x="109273" y="445811"/>
                  </a:cubicBezTo>
                  <a:cubicBezTo>
                    <a:pt x="106732" y="442013"/>
                    <a:pt x="97837" y="428085"/>
                    <a:pt x="95296" y="425553"/>
                  </a:cubicBezTo>
                  <a:cubicBezTo>
                    <a:pt x="91484" y="424287"/>
                    <a:pt x="78778" y="415424"/>
                    <a:pt x="78778" y="415424"/>
                  </a:cubicBezTo>
                  <a:cubicBezTo>
                    <a:pt x="78778" y="415424"/>
                    <a:pt x="74967" y="395165"/>
                    <a:pt x="74967" y="393899"/>
                  </a:cubicBezTo>
                  <a:cubicBezTo>
                    <a:pt x="74967" y="392633"/>
                    <a:pt x="72425" y="387568"/>
                    <a:pt x="72425" y="386302"/>
                  </a:cubicBezTo>
                  <a:cubicBezTo>
                    <a:pt x="71154" y="385036"/>
                    <a:pt x="69884" y="378705"/>
                    <a:pt x="68614" y="374906"/>
                  </a:cubicBezTo>
                  <a:cubicBezTo>
                    <a:pt x="68614" y="371108"/>
                    <a:pt x="58448" y="359713"/>
                    <a:pt x="57178" y="355914"/>
                  </a:cubicBezTo>
                  <a:cubicBezTo>
                    <a:pt x="54636" y="353382"/>
                    <a:pt x="54636" y="336922"/>
                    <a:pt x="54636" y="331857"/>
                  </a:cubicBezTo>
                  <a:cubicBezTo>
                    <a:pt x="54636" y="326792"/>
                    <a:pt x="50825" y="306534"/>
                    <a:pt x="50825" y="304002"/>
                  </a:cubicBezTo>
                  <a:cubicBezTo>
                    <a:pt x="50825" y="301469"/>
                    <a:pt x="47012" y="295139"/>
                    <a:pt x="45742" y="292606"/>
                  </a:cubicBezTo>
                  <a:cubicBezTo>
                    <a:pt x="44472" y="290074"/>
                    <a:pt x="45742" y="272348"/>
                    <a:pt x="47012" y="268549"/>
                  </a:cubicBezTo>
                  <a:cubicBezTo>
                    <a:pt x="48283" y="264751"/>
                    <a:pt x="57178" y="267283"/>
                    <a:pt x="57178" y="267283"/>
                  </a:cubicBezTo>
                  <a:lnTo>
                    <a:pt x="69884" y="258420"/>
                  </a:lnTo>
                  <a:cubicBezTo>
                    <a:pt x="69884" y="258420"/>
                    <a:pt x="67342" y="248291"/>
                    <a:pt x="64801" y="244492"/>
                  </a:cubicBezTo>
                  <a:cubicBezTo>
                    <a:pt x="63531" y="240694"/>
                    <a:pt x="60989" y="228032"/>
                    <a:pt x="60989" y="224234"/>
                  </a:cubicBezTo>
                  <a:cubicBezTo>
                    <a:pt x="60989" y="221701"/>
                    <a:pt x="59718" y="215370"/>
                    <a:pt x="57178" y="211572"/>
                  </a:cubicBezTo>
                  <a:cubicBezTo>
                    <a:pt x="53365" y="207774"/>
                    <a:pt x="55907" y="186249"/>
                    <a:pt x="55907" y="178652"/>
                  </a:cubicBezTo>
                  <a:cubicBezTo>
                    <a:pt x="55907" y="169789"/>
                    <a:pt x="59718" y="153329"/>
                    <a:pt x="62261" y="146998"/>
                  </a:cubicBezTo>
                  <a:cubicBezTo>
                    <a:pt x="64801" y="141933"/>
                    <a:pt x="69884" y="125473"/>
                    <a:pt x="72425" y="122941"/>
                  </a:cubicBezTo>
                  <a:cubicBezTo>
                    <a:pt x="73695" y="120409"/>
                    <a:pt x="71154" y="114078"/>
                    <a:pt x="72425" y="111545"/>
                  </a:cubicBezTo>
                  <a:cubicBezTo>
                    <a:pt x="73695" y="109013"/>
                    <a:pt x="68614" y="103948"/>
                    <a:pt x="67342" y="100150"/>
                  </a:cubicBezTo>
                  <a:cubicBezTo>
                    <a:pt x="66071" y="96351"/>
                    <a:pt x="53365" y="93819"/>
                    <a:pt x="50825" y="91287"/>
                  </a:cubicBezTo>
                  <a:cubicBezTo>
                    <a:pt x="48283" y="90021"/>
                    <a:pt x="48283" y="74827"/>
                    <a:pt x="48283" y="69762"/>
                  </a:cubicBezTo>
                  <a:cubicBezTo>
                    <a:pt x="48283" y="64698"/>
                    <a:pt x="54636" y="60899"/>
                    <a:pt x="58448" y="54568"/>
                  </a:cubicBezTo>
                  <a:cubicBezTo>
                    <a:pt x="62261" y="46971"/>
                    <a:pt x="55907" y="38108"/>
                    <a:pt x="50825" y="34310"/>
                  </a:cubicBezTo>
                  <a:cubicBezTo>
                    <a:pt x="45742" y="29245"/>
                    <a:pt x="49554" y="15317"/>
                    <a:pt x="50825" y="11519"/>
                  </a:cubicBezTo>
                  <a:cubicBezTo>
                    <a:pt x="52095" y="7720"/>
                    <a:pt x="63531" y="1390"/>
                    <a:pt x="66071" y="123"/>
                  </a:cubicBezTo>
                  <a:cubicBezTo>
                    <a:pt x="68614" y="-1143"/>
                    <a:pt x="77507" y="7720"/>
                    <a:pt x="80048" y="8987"/>
                  </a:cubicBezTo>
                  <a:cubicBezTo>
                    <a:pt x="81320" y="10253"/>
                    <a:pt x="90214" y="7720"/>
                    <a:pt x="94026" y="10253"/>
                  </a:cubicBezTo>
                  <a:cubicBezTo>
                    <a:pt x="96567" y="12785"/>
                    <a:pt x="106732" y="34310"/>
                    <a:pt x="109273" y="39374"/>
                  </a:cubicBezTo>
                  <a:cubicBezTo>
                    <a:pt x="111813" y="43173"/>
                    <a:pt x="146121" y="67230"/>
                    <a:pt x="152474" y="72294"/>
                  </a:cubicBezTo>
                  <a:cubicBezTo>
                    <a:pt x="158827" y="77359"/>
                    <a:pt x="179157" y="88755"/>
                    <a:pt x="191863" y="103948"/>
                  </a:cubicBezTo>
                  <a:cubicBezTo>
                    <a:pt x="204569" y="117876"/>
                    <a:pt x="223628" y="136869"/>
                    <a:pt x="235064" y="143199"/>
                  </a:cubicBezTo>
                  <a:cubicBezTo>
                    <a:pt x="246500" y="150796"/>
                    <a:pt x="280806" y="171055"/>
                    <a:pt x="285889" y="171055"/>
                  </a:cubicBezTo>
                  <a:cubicBezTo>
                    <a:pt x="289700" y="171055"/>
                    <a:pt x="324007" y="144466"/>
                    <a:pt x="330361" y="140667"/>
                  </a:cubicBezTo>
                  <a:cubicBezTo>
                    <a:pt x="336714" y="136869"/>
                    <a:pt x="340525" y="112812"/>
                    <a:pt x="344337" y="109013"/>
                  </a:cubicBezTo>
                  <a:cubicBezTo>
                    <a:pt x="346878" y="105215"/>
                    <a:pt x="363396" y="105215"/>
                    <a:pt x="374832" y="105215"/>
                  </a:cubicBezTo>
                  <a:cubicBezTo>
                    <a:pt x="386268" y="105215"/>
                    <a:pt x="395162" y="107747"/>
                    <a:pt x="401515" y="111545"/>
                  </a:cubicBezTo>
                  <a:cubicBezTo>
                    <a:pt x="407868" y="115344"/>
                    <a:pt x="416762" y="116610"/>
                    <a:pt x="428197" y="119142"/>
                  </a:cubicBezTo>
                  <a:cubicBezTo>
                    <a:pt x="439633" y="121675"/>
                    <a:pt x="451069" y="130538"/>
                    <a:pt x="451069" y="130538"/>
                  </a:cubicBezTo>
                  <a:cubicBezTo>
                    <a:pt x="451069" y="130538"/>
                    <a:pt x="487917" y="130538"/>
                    <a:pt x="499352" y="131804"/>
                  </a:cubicBezTo>
                  <a:cubicBezTo>
                    <a:pt x="510788" y="133070"/>
                    <a:pt x="526036" y="149530"/>
                    <a:pt x="531117" y="153329"/>
                  </a:cubicBezTo>
                  <a:cubicBezTo>
                    <a:pt x="536200" y="157127"/>
                    <a:pt x="564154" y="160926"/>
                    <a:pt x="578131" y="162192"/>
                  </a:cubicBezTo>
                  <a:cubicBezTo>
                    <a:pt x="578131" y="162192"/>
                    <a:pt x="576861" y="186249"/>
                    <a:pt x="576861" y="191313"/>
                  </a:cubicBezTo>
                  <a:cubicBezTo>
                    <a:pt x="576861" y="196378"/>
                    <a:pt x="580672" y="202709"/>
                    <a:pt x="581942" y="206507"/>
                  </a:cubicBezTo>
                  <a:cubicBezTo>
                    <a:pt x="583214" y="211572"/>
                    <a:pt x="584484" y="217903"/>
                    <a:pt x="584484" y="222967"/>
                  </a:cubicBezTo>
                  <a:cubicBezTo>
                    <a:pt x="584484" y="228032"/>
                    <a:pt x="581942" y="230564"/>
                    <a:pt x="581942" y="235629"/>
                  </a:cubicBezTo>
                  <a:lnTo>
                    <a:pt x="581942" y="253355"/>
                  </a:lnTo>
                  <a:cubicBezTo>
                    <a:pt x="581942" y="258420"/>
                    <a:pt x="584484" y="264751"/>
                    <a:pt x="587025" y="267283"/>
                  </a:cubicBezTo>
                  <a:cubicBezTo>
                    <a:pt x="588295" y="269815"/>
                    <a:pt x="590837" y="279945"/>
                    <a:pt x="593378" y="283743"/>
                  </a:cubicBezTo>
                  <a:cubicBezTo>
                    <a:pt x="594648" y="287541"/>
                    <a:pt x="595920" y="291340"/>
                    <a:pt x="595920" y="295139"/>
                  </a:cubicBezTo>
                  <a:cubicBezTo>
                    <a:pt x="595920" y="298937"/>
                    <a:pt x="599731" y="301469"/>
                    <a:pt x="604814" y="302735"/>
                  </a:cubicBezTo>
                  <a:cubicBezTo>
                    <a:pt x="608626" y="304002"/>
                    <a:pt x="611167" y="309066"/>
                    <a:pt x="613707" y="312865"/>
                  </a:cubicBezTo>
                  <a:cubicBezTo>
                    <a:pt x="616249" y="316663"/>
                    <a:pt x="614979" y="320462"/>
                    <a:pt x="614979" y="325526"/>
                  </a:cubicBezTo>
                  <a:cubicBezTo>
                    <a:pt x="614979" y="329325"/>
                    <a:pt x="616249" y="334389"/>
                    <a:pt x="618790" y="339454"/>
                  </a:cubicBezTo>
                  <a:cubicBezTo>
                    <a:pt x="621332" y="344519"/>
                    <a:pt x="621332" y="353382"/>
                    <a:pt x="621332" y="357180"/>
                  </a:cubicBezTo>
                  <a:cubicBezTo>
                    <a:pt x="621332" y="359713"/>
                    <a:pt x="622602" y="360979"/>
                    <a:pt x="625143" y="362245"/>
                  </a:cubicBezTo>
                  <a:cubicBezTo>
                    <a:pt x="627685" y="363511"/>
                    <a:pt x="632767" y="369842"/>
                    <a:pt x="636579" y="377439"/>
                  </a:cubicBezTo>
                  <a:cubicBezTo>
                    <a:pt x="641662" y="385036"/>
                    <a:pt x="642932" y="407827"/>
                    <a:pt x="642932" y="410359"/>
                  </a:cubicBezTo>
                  <a:cubicBezTo>
                    <a:pt x="642932" y="414157"/>
                    <a:pt x="646745" y="417956"/>
                    <a:pt x="646745" y="423021"/>
                  </a:cubicBezTo>
                  <a:cubicBezTo>
                    <a:pt x="646745" y="428085"/>
                    <a:pt x="644202" y="435682"/>
                    <a:pt x="644202" y="439481"/>
                  </a:cubicBezTo>
                  <a:cubicBezTo>
                    <a:pt x="645473" y="444545"/>
                    <a:pt x="658179" y="467336"/>
                    <a:pt x="659451" y="469868"/>
                  </a:cubicBezTo>
                  <a:cubicBezTo>
                    <a:pt x="660721" y="472401"/>
                    <a:pt x="663262" y="491393"/>
                    <a:pt x="663262" y="493925"/>
                  </a:cubicBezTo>
                  <a:cubicBezTo>
                    <a:pt x="663262" y="496458"/>
                    <a:pt x="670885" y="511652"/>
                    <a:pt x="672157" y="515450"/>
                  </a:cubicBezTo>
                  <a:cubicBezTo>
                    <a:pt x="673427" y="517982"/>
                    <a:pt x="670885" y="523047"/>
                    <a:pt x="670885" y="525579"/>
                  </a:cubicBezTo>
                  <a:cubicBezTo>
                    <a:pt x="670885" y="526846"/>
                    <a:pt x="675968" y="536975"/>
                    <a:pt x="681051" y="545838"/>
                  </a:cubicBezTo>
                  <a:cubicBezTo>
                    <a:pt x="686133" y="555967"/>
                    <a:pt x="692486" y="578758"/>
                    <a:pt x="692486" y="582557"/>
                  </a:cubicBezTo>
                  <a:cubicBezTo>
                    <a:pt x="692486" y="586355"/>
                    <a:pt x="689944" y="597750"/>
                    <a:pt x="691216" y="601549"/>
                  </a:cubicBezTo>
                  <a:cubicBezTo>
                    <a:pt x="692486" y="605347"/>
                    <a:pt x="701380" y="616743"/>
                    <a:pt x="702650" y="623074"/>
                  </a:cubicBezTo>
                  <a:cubicBezTo>
                    <a:pt x="705193" y="629404"/>
                    <a:pt x="707733" y="648397"/>
                    <a:pt x="709004" y="649663"/>
                  </a:cubicBezTo>
                  <a:cubicBezTo>
                    <a:pt x="710275" y="652195"/>
                    <a:pt x="712816" y="662325"/>
                    <a:pt x="714086" y="666123"/>
                  </a:cubicBezTo>
                  <a:cubicBezTo>
                    <a:pt x="715357" y="667389"/>
                    <a:pt x="715357" y="669922"/>
                    <a:pt x="716628" y="673720"/>
                  </a:cubicBezTo>
                  <a:cubicBezTo>
                    <a:pt x="716628" y="673720"/>
                    <a:pt x="712816" y="673720"/>
                    <a:pt x="709004" y="676252"/>
                  </a:cubicBezTo>
                  <a:cubicBezTo>
                    <a:pt x="706463" y="678785"/>
                    <a:pt x="698840" y="683849"/>
                    <a:pt x="692486" y="690180"/>
                  </a:cubicBezTo>
                  <a:cubicBezTo>
                    <a:pt x="686133" y="696511"/>
                    <a:pt x="677238" y="704108"/>
                    <a:pt x="660721" y="710439"/>
                  </a:cubicBezTo>
                  <a:cubicBezTo>
                    <a:pt x="644202" y="718036"/>
                    <a:pt x="622602" y="724366"/>
                    <a:pt x="622602" y="724366"/>
                  </a:cubicBezTo>
                  <a:lnTo>
                    <a:pt x="620060" y="734496"/>
                  </a:lnTo>
                  <a:lnTo>
                    <a:pt x="606084" y="733230"/>
                  </a:lnTo>
                  <a:lnTo>
                    <a:pt x="606084" y="730697"/>
                  </a:lnTo>
                  <a:lnTo>
                    <a:pt x="602273" y="730697"/>
                  </a:lnTo>
                  <a:lnTo>
                    <a:pt x="601001" y="737028"/>
                  </a:lnTo>
                  <a:lnTo>
                    <a:pt x="604814" y="738294"/>
                  </a:lnTo>
                  <a:lnTo>
                    <a:pt x="606084" y="748423"/>
                  </a:lnTo>
                  <a:lnTo>
                    <a:pt x="616249" y="749690"/>
                  </a:lnTo>
                  <a:lnTo>
                    <a:pt x="621332" y="775013"/>
                  </a:lnTo>
                  <a:lnTo>
                    <a:pt x="618790" y="777545"/>
                  </a:lnTo>
                  <a:cubicBezTo>
                    <a:pt x="618790" y="777545"/>
                    <a:pt x="606084" y="781343"/>
                    <a:pt x="601001" y="781343"/>
                  </a:cubicBezTo>
                  <a:cubicBezTo>
                    <a:pt x="595920" y="781343"/>
                    <a:pt x="589567" y="776279"/>
                    <a:pt x="583214" y="776279"/>
                  </a:cubicBezTo>
                  <a:cubicBezTo>
                    <a:pt x="578131" y="776279"/>
                    <a:pt x="567965" y="777545"/>
                    <a:pt x="567965" y="777545"/>
                  </a:cubicBezTo>
                  <a:cubicBezTo>
                    <a:pt x="567965" y="777545"/>
                    <a:pt x="548906" y="785142"/>
                    <a:pt x="543823" y="786408"/>
                  </a:cubicBezTo>
                  <a:cubicBezTo>
                    <a:pt x="538742" y="787674"/>
                    <a:pt x="509517" y="795271"/>
                    <a:pt x="509517" y="795271"/>
                  </a:cubicBezTo>
                  <a:lnTo>
                    <a:pt x="504434" y="799070"/>
                  </a:lnTo>
                  <a:lnTo>
                    <a:pt x="494270" y="799070"/>
                  </a:lnTo>
                  <a:lnTo>
                    <a:pt x="494270" y="796537"/>
                  </a:lnTo>
                  <a:lnTo>
                    <a:pt x="491728" y="796537"/>
                  </a:lnTo>
                  <a:lnTo>
                    <a:pt x="491728" y="802868"/>
                  </a:lnTo>
                  <a:lnTo>
                    <a:pt x="498081" y="806667"/>
                  </a:lnTo>
                  <a:lnTo>
                    <a:pt x="498081" y="807933"/>
                  </a:lnTo>
                  <a:lnTo>
                    <a:pt x="490458" y="809199"/>
                  </a:lnTo>
                  <a:lnTo>
                    <a:pt x="490458" y="815530"/>
                  </a:lnTo>
                  <a:lnTo>
                    <a:pt x="499352" y="818062"/>
                  </a:lnTo>
                  <a:lnTo>
                    <a:pt x="501894" y="830724"/>
                  </a:lnTo>
                  <a:cubicBezTo>
                    <a:pt x="501894" y="830724"/>
                    <a:pt x="509517" y="830724"/>
                    <a:pt x="514600" y="833256"/>
                  </a:cubicBezTo>
                  <a:cubicBezTo>
                    <a:pt x="519683" y="835788"/>
                    <a:pt x="526036" y="849716"/>
                    <a:pt x="532389" y="850982"/>
                  </a:cubicBezTo>
                  <a:cubicBezTo>
                    <a:pt x="537470" y="852248"/>
                    <a:pt x="552719" y="856047"/>
                    <a:pt x="573048" y="859845"/>
                  </a:cubicBezTo>
                  <a:cubicBezTo>
                    <a:pt x="593378" y="863644"/>
                    <a:pt x="627685" y="871241"/>
                    <a:pt x="636579" y="873773"/>
                  </a:cubicBezTo>
                  <a:cubicBezTo>
                    <a:pt x="645473" y="877572"/>
                    <a:pt x="664532" y="891499"/>
                    <a:pt x="664532" y="891499"/>
                  </a:cubicBezTo>
                  <a:lnTo>
                    <a:pt x="667074" y="891499"/>
                  </a:lnTo>
                  <a:lnTo>
                    <a:pt x="670885" y="885168"/>
                  </a:lnTo>
                  <a:cubicBezTo>
                    <a:pt x="670885" y="885168"/>
                    <a:pt x="686133" y="887701"/>
                    <a:pt x="696297" y="891499"/>
                  </a:cubicBezTo>
                  <a:cubicBezTo>
                    <a:pt x="705193" y="894032"/>
                    <a:pt x="726792" y="897830"/>
                    <a:pt x="726792" y="897830"/>
                  </a:cubicBezTo>
                  <a:cubicBezTo>
                    <a:pt x="726792" y="897830"/>
                    <a:pt x="725522" y="915556"/>
                    <a:pt x="726792" y="916822"/>
                  </a:cubicBezTo>
                  <a:cubicBezTo>
                    <a:pt x="724252" y="913024"/>
                    <a:pt x="728063" y="918089"/>
                    <a:pt x="726792" y="920621"/>
                  </a:cubicBezTo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4" name="Freeform 53">
              <a:extLst>
                <a:ext uri="{FF2B5EF4-FFF2-40B4-BE49-F238E27FC236}">
                  <a16:creationId xmlns:a16="http://schemas.microsoft.com/office/drawing/2014/main" id="{B36474A7-DEBA-8483-0A93-0A1441F9BF2B}"/>
                </a:ext>
              </a:extLst>
            </p:cNvPr>
            <p:cNvSpPr/>
            <p:nvPr/>
          </p:nvSpPr>
          <p:spPr>
            <a:xfrm>
              <a:off x="20630643" y="8675811"/>
              <a:ext cx="733147" cy="1556109"/>
            </a:xfrm>
            <a:custGeom>
              <a:avLst/>
              <a:gdLst>
                <a:gd name="connsiteX0" fmla="*/ 296054 w 733147"/>
                <a:gd name="connsiteY0" fmla="*/ 1530786 h 1556109"/>
                <a:gd name="connsiteX1" fmla="*/ 297325 w 733147"/>
                <a:gd name="connsiteY1" fmla="*/ 1530786 h 1556109"/>
                <a:gd name="connsiteX2" fmla="*/ 303678 w 733147"/>
                <a:gd name="connsiteY2" fmla="*/ 1534585 h 1556109"/>
                <a:gd name="connsiteX3" fmla="*/ 311301 w 733147"/>
                <a:gd name="connsiteY3" fmla="*/ 1539649 h 1556109"/>
                <a:gd name="connsiteX4" fmla="*/ 321467 w 733147"/>
                <a:gd name="connsiteY4" fmla="*/ 1543448 h 1556109"/>
                <a:gd name="connsiteX5" fmla="*/ 329090 w 733147"/>
                <a:gd name="connsiteY5" fmla="*/ 1545980 h 1556109"/>
                <a:gd name="connsiteX6" fmla="*/ 334173 w 733147"/>
                <a:gd name="connsiteY6" fmla="*/ 1547246 h 1556109"/>
                <a:gd name="connsiteX7" fmla="*/ 343067 w 733147"/>
                <a:gd name="connsiteY7" fmla="*/ 1548512 h 1556109"/>
                <a:gd name="connsiteX8" fmla="*/ 350692 w 733147"/>
                <a:gd name="connsiteY8" fmla="*/ 1551045 h 1556109"/>
                <a:gd name="connsiteX9" fmla="*/ 355773 w 733147"/>
                <a:gd name="connsiteY9" fmla="*/ 1552311 h 1556109"/>
                <a:gd name="connsiteX10" fmla="*/ 359585 w 733147"/>
                <a:gd name="connsiteY10" fmla="*/ 1547246 h 1556109"/>
                <a:gd name="connsiteX11" fmla="*/ 363398 w 733147"/>
                <a:gd name="connsiteY11" fmla="*/ 1537117 h 1556109"/>
                <a:gd name="connsiteX12" fmla="*/ 365938 w 733147"/>
                <a:gd name="connsiteY12" fmla="*/ 1530786 h 1556109"/>
                <a:gd name="connsiteX13" fmla="*/ 369751 w 733147"/>
                <a:gd name="connsiteY13" fmla="*/ 1524455 h 1556109"/>
                <a:gd name="connsiteX14" fmla="*/ 382457 w 733147"/>
                <a:gd name="connsiteY14" fmla="*/ 1519391 h 1556109"/>
                <a:gd name="connsiteX15" fmla="*/ 404057 w 733147"/>
                <a:gd name="connsiteY15" fmla="*/ 1519391 h 1556109"/>
                <a:gd name="connsiteX16" fmla="*/ 404057 w 733147"/>
                <a:gd name="connsiteY16" fmla="*/ 1518125 h 1556109"/>
                <a:gd name="connsiteX17" fmla="*/ 397704 w 733147"/>
                <a:gd name="connsiteY17" fmla="*/ 1514326 h 1556109"/>
                <a:gd name="connsiteX18" fmla="*/ 397704 w 733147"/>
                <a:gd name="connsiteY18" fmla="*/ 1514326 h 1556109"/>
                <a:gd name="connsiteX19" fmla="*/ 397704 w 733147"/>
                <a:gd name="connsiteY19" fmla="*/ 1506729 h 1556109"/>
                <a:gd name="connsiteX20" fmla="*/ 402787 w 733147"/>
                <a:gd name="connsiteY20" fmla="*/ 1497866 h 1556109"/>
                <a:gd name="connsiteX21" fmla="*/ 410410 w 733147"/>
                <a:gd name="connsiteY21" fmla="*/ 1482672 h 1556109"/>
                <a:gd name="connsiteX22" fmla="*/ 421846 w 733147"/>
                <a:gd name="connsiteY22" fmla="*/ 1470010 h 1556109"/>
                <a:gd name="connsiteX23" fmla="*/ 425657 w 733147"/>
                <a:gd name="connsiteY23" fmla="*/ 1467478 h 1556109"/>
                <a:gd name="connsiteX24" fmla="*/ 438363 w 733147"/>
                <a:gd name="connsiteY24" fmla="*/ 1459881 h 1556109"/>
                <a:gd name="connsiteX25" fmla="*/ 445988 w 733147"/>
                <a:gd name="connsiteY25" fmla="*/ 1454817 h 1556109"/>
                <a:gd name="connsiteX26" fmla="*/ 458694 w 733147"/>
                <a:gd name="connsiteY26" fmla="*/ 1445954 h 1556109"/>
                <a:gd name="connsiteX27" fmla="*/ 463775 w 733147"/>
                <a:gd name="connsiteY27" fmla="*/ 1442155 h 1556109"/>
                <a:gd name="connsiteX28" fmla="*/ 479024 w 733147"/>
                <a:gd name="connsiteY28" fmla="*/ 1433292 h 1556109"/>
                <a:gd name="connsiteX29" fmla="*/ 486647 w 733147"/>
                <a:gd name="connsiteY29" fmla="*/ 1429493 h 1556109"/>
                <a:gd name="connsiteX30" fmla="*/ 495541 w 733147"/>
                <a:gd name="connsiteY30" fmla="*/ 1425695 h 1556109"/>
                <a:gd name="connsiteX31" fmla="*/ 509519 w 733147"/>
                <a:gd name="connsiteY31" fmla="*/ 1418098 h 1556109"/>
                <a:gd name="connsiteX32" fmla="*/ 522225 w 733147"/>
                <a:gd name="connsiteY32" fmla="*/ 1410501 h 1556109"/>
                <a:gd name="connsiteX33" fmla="*/ 533659 w 733147"/>
                <a:gd name="connsiteY33" fmla="*/ 1406703 h 1556109"/>
                <a:gd name="connsiteX34" fmla="*/ 534931 w 733147"/>
                <a:gd name="connsiteY34" fmla="*/ 1404170 h 1556109"/>
                <a:gd name="connsiteX35" fmla="*/ 531119 w 733147"/>
                <a:gd name="connsiteY35" fmla="*/ 1401638 h 1556109"/>
                <a:gd name="connsiteX36" fmla="*/ 523495 w 733147"/>
                <a:gd name="connsiteY36" fmla="*/ 1391509 h 1556109"/>
                <a:gd name="connsiteX37" fmla="*/ 522225 w 733147"/>
                <a:gd name="connsiteY37" fmla="*/ 1388976 h 1556109"/>
                <a:gd name="connsiteX38" fmla="*/ 517142 w 733147"/>
                <a:gd name="connsiteY38" fmla="*/ 1383912 h 1556109"/>
                <a:gd name="connsiteX39" fmla="*/ 509519 w 733147"/>
                <a:gd name="connsiteY39" fmla="*/ 1375049 h 1556109"/>
                <a:gd name="connsiteX40" fmla="*/ 512059 w 733147"/>
                <a:gd name="connsiteY40" fmla="*/ 1352258 h 1556109"/>
                <a:gd name="connsiteX41" fmla="*/ 512059 w 733147"/>
                <a:gd name="connsiteY41" fmla="*/ 1344661 h 1556109"/>
                <a:gd name="connsiteX42" fmla="*/ 510789 w 733147"/>
                <a:gd name="connsiteY42" fmla="*/ 1339596 h 1556109"/>
                <a:gd name="connsiteX43" fmla="*/ 506977 w 733147"/>
                <a:gd name="connsiteY43" fmla="*/ 1325668 h 1556109"/>
                <a:gd name="connsiteX44" fmla="*/ 503166 w 733147"/>
                <a:gd name="connsiteY44" fmla="*/ 1305410 h 1556109"/>
                <a:gd name="connsiteX45" fmla="*/ 510789 w 733147"/>
                <a:gd name="connsiteY45" fmla="*/ 1280087 h 1556109"/>
                <a:gd name="connsiteX46" fmla="*/ 519683 w 733147"/>
                <a:gd name="connsiteY46" fmla="*/ 1257296 h 1556109"/>
                <a:gd name="connsiteX47" fmla="*/ 519683 w 733147"/>
                <a:gd name="connsiteY47" fmla="*/ 1257296 h 1556109"/>
                <a:gd name="connsiteX48" fmla="*/ 523495 w 733147"/>
                <a:gd name="connsiteY48" fmla="*/ 1250965 h 1556109"/>
                <a:gd name="connsiteX49" fmla="*/ 532389 w 733147"/>
                <a:gd name="connsiteY49" fmla="*/ 1187657 h 1556109"/>
                <a:gd name="connsiteX50" fmla="*/ 536201 w 733147"/>
                <a:gd name="connsiteY50" fmla="*/ 1183859 h 1556109"/>
                <a:gd name="connsiteX51" fmla="*/ 536201 w 733147"/>
                <a:gd name="connsiteY51" fmla="*/ 1176262 h 1556109"/>
                <a:gd name="connsiteX52" fmla="*/ 533659 w 733147"/>
                <a:gd name="connsiteY52" fmla="*/ 1166132 h 1556109"/>
                <a:gd name="connsiteX53" fmla="*/ 542555 w 733147"/>
                <a:gd name="connsiteY53" fmla="*/ 1142075 h 1556109"/>
                <a:gd name="connsiteX54" fmla="*/ 548908 w 733147"/>
                <a:gd name="connsiteY54" fmla="*/ 1143342 h 1556109"/>
                <a:gd name="connsiteX55" fmla="*/ 551448 w 733147"/>
                <a:gd name="connsiteY55" fmla="*/ 1144608 h 1556109"/>
                <a:gd name="connsiteX56" fmla="*/ 559072 w 733147"/>
                <a:gd name="connsiteY56" fmla="*/ 1145874 h 1556109"/>
                <a:gd name="connsiteX57" fmla="*/ 574320 w 733147"/>
                <a:gd name="connsiteY57" fmla="*/ 1116752 h 1556109"/>
                <a:gd name="connsiteX58" fmla="*/ 585756 w 733147"/>
                <a:gd name="connsiteY58" fmla="*/ 1110421 h 1556109"/>
                <a:gd name="connsiteX59" fmla="*/ 598462 w 733147"/>
                <a:gd name="connsiteY59" fmla="*/ 1105357 h 1556109"/>
                <a:gd name="connsiteX60" fmla="*/ 628956 w 733147"/>
                <a:gd name="connsiteY60" fmla="*/ 1083832 h 1556109"/>
                <a:gd name="connsiteX61" fmla="*/ 639121 w 733147"/>
                <a:gd name="connsiteY61" fmla="*/ 1058509 h 1556109"/>
                <a:gd name="connsiteX62" fmla="*/ 639121 w 733147"/>
                <a:gd name="connsiteY62" fmla="*/ 1053444 h 1556109"/>
                <a:gd name="connsiteX63" fmla="*/ 641662 w 733147"/>
                <a:gd name="connsiteY63" fmla="*/ 1035718 h 1556109"/>
                <a:gd name="connsiteX64" fmla="*/ 665804 w 733147"/>
                <a:gd name="connsiteY64" fmla="*/ 1009129 h 1556109"/>
                <a:gd name="connsiteX65" fmla="*/ 688676 w 733147"/>
                <a:gd name="connsiteY65" fmla="*/ 988870 h 1556109"/>
                <a:gd name="connsiteX66" fmla="*/ 707735 w 733147"/>
                <a:gd name="connsiteY66" fmla="*/ 955950 h 1556109"/>
                <a:gd name="connsiteX67" fmla="*/ 709005 w 733147"/>
                <a:gd name="connsiteY67" fmla="*/ 954684 h 1556109"/>
                <a:gd name="connsiteX68" fmla="*/ 716628 w 733147"/>
                <a:gd name="connsiteY68" fmla="*/ 940756 h 1556109"/>
                <a:gd name="connsiteX69" fmla="*/ 720441 w 733147"/>
                <a:gd name="connsiteY69" fmla="*/ 933159 h 1556109"/>
                <a:gd name="connsiteX70" fmla="*/ 722982 w 733147"/>
                <a:gd name="connsiteY70" fmla="*/ 928095 h 1556109"/>
                <a:gd name="connsiteX71" fmla="*/ 725524 w 733147"/>
                <a:gd name="connsiteY71" fmla="*/ 924296 h 1556109"/>
                <a:gd name="connsiteX72" fmla="*/ 721711 w 733147"/>
                <a:gd name="connsiteY72" fmla="*/ 916699 h 1556109"/>
                <a:gd name="connsiteX73" fmla="*/ 721711 w 733147"/>
                <a:gd name="connsiteY73" fmla="*/ 897707 h 1556109"/>
                <a:gd name="connsiteX74" fmla="*/ 692486 w 733147"/>
                <a:gd name="connsiteY74" fmla="*/ 891376 h 1556109"/>
                <a:gd name="connsiteX75" fmla="*/ 668346 w 733147"/>
                <a:gd name="connsiteY75" fmla="*/ 886311 h 1556109"/>
                <a:gd name="connsiteX76" fmla="*/ 664533 w 733147"/>
                <a:gd name="connsiteY76" fmla="*/ 892642 h 1556109"/>
                <a:gd name="connsiteX77" fmla="*/ 660721 w 733147"/>
                <a:gd name="connsiteY77" fmla="*/ 892642 h 1556109"/>
                <a:gd name="connsiteX78" fmla="*/ 660721 w 733147"/>
                <a:gd name="connsiteY78" fmla="*/ 892642 h 1556109"/>
                <a:gd name="connsiteX79" fmla="*/ 632768 w 733147"/>
                <a:gd name="connsiteY79" fmla="*/ 876182 h 1556109"/>
                <a:gd name="connsiteX80" fmla="*/ 569237 w 733147"/>
                <a:gd name="connsiteY80" fmla="*/ 862254 h 1556109"/>
                <a:gd name="connsiteX81" fmla="*/ 531119 w 733147"/>
                <a:gd name="connsiteY81" fmla="*/ 853391 h 1556109"/>
                <a:gd name="connsiteX82" fmla="*/ 528578 w 733147"/>
                <a:gd name="connsiteY82" fmla="*/ 853391 h 1556109"/>
                <a:gd name="connsiteX83" fmla="*/ 517142 w 733147"/>
                <a:gd name="connsiteY83" fmla="*/ 843262 h 1556109"/>
                <a:gd name="connsiteX84" fmla="*/ 509519 w 733147"/>
                <a:gd name="connsiteY84" fmla="*/ 835665 h 1556109"/>
                <a:gd name="connsiteX85" fmla="*/ 496813 w 733147"/>
                <a:gd name="connsiteY85" fmla="*/ 833133 h 1556109"/>
                <a:gd name="connsiteX86" fmla="*/ 495541 w 733147"/>
                <a:gd name="connsiteY86" fmla="*/ 833133 h 1556109"/>
                <a:gd name="connsiteX87" fmla="*/ 493000 w 733147"/>
                <a:gd name="connsiteY87" fmla="*/ 820471 h 1556109"/>
                <a:gd name="connsiteX88" fmla="*/ 484106 w 733147"/>
                <a:gd name="connsiteY88" fmla="*/ 817939 h 1556109"/>
                <a:gd name="connsiteX89" fmla="*/ 484106 w 733147"/>
                <a:gd name="connsiteY89" fmla="*/ 810342 h 1556109"/>
                <a:gd name="connsiteX90" fmla="*/ 491730 w 733147"/>
                <a:gd name="connsiteY90" fmla="*/ 809076 h 1556109"/>
                <a:gd name="connsiteX91" fmla="*/ 485377 w 733147"/>
                <a:gd name="connsiteY91" fmla="*/ 805277 h 1556109"/>
                <a:gd name="connsiteX92" fmla="*/ 485377 w 733147"/>
                <a:gd name="connsiteY92" fmla="*/ 796414 h 1556109"/>
                <a:gd name="connsiteX93" fmla="*/ 491730 w 733147"/>
                <a:gd name="connsiteY93" fmla="*/ 796414 h 1556109"/>
                <a:gd name="connsiteX94" fmla="*/ 491730 w 733147"/>
                <a:gd name="connsiteY94" fmla="*/ 797680 h 1556109"/>
                <a:gd name="connsiteX95" fmla="*/ 499353 w 733147"/>
                <a:gd name="connsiteY95" fmla="*/ 797680 h 1556109"/>
                <a:gd name="connsiteX96" fmla="*/ 504436 w 733147"/>
                <a:gd name="connsiteY96" fmla="*/ 793882 h 1556109"/>
                <a:gd name="connsiteX97" fmla="*/ 538742 w 733147"/>
                <a:gd name="connsiteY97" fmla="*/ 785019 h 1556109"/>
                <a:gd name="connsiteX98" fmla="*/ 562884 w 733147"/>
                <a:gd name="connsiteY98" fmla="*/ 776156 h 1556109"/>
                <a:gd name="connsiteX99" fmla="*/ 562884 w 733147"/>
                <a:gd name="connsiteY99" fmla="*/ 776156 h 1556109"/>
                <a:gd name="connsiteX100" fmla="*/ 578131 w 733147"/>
                <a:gd name="connsiteY100" fmla="*/ 774889 h 1556109"/>
                <a:gd name="connsiteX101" fmla="*/ 588296 w 733147"/>
                <a:gd name="connsiteY101" fmla="*/ 777422 h 1556109"/>
                <a:gd name="connsiteX102" fmla="*/ 595920 w 733147"/>
                <a:gd name="connsiteY102" fmla="*/ 779954 h 1556109"/>
                <a:gd name="connsiteX103" fmla="*/ 612438 w 733147"/>
                <a:gd name="connsiteY103" fmla="*/ 776156 h 1556109"/>
                <a:gd name="connsiteX104" fmla="*/ 613709 w 733147"/>
                <a:gd name="connsiteY104" fmla="*/ 774889 h 1556109"/>
                <a:gd name="connsiteX105" fmla="*/ 608626 w 733147"/>
                <a:gd name="connsiteY105" fmla="*/ 752098 h 1556109"/>
                <a:gd name="connsiteX106" fmla="*/ 598462 w 733147"/>
                <a:gd name="connsiteY106" fmla="*/ 750832 h 1556109"/>
                <a:gd name="connsiteX107" fmla="*/ 597190 w 733147"/>
                <a:gd name="connsiteY107" fmla="*/ 740703 h 1556109"/>
                <a:gd name="connsiteX108" fmla="*/ 593379 w 733147"/>
                <a:gd name="connsiteY108" fmla="*/ 739437 h 1556109"/>
                <a:gd name="connsiteX109" fmla="*/ 595920 w 733147"/>
                <a:gd name="connsiteY109" fmla="*/ 730574 h 1556109"/>
                <a:gd name="connsiteX110" fmla="*/ 602273 w 733147"/>
                <a:gd name="connsiteY110" fmla="*/ 729308 h 1556109"/>
                <a:gd name="connsiteX111" fmla="*/ 602273 w 733147"/>
                <a:gd name="connsiteY111" fmla="*/ 733106 h 1556109"/>
                <a:gd name="connsiteX112" fmla="*/ 613709 w 733147"/>
                <a:gd name="connsiteY112" fmla="*/ 734372 h 1556109"/>
                <a:gd name="connsiteX113" fmla="*/ 614979 w 733147"/>
                <a:gd name="connsiteY113" fmla="*/ 724243 h 1556109"/>
                <a:gd name="connsiteX114" fmla="*/ 616249 w 733147"/>
                <a:gd name="connsiteY114" fmla="*/ 724243 h 1556109"/>
                <a:gd name="connsiteX115" fmla="*/ 654368 w 733147"/>
                <a:gd name="connsiteY115" fmla="*/ 710315 h 1556109"/>
                <a:gd name="connsiteX116" fmla="*/ 686133 w 733147"/>
                <a:gd name="connsiteY116" fmla="*/ 690057 h 1556109"/>
                <a:gd name="connsiteX117" fmla="*/ 702652 w 733147"/>
                <a:gd name="connsiteY117" fmla="*/ 674863 h 1556109"/>
                <a:gd name="connsiteX118" fmla="*/ 709005 w 733147"/>
                <a:gd name="connsiteY118" fmla="*/ 672330 h 1556109"/>
                <a:gd name="connsiteX119" fmla="*/ 706464 w 733147"/>
                <a:gd name="connsiteY119" fmla="*/ 667266 h 1556109"/>
                <a:gd name="connsiteX120" fmla="*/ 701382 w 733147"/>
                <a:gd name="connsiteY120" fmla="*/ 652072 h 1556109"/>
                <a:gd name="connsiteX121" fmla="*/ 701382 w 733147"/>
                <a:gd name="connsiteY121" fmla="*/ 650806 h 1556109"/>
                <a:gd name="connsiteX122" fmla="*/ 700111 w 733147"/>
                <a:gd name="connsiteY122" fmla="*/ 644475 h 1556109"/>
                <a:gd name="connsiteX123" fmla="*/ 695029 w 733147"/>
                <a:gd name="connsiteY123" fmla="*/ 624216 h 1556109"/>
                <a:gd name="connsiteX124" fmla="*/ 687405 w 733147"/>
                <a:gd name="connsiteY124" fmla="*/ 610289 h 1556109"/>
                <a:gd name="connsiteX125" fmla="*/ 683593 w 733147"/>
                <a:gd name="connsiteY125" fmla="*/ 603958 h 1556109"/>
                <a:gd name="connsiteX126" fmla="*/ 683593 w 733147"/>
                <a:gd name="connsiteY126" fmla="*/ 590030 h 1556109"/>
                <a:gd name="connsiteX127" fmla="*/ 684863 w 733147"/>
                <a:gd name="connsiteY127" fmla="*/ 584965 h 1556109"/>
                <a:gd name="connsiteX128" fmla="*/ 673427 w 733147"/>
                <a:gd name="connsiteY128" fmla="*/ 548247 h 1556109"/>
                <a:gd name="connsiteX129" fmla="*/ 673427 w 733147"/>
                <a:gd name="connsiteY129" fmla="*/ 548247 h 1556109"/>
                <a:gd name="connsiteX130" fmla="*/ 663263 w 733147"/>
                <a:gd name="connsiteY130" fmla="*/ 526722 h 1556109"/>
                <a:gd name="connsiteX131" fmla="*/ 663263 w 733147"/>
                <a:gd name="connsiteY131" fmla="*/ 524190 h 1556109"/>
                <a:gd name="connsiteX132" fmla="*/ 663263 w 733147"/>
                <a:gd name="connsiteY132" fmla="*/ 517859 h 1556109"/>
                <a:gd name="connsiteX133" fmla="*/ 660721 w 733147"/>
                <a:gd name="connsiteY133" fmla="*/ 512794 h 1556109"/>
                <a:gd name="connsiteX134" fmla="*/ 654368 w 733147"/>
                <a:gd name="connsiteY134" fmla="*/ 496334 h 1556109"/>
                <a:gd name="connsiteX135" fmla="*/ 650557 w 733147"/>
                <a:gd name="connsiteY135" fmla="*/ 473543 h 1556109"/>
                <a:gd name="connsiteX136" fmla="*/ 648015 w 733147"/>
                <a:gd name="connsiteY136" fmla="*/ 467213 h 1556109"/>
                <a:gd name="connsiteX137" fmla="*/ 636581 w 733147"/>
                <a:gd name="connsiteY137" fmla="*/ 441889 h 1556109"/>
                <a:gd name="connsiteX138" fmla="*/ 637851 w 733147"/>
                <a:gd name="connsiteY138" fmla="*/ 433026 h 1556109"/>
                <a:gd name="connsiteX139" fmla="*/ 639121 w 733147"/>
                <a:gd name="connsiteY139" fmla="*/ 425429 h 1556109"/>
                <a:gd name="connsiteX140" fmla="*/ 637851 w 733147"/>
                <a:gd name="connsiteY140" fmla="*/ 419099 h 1556109"/>
                <a:gd name="connsiteX141" fmla="*/ 636581 w 733147"/>
                <a:gd name="connsiteY141" fmla="*/ 412768 h 1556109"/>
                <a:gd name="connsiteX142" fmla="*/ 631498 w 733147"/>
                <a:gd name="connsiteY142" fmla="*/ 379848 h 1556109"/>
                <a:gd name="connsiteX143" fmla="*/ 620062 w 733147"/>
                <a:gd name="connsiteY143" fmla="*/ 364654 h 1556109"/>
                <a:gd name="connsiteX144" fmla="*/ 616249 w 733147"/>
                <a:gd name="connsiteY144" fmla="*/ 358323 h 1556109"/>
                <a:gd name="connsiteX145" fmla="*/ 613709 w 733147"/>
                <a:gd name="connsiteY145" fmla="*/ 341863 h 1556109"/>
                <a:gd name="connsiteX146" fmla="*/ 609896 w 733147"/>
                <a:gd name="connsiteY146" fmla="*/ 327935 h 1556109"/>
                <a:gd name="connsiteX147" fmla="*/ 609896 w 733147"/>
                <a:gd name="connsiteY147" fmla="*/ 325403 h 1556109"/>
                <a:gd name="connsiteX148" fmla="*/ 608626 w 733147"/>
                <a:gd name="connsiteY148" fmla="*/ 316540 h 1556109"/>
                <a:gd name="connsiteX149" fmla="*/ 607356 w 733147"/>
                <a:gd name="connsiteY149" fmla="*/ 314007 h 1556109"/>
                <a:gd name="connsiteX150" fmla="*/ 601003 w 733147"/>
                <a:gd name="connsiteY150" fmla="*/ 306410 h 1556109"/>
                <a:gd name="connsiteX151" fmla="*/ 592109 w 733147"/>
                <a:gd name="connsiteY151" fmla="*/ 297547 h 1556109"/>
                <a:gd name="connsiteX152" fmla="*/ 589567 w 733147"/>
                <a:gd name="connsiteY152" fmla="*/ 287418 h 1556109"/>
                <a:gd name="connsiteX153" fmla="*/ 587026 w 733147"/>
                <a:gd name="connsiteY153" fmla="*/ 279821 h 1556109"/>
                <a:gd name="connsiteX154" fmla="*/ 584484 w 733147"/>
                <a:gd name="connsiteY154" fmla="*/ 270958 h 1556109"/>
                <a:gd name="connsiteX155" fmla="*/ 579403 w 733147"/>
                <a:gd name="connsiteY155" fmla="*/ 255764 h 1556109"/>
                <a:gd name="connsiteX156" fmla="*/ 579403 w 733147"/>
                <a:gd name="connsiteY156" fmla="*/ 238038 h 1556109"/>
                <a:gd name="connsiteX157" fmla="*/ 580673 w 733147"/>
                <a:gd name="connsiteY157" fmla="*/ 231707 h 1556109"/>
                <a:gd name="connsiteX158" fmla="*/ 581943 w 733147"/>
                <a:gd name="connsiteY158" fmla="*/ 225376 h 1556109"/>
                <a:gd name="connsiteX159" fmla="*/ 580673 w 733147"/>
                <a:gd name="connsiteY159" fmla="*/ 210182 h 1556109"/>
                <a:gd name="connsiteX160" fmla="*/ 578131 w 733147"/>
                <a:gd name="connsiteY160" fmla="*/ 205118 h 1556109"/>
                <a:gd name="connsiteX161" fmla="*/ 575590 w 733147"/>
                <a:gd name="connsiteY161" fmla="*/ 193722 h 1556109"/>
                <a:gd name="connsiteX162" fmla="*/ 576861 w 733147"/>
                <a:gd name="connsiteY162" fmla="*/ 167133 h 1556109"/>
                <a:gd name="connsiteX163" fmla="*/ 531119 w 733147"/>
                <a:gd name="connsiteY163" fmla="*/ 158270 h 1556109"/>
                <a:gd name="connsiteX164" fmla="*/ 526036 w 733147"/>
                <a:gd name="connsiteY164" fmla="*/ 153205 h 1556109"/>
                <a:gd name="connsiteX165" fmla="*/ 500624 w 733147"/>
                <a:gd name="connsiteY165" fmla="*/ 136745 h 1556109"/>
                <a:gd name="connsiteX166" fmla="*/ 452341 w 733147"/>
                <a:gd name="connsiteY166" fmla="*/ 135479 h 1556109"/>
                <a:gd name="connsiteX167" fmla="*/ 452341 w 733147"/>
                <a:gd name="connsiteY167" fmla="*/ 135479 h 1556109"/>
                <a:gd name="connsiteX168" fmla="*/ 452341 w 733147"/>
                <a:gd name="connsiteY168" fmla="*/ 135479 h 1556109"/>
                <a:gd name="connsiteX169" fmla="*/ 430740 w 733147"/>
                <a:gd name="connsiteY169" fmla="*/ 124084 h 1556109"/>
                <a:gd name="connsiteX170" fmla="*/ 402787 w 733147"/>
                <a:gd name="connsiteY170" fmla="*/ 116487 h 1556109"/>
                <a:gd name="connsiteX171" fmla="*/ 377374 w 733147"/>
                <a:gd name="connsiteY171" fmla="*/ 111422 h 1556109"/>
                <a:gd name="connsiteX172" fmla="*/ 374832 w 733147"/>
                <a:gd name="connsiteY172" fmla="*/ 111422 h 1556109"/>
                <a:gd name="connsiteX173" fmla="*/ 348149 w 733147"/>
                <a:gd name="connsiteY173" fmla="*/ 115220 h 1556109"/>
                <a:gd name="connsiteX174" fmla="*/ 344339 w 733147"/>
                <a:gd name="connsiteY174" fmla="*/ 125350 h 1556109"/>
                <a:gd name="connsiteX175" fmla="*/ 334173 w 733147"/>
                <a:gd name="connsiteY175" fmla="*/ 146874 h 1556109"/>
                <a:gd name="connsiteX176" fmla="*/ 326550 w 733147"/>
                <a:gd name="connsiteY176" fmla="*/ 151939 h 1556109"/>
                <a:gd name="connsiteX177" fmla="*/ 288431 w 733147"/>
                <a:gd name="connsiteY177" fmla="*/ 177262 h 1556109"/>
                <a:gd name="connsiteX178" fmla="*/ 237606 w 733147"/>
                <a:gd name="connsiteY178" fmla="*/ 148141 h 1556109"/>
                <a:gd name="connsiteX179" fmla="*/ 194405 w 733147"/>
                <a:gd name="connsiteY179" fmla="*/ 107624 h 1556109"/>
                <a:gd name="connsiteX180" fmla="*/ 163910 w 733147"/>
                <a:gd name="connsiteY180" fmla="*/ 82300 h 1556109"/>
                <a:gd name="connsiteX181" fmla="*/ 156287 w 733147"/>
                <a:gd name="connsiteY181" fmla="*/ 75970 h 1556109"/>
                <a:gd name="connsiteX182" fmla="*/ 142310 w 733147"/>
                <a:gd name="connsiteY182" fmla="*/ 65840 h 1556109"/>
                <a:gd name="connsiteX183" fmla="*/ 113085 w 733147"/>
                <a:gd name="connsiteY183" fmla="*/ 43049 h 1556109"/>
                <a:gd name="connsiteX184" fmla="*/ 106732 w 733147"/>
                <a:gd name="connsiteY184" fmla="*/ 30388 h 1556109"/>
                <a:gd name="connsiteX185" fmla="*/ 97838 w 733147"/>
                <a:gd name="connsiteY185" fmla="*/ 13928 h 1556109"/>
                <a:gd name="connsiteX186" fmla="*/ 94026 w 733147"/>
                <a:gd name="connsiteY186" fmla="*/ 12662 h 1556109"/>
                <a:gd name="connsiteX187" fmla="*/ 90215 w 733147"/>
                <a:gd name="connsiteY187" fmla="*/ 12662 h 1556109"/>
                <a:gd name="connsiteX188" fmla="*/ 87673 w 733147"/>
                <a:gd name="connsiteY188" fmla="*/ 12662 h 1556109"/>
                <a:gd name="connsiteX189" fmla="*/ 83862 w 733147"/>
                <a:gd name="connsiteY189" fmla="*/ 11395 h 1556109"/>
                <a:gd name="connsiteX190" fmla="*/ 82590 w 733147"/>
                <a:gd name="connsiteY190" fmla="*/ 10129 h 1556109"/>
                <a:gd name="connsiteX191" fmla="*/ 72426 w 733147"/>
                <a:gd name="connsiteY191" fmla="*/ 2532 h 1556109"/>
                <a:gd name="connsiteX192" fmla="*/ 58450 w 733147"/>
                <a:gd name="connsiteY192" fmla="*/ 13928 h 1556109"/>
                <a:gd name="connsiteX193" fmla="*/ 58450 w 733147"/>
                <a:gd name="connsiteY193" fmla="*/ 35452 h 1556109"/>
                <a:gd name="connsiteX194" fmla="*/ 66073 w 733147"/>
                <a:gd name="connsiteY194" fmla="*/ 58243 h 1556109"/>
                <a:gd name="connsiteX195" fmla="*/ 60990 w 733147"/>
                <a:gd name="connsiteY195" fmla="*/ 67106 h 1556109"/>
                <a:gd name="connsiteX196" fmla="*/ 57178 w 733147"/>
                <a:gd name="connsiteY196" fmla="*/ 73437 h 1556109"/>
                <a:gd name="connsiteX197" fmla="*/ 58450 w 733147"/>
                <a:gd name="connsiteY197" fmla="*/ 93696 h 1556109"/>
                <a:gd name="connsiteX198" fmla="*/ 62261 w 733147"/>
                <a:gd name="connsiteY198" fmla="*/ 94962 h 1556109"/>
                <a:gd name="connsiteX199" fmla="*/ 76237 w 733147"/>
                <a:gd name="connsiteY199" fmla="*/ 102559 h 1556109"/>
                <a:gd name="connsiteX200" fmla="*/ 77509 w 733147"/>
                <a:gd name="connsiteY200" fmla="*/ 105091 h 1556109"/>
                <a:gd name="connsiteX201" fmla="*/ 81320 w 733147"/>
                <a:gd name="connsiteY201" fmla="*/ 115220 h 1556109"/>
                <a:gd name="connsiteX202" fmla="*/ 81320 w 733147"/>
                <a:gd name="connsiteY202" fmla="*/ 119019 h 1556109"/>
                <a:gd name="connsiteX203" fmla="*/ 81320 w 733147"/>
                <a:gd name="connsiteY203" fmla="*/ 126616 h 1556109"/>
                <a:gd name="connsiteX204" fmla="*/ 76237 w 733147"/>
                <a:gd name="connsiteY204" fmla="*/ 139277 h 1556109"/>
                <a:gd name="connsiteX205" fmla="*/ 72426 w 733147"/>
                <a:gd name="connsiteY205" fmla="*/ 150673 h 1556109"/>
                <a:gd name="connsiteX206" fmla="*/ 66073 w 733147"/>
                <a:gd name="connsiteY206" fmla="*/ 181061 h 1556109"/>
                <a:gd name="connsiteX207" fmla="*/ 66073 w 733147"/>
                <a:gd name="connsiteY207" fmla="*/ 189924 h 1556109"/>
                <a:gd name="connsiteX208" fmla="*/ 67343 w 733147"/>
                <a:gd name="connsiteY208" fmla="*/ 213981 h 1556109"/>
                <a:gd name="connsiteX209" fmla="*/ 72426 w 733147"/>
                <a:gd name="connsiteY209" fmla="*/ 227909 h 1556109"/>
                <a:gd name="connsiteX210" fmla="*/ 76237 w 733147"/>
                <a:gd name="connsiteY210" fmla="*/ 246901 h 1556109"/>
                <a:gd name="connsiteX211" fmla="*/ 81320 w 733147"/>
                <a:gd name="connsiteY211" fmla="*/ 260829 h 1556109"/>
                <a:gd name="connsiteX212" fmla="*/ 81320 w 733147"/>
                <a:gd name="connsiteY212" fmla="*/ 262095 h 1556109"/>
                <a:gd name="connsiteX213" fmla="*/ 66073 w 733147"/>
                <a:gd name="connsiteY213" fmla="*/ 272224 h 1556109"/>
                <a:gd name="connsiteX214" fmla="*/ 66073 w 733147"/>
                <a:gd name="connsiteY214" fmla="*/ 272224 h 1556109"/>
                <a:gd name="connsiteX215" fmla="*/ 62261 w 733147"/>
                <a:gd name="connsiteY215" fmla="*/ 272224 h 1556109"/>
                <a:gd name="connsiteX216" fmla="*/ 58450 w 733147"/>
                <a:gd name="connsiteY216" fmla="*/ 273490 h 1556109"/>
                <a:gd name="connsiteX217" fmla="*/ 57178 w 733147"/>
                <a:gd name="connsiteY217" fmla="*/ 296281 h 1556109"/>
                <a:gd name="connsiteX218" fmla="*/ 58450 w 733147"/>
                <a:gd name="connsiteY218" fmla="*/ 298814 h 1556109"/>
                <a:gd name="connsiteX219" fmla="*/ 62261 w 733147"/>
                <a:gd name="connsiteY219" fmla="*/ 307677 h 1556109"/>
                <a:gd name="connsiteX220" fmla="*/ 63531 w 733147"/>
                <a:gd name="connsiteY220" fmla="*/ 316540 h 1556109"/>
                <a:gd name="connsiteX221" fmla="*/ 66073 w 733147"/>
                <a:gd name="connsiteY221" fmla="*/ 335532 h 1556109"/>
                <a:gd name="connsiteX222" fmla="*/ 68614 w 733147"/>
                <a:gd name="connsiteY222" fmla="*/ 358323 h 1556109"/>
                <a:gd name="connsiteX223" fmla="*/ 81320 w 733147"/>
                <a:gd name="connsiteY223" fmla="*/ 377315 h 1556109"/>
                <a:gd name="connsiteX224" fmla="*/ 85132 w 733147"/>
                <a:gd name="connsiteY224" fmla="*/ 388711 h 1556109"/>
                <a:gd name="connsiteX225" fmla="*/ 87673 w 733147"/>
                <a:gd name="connsiteY225" fmla="*/ 397574 h 1556109"/>
                <a:gd name="connsiteX226" fmla="*/ 91485 w 733147"/>
                <a:gd name="connsiteY226" fmla="*/ 417832 h 1556109"/>
                <a:gd name="connsiteX227" fmla="*/ 106732 w 733147"/>
                <a:gd name="connsiteY227" fmla="*/ 427962 h 1556109"/>
                <a:gd name="connsiteX228" fmla="*/ 121981 w 733147"/>
                <a:gd name="connsiteY228" fmla="*/ 448220 h 1556109"/>
                <a:gd name="connsiteX229" fmla="*/ 123251 w 733147"/>
                <a:gd name="connsiteY229" fmla="*/ 458350 h 1556109"/>
                <a:gd name="connsiteX230" fmla="*/ 123251 w 733147"/>
                <a:gd name="connsiteY230" fmla="*/ 458350 h 1556109"/>
                <a:gd name="connsiteX231" fmla="*/ 123251 w 733147"/>
                <a:gd name="connsiteY231" fmla="*/ 458350 h 1556109"/>
                <a:gd name="connsiteX232" fmla="*/ 118168 w 733147"/>
                <a:gd name="connsiteY232" fmla="*/ 468479 h 1556109"/>
                <a:gd name="connsiteX233" fmla="*/ 124521 w 733147"/>
                <a:gd name="connsiteY233" fmla="*/ 482407 h 1556109"/>
                <a:gd name="connsiteX234" fmla="*/ 142310 w 733147"/>
                <a:gd name="connsiteY234" fmla="*/ 493802 h 1556109"/>
                <a:gd name="connsiteX235" fmla="*/ 142310 w 733147"/>
                <a:gd name="connsiteY235" fmla="*/ 520391 h 1556109"/>
                <a:gd name="connsiteX236" fmla="*/ 146121 w 733147"/>
                <a:gd name="connsiteY236" fmla="*/ 524190 h 1556109"/>
                <a:gd name="connsiteX237" fmla="*/ 148663 w 733147"/>
                <a:gd name="connsiteY237" fmla="*/ 539384 h 1556109"/>
                <a:gd name="connsiteX238" fmla="*/ 144851 w 733147"/>
                <a:gd name="connsiteY238" fmla="*/ 545715 h 1556109"/>
                <a:gd name="connsiteX239" fmla="*/ 144851 w 733147"/>
                <a:gd name="connsiteY239" fmla="*/ 567239 h 1556109"/>
                <a:gd name="connsiteX240" fmla="*/ 152474 w 733147"/>
                <a:gd name="connsiteY240" fmla="*/ 576102 h 1556109"/>
                <a:gd name="connsiteX241" fmla="*/ 158827 w 733147"/>
                <a:gd name="connsiteY241" fmla="*/ 606490 h 1556109"/>
                <a:gd name="connsiteX242" fmla="*/ 163910 w 733147"/>
                <a:gd name="connsiteY242" fmla="*/ 612821 h 1556109"/>
                <a:gd name="connsiteX243" fmla="*/ 166452 w 733147"/>
                <a:gd name="connsiteY243" fmla="*/ 620418 h 1556109"/>
                <a:gd name="connsiteX244" fmla="*/ 185511 w 733147"/>
                <a:gd name="connsiteY244" fmla="*/ 624216 h 1556109"/>
                <a:gd name="connsiteX245" fmla="*/ 185511 w 733147"/>
                <a:gd name="connsiteY245" fmla="*/ 625482 h 1556109"/>
                <a:gd name="connsiteX246" fmla="*/ 189322 w 733147"/>
                <a:gd name="connsiteY246" fmla="*/ 654604 h 1556109"/>
                <a:gd name="connsiteX247" fmla="*/ 177886 w 733147"/>
                <a:gd name="connsiteY247" fmla="*/ 674863 h 1556109"/>
                <a:gd name="connsiteX248" fmla="*/ 170263 w 733147"/>
                <a:gd name="connsiteY248" fmla="*/ 683726 h 1556109"/>
                <a:gd name="connsiteX249" fmla="*/ 165180 w 733147"/>
                <a:gd name="connsiteY249" fmla="*/ 690057 h 1556109"/>
                <a:gd name="connsiteX250" fmla="*/ 161369 w 733147"/>
                <a:gd name="connsiteY250" fmla="*/ 693855 h 1556109"/>
                <a:gd name="connsiteX251" fmla="*/ 152474 w 733147"/>
                <a:gd name="connsiteY251" fmla="*/ 701452 h 1556109"/>
                <a:gd name="connsiteX252" fmla="*/ 149933 w 733147"/>
                <a:gd name="connsiteY252" fmla="*/ 702718 h 1556109"/>
                <a:gd name="connsiteX253" fmla="*/ 138498 w 733147"/>
                <a:gd name="connsiteY253" fmla="*/ 710315 h 1556109"/>
                <a:gd name="connsiteX254" fmla="*/ 128334 w 733147"/>
                <a:gd name="connsiteY254" fmla="*/ 729308 h 1556109"/>
                <a:gd name="connsiteX255" fmla="*/ 125791 w 733147"/>
                <a:gd name="connsiteY255" fmla="*/ 738171 h 1556109"/>
                <a:gd name="connsiteX256" fmla="*/ 125791 w 733147"/>
                <a:gd name="connsiteY256" fmla="*/ 739437 h 1556109"/>
                <a:gd name="connsiteX257" fmla="*/ 114356 w 733147"/>
                <a:gd name="connsiteY257" fmla="*/ 739437 h 1556109"/>
                <a:gd name="connsiteX258" fmla="*/ 114356 w 733147"/>
                <a:gd name="connsiteY258" fmla="*/ 744501 h 1556109"/>
                <a:gd name="connsiteX259" fmla="*/ 108002 w 733147"/>
                <a:gd name="connsiteY259" fmla="*/ 747034 h 1556109"/>
                <a:gd name="connsiteX260" fmla="*/ 108002 w 733147"/>
                <a:gd name="connsiteY260" fmla="*/ 777422 h 1556109"/>
                <a:gd name="connsiteX261" fmla="*/ 96568 w 733147"/>
                <a:gd name="connsiteY261" fmla="*/ 793882 h 1556109"/>
                <a:gd name="connsiteX262" fmla="*/ 90215 w 733147"/>
                <a:gd name="connsiteY262" fmla="*/ 812874 h 1556109"/>
                <a:gd name="connsiteX263" fmla="*/ 99109 w 733147"/>
                <a:gd name="connsiteY263" fmla="*/ 830600 h 1556109"/>
                <a:gd name="connsiteX264" fmla="*/ 99109 w 733147"/>
                <a:gd name="connsiteY264" fmla="*/ 831866 h 1556109"/>
                <a:gd name="connsiteX265" fmla="*/ 113085 w 733147"/>
                <a:gd name="connsiteY265" fmla="*/ 847060 h 1556109"/>
                <a:gd name="connsiteX266" fmla="*/ 113085 w 733147"/>
                <a:gd name="connsiteY266" fmla="*/ 847060 h 1556109"/>
                <a:gd name="connsiteX267" fmla="*/ 113085 w 733147"/>
                <a:gd name="connsiteY267" fmla="*/ 853391 h 1556109"/>
                <a:gd name="connsiteX268" fmla="*/ 116898 w 733147"/>
                <a:gd name="connsiteY268" fmla="*/ 854657 h 1556109"/>
                <a:gd name="connsiteX269" fmla="*/ 111815 w 733147"/>
                <a:gd name="connsiteY269" fmla="*/ 866053 h 1556109"/>
                <a:gd name="connsiteX270" fmla="*/ 119438 w 733147"/>
                <a:gd name="connsiteY270" fmla="*/ 886311 h 1556109"/>
                <a:gd name="connsiteX271" fmla="*/ 119438 w 733147"/>
                <a:gd name="connsiteY271" fmla="*/ 905304 h 1556109"/>
                <a:gd name="connsiteX272" fmla="*/ 111815 w 733147"/>
                <a:gd name="connsiteY272" fmla="*/ 909102 h 1556109"/>
                <a:gd name="connsiteX273" fmla="*/ 111815 w 733147"/>
                <a:gd name="connsiteY273" fmla="*/ 921764 h 1556109"/>
                <a:gd name="connsiteX274" fmla="*/ 113085 w 733147"/>
                <a:gd name="connsiteY274" fmla="*/ 925562 h 1556109"/>
                <a:gd name="connsiteX275" fmla="*/ 113085 w 733147"/>
                <a:gd name="connsiteY275" fmla="*/ 930627 h 1556109"/>
                <a:gd name="connsiteX276" fmla="*/ 110545 w 733147"/>
                <a:gd name="connsiteY276" fmla="*/ 935691 h 1556109"/>
                <a:gd name="connsiteX277" fmla="*/ 108002 w 733147"/>
                <a:gd name="connsiteY277" fmla="*/ 976208 h 1556109"/>
                <a:gd name="connsiteX278" fmla="*/ 104192 w 733147"/>
                <a:gd name="connsiteY278" fmla="*/ 997733 h 1556109"/>
                <a:gd name="connsiteX279" fmla="*/ 111815 w 733147"/>
                <a:gd name="connsiteY279" fmla="*/ 1011661 h 1556109"/>
                <a:gd name="connsiteX280" fmla="*/ 115627 w 733147"/>
                <a:gd name="connsiteY280" fmla="*/ 1019258 h 1556109"/>
                <a:gd name="connsiteX281" fmla="*/ 119438 w 733147"/>
                <a:gd name="connsiteY281" fmla="*/ 1040783 h 1556109"/>
                <a:gd name="connsiteX282" fmla="*/ 125791 w 733147"/>
                <a:gd name="connsiteY282" fmla="*/ 1045847 h 1556109"/>
                <a:gd name="connsiteX283" fmla="*/ 148663 w 733147"/>
                <a:gd name="connsiteY283" fmla="*/ 1067372 h 1556109"/>
                <a:gd name="connsiteX284" fmla="*/ 151204 w 733147"/>
                <a:gd name="connsiteY284" fmla="*/ 1077501 h 1556109"/>
                <a:gd name="connsiteX285" fmla="*/ 151204 w 733147"/>
                <a:gd name="connsiteY285" fmla="*/ 1077501 h 1556109"/>
                <a:gd name="connsiteX286" fmla="*/ 151204 w 733147"/>
                <a:gd name="connsiteY286" fmla="*/ 1077501 h 1556109"/>
                <a:gd name="connsiteX287" fmla="*/ 144851 w 733147"/>
                <a:gd name="connsiteY287" fmla="*/ 1092695 h 1556109"/>
                <a:gd name="connsiteX288" fmla="*/ 141040 w 733147"/>
                <a:gd name="connsiteY288" fmla="*/ 1096494 h 1556109"/>
                <a:gd name="connsiteX289" fmla="*/ 138498 w 733147"/>
                <a:gd name="connsiteY289" fmla="*/ 1124349 h 1556109"/>
                <a:gd name="connsiteX290" fmla="*/ 120709 w 733147"/>
                <a:gd name="connsiteY290" fmla="*/ 1143342 h 1556109"/>
                <a:gd name="connsiteX291" fmla="*/ 119438 w 733147"/>
                <a:gd name="connsiteY291" fmla="*/ 1145874 h 1556109"/>
                <a:gd name="connsiteX292" fmla="*/ 119438 w 733147"/>
                <a:gd name="connsiteY292" fmla="*/ 1178794 h 1556109"/>
                <a:gd name="connsiteX293" fmla="*/ 114356 w 733147"/>
                <a:gd name="connsiteY293" fmla="*/ 1187657 h 1556109"/>
                <a:gd name="connsiteX294" fmla="*/ 105462 w 733147"/>
                <a:gd name="connsiteY294" fmla="*/ 1200319 h 1556109"/>
                <a:gd name="connsiteX295" fmla="*/ 105462 w 733147"/>
                <a:gd name="connsiteY295" fmla="*/ 1205383 h 1556109"/>
                <a:gd name="connsiteX296" fmla="*/ 90215 w 733147"/>
                <a:gd name="connsiteY296" fmla="*/ 1209182 h 1556109"/>
                <a:gd name="connsiteX297" fmla="*/ 64803 w 733147"/>
                <a:gd name="connsiteY297" fmla="*/ 1243368 h 1556109"/>
                <a:gd name="connsiteX298" fmla="*/ 63531 w 733147"/>
                <a:gd name="connsiteY298" fmla="*/ 1272490 h 1556109"/>
                <a:gd name="connsiteX299" fmla="*/ 63531 w 733147"/>
                <a:gd name="connsiteY299" fmla="*/ 1272490 h 1556109"/>
                <a:gd name="connsiteX300" fmla="*/ 41931 w 733147"/>
                <a:gd name="connsiteY300" fmla="*/ 1315539 h 1556109"/>
                <a:gd name="connsiteX301" fmla="*/ 36848 w 733147"/>
                <a:gd name="connsiteY301" fmla="*/ 1348459 h 1556109"/>
                <a:gd name="connsiteX302" fmla="*/ 29225 w 733147"/>
                <a:gd name="connsiteY302" fmla="*/ 1383912 h 1556109"/>
                <a:gd name="connsiteX303" fmla="*/ 10166 w 733147"/>
                <a:gd name="connsiteY303" fmla="*/ 1413033 h 1556109"/>
                <a:gd name="connsiteX304" fmla="*/ 12706 w 733147"/>
                <a:gd name="connsiteY304" fmla="*/ 1423163 h 1556109"/>
                <a:gd name="connsiteX305" fmla="*/ 15248 w 733147"/>
                <a:gd name="connsiteY305" fmla="*/ 1424429 h 1556109"/>
                <a:gd name="connsiteX306" fmla="*/ 22872 w 733147"/>
                <a:gd name="connsiteY306" fmla="*/ 1420630 h 1556109"/>
                <a:gd name="connsiteX307" fmla="*/ 35578 w 733147"/>
                <a:gd name="connsiteY307" fmla="*/ 1419364 h 1556109"/>
                <a:gd name="connsiteX308" fmla="*/ 63531 w 733147"/>
                <a:gd name="connsiteY308" fmla="*/ 1426961 h 1556109"/>
                <a:gd name="connsiteX309" fmla="*/ 96568 w 733147"/>
                <a:gd name="connsiteY309" fmla="*/ 1462414 h 1556109"/>
                <a:gd name="connsiteX310" fmla="*/ 111815 w 733147"/>
                <a:gd name="connsiteY310" fmla="*/ 1464946 h 1556109"/>
                <a:gd name="connsiteX311" fmla="*/ 124521 w 733147"/>
                <a:gd name="connsiteY311" fmla="*/ 1475075 h 1556109"/>
                <a:gd name="connsiteX312" fmla="*/ 171533 w 733147"/>
                <a:gd name="connsiteY312" fmla="*/ 1475075 h 1556109"/>
                <a:gd name="connsiteX313" fmla="*/ 175346 w 733147"/>
                <a:gd name="connsiteY313" fmla="*/ 1473809 h 1556109"/>
                <a:gd name="connsiteX314" fmla="*/ 189322 w 733147"/>
                <a:gd name="connsiteY314" fmla="*/ 1475075 h 1556109"/>
                <a:gd name="connsiteX315" fmla="*/ 189322 w 733147"/>
                <a:gd name="connsiteY315" fmla="*/ 1476341 h 1556109"/>
                <a:gd name="connsiteX316" fmla="*/ 194405 w 733147"/>
                <a:gd name="connsiteY316" fmla="*/ 1489003 h 1556109"/>
                <a:gd name="connsiteX317" fmla="*/ 195675 w 733147"/>
                <a:gd name="connsiteY317" fmla="*/ 1490269 h 1556109"/>
                <a:gd name="connsiteX318" fmla="*/ 231253 w 733147"/>
                <a:gd name="connsiteY318" fmla="*/ 1507995 h 1556109"/>
                <a:gd name="connsiteX319" fmla="*/ 283348 w 733147"/>
                <a:gd name="connsiteY319" fmla="*/ 1515592 h 1556109"/>
                <a:gd name="connsiteX320" fmla="*/ 284619 w 733147"/>
                <a:gd name="connsiteY320" fmla="*/ 1515592 h 1556109"/>
                <a:gd name="connsiteX321" fmla="*/ 284619 w 733147"/>
                <a:gd name="connsiteY321" fmla="*/ 1524455 h 1556109"/>
                <a:gd name="connsiteX322" fmla="*/ 290972 w 733147"/>
                <a:gd name="connsiteY322" fmla="*/ 1524455 h 1556109"/>
                <a:gd name="connsiteX323" fmla="*/ 296054 w 733147"/>
                <a:gd name="connsiteY323" fmla="*/ 1526988 h 1556109"/>
                <a:gd name="connsiteX324" fmla="*/ 298595 w 733147"/>
                <a:gd name="connsiteY324" fmla="*/ 1529520 h 1556109"/>
                <a:gd name="connsiteX325" fmla="*/ 299867 w 733147"/>
                <a:gd name="connsiteY325" fmla="*/ 1528254 h 1556109"/>
                <a:gd name="connsiteX326" fmla="*/ 296054 w 733147"/>
                <a:gd name="connsiteY326" fmla="*/ 1530786 h 1556109"/>
                <a:gd name="connsiteX327" fmla="*/ 353232 w 733147"/>
                <a:gd name="connsiteY327" fmla="*/ 1556109 h 1556109"/>
                <a:gd name="connsiteX328" fmla="*/ 348149 w 733147"/>
                <a:gd name="connsiteY328" fmla="*/ 1554843 h 1556109"/>
                <a:gd name="connsiteX329" fmla="*/ 341796 w 733147"/>
                <a:gd name="connsiteY329" fmla="*/ 1552311 h 1556109"/>
                <a:gd name="connsiteX330" fmla="*/ 332903 w 733147"/>
                <a:gd name="connsiteY330" fmla="*/ 1551045 h 1556109"/>
                <a:gd name="connsiteX331" fmla="*/ 327820 w 733147"/>
                <a:gd name="connsiteY331" fmla="*/ 1549779 h 1556109"/>
                <a:gd name="connsiteX332" fmla="*/ 320197 w 733147"/>
                <a:gd name="connsiteY332" fmla="*/ 1547246 h 1556109"/>
                <a:gd name="connsiteX333" fmla="*/ 311301 w 733147"/>
                <a:gd name="connsiteY333" fmla="*/ 1544714 h 1556109"/>
                <a:gd name="connsiteX334" fmla="*/ 302408 w 733147"/>
                <a:gd name="connsiteY334" fmla="*/ 1538383 h 1556109"/>
                <a:gd name="connsiteX335" fmla="*/ 298595 w 733147"/>
                <a:gd name="connsiteY335" fmla="*/ 1534585 h 1556109"/>
                <a:gd name="connsiteX336" fmla="*/ 294784 w 733147"/>
                <a:gd name="connsiteY336" fmla="*/ 1535851 h 1556109"/>
                <a:gd name="connsiteX337" fmla="*/ 290972 w 733147"/>
                <a:gd name="connsiteY337" fmla="*/ 1537117 h 1556109"/>
                <a:gd name="connsiteX338" fmla="*/ 285889 w 733147"/>
                <a:gd name="connsiteY338" fmla="*/ 1534585 h 1556109"/>
                <a:gd name="connsiteX339" fmla="*/ 282078 w 733147"/>
                <a:gd name="connsiteY339" fmla="*/ 1532052 h 1556109"/>
                <a:gd name="connsiteX340" fmla="*/ 274455 w 733147"/>
                <a:gd name="connsiteY340" fmla="*/ 1532052 h 1556109"/>
                <a:gd name="connsiteX341" fmla="*/ 273183 w 733147"/>
                <a:gd name="connsiteY341" fmla="*/ 1532052 h 1556109"/>
                <a:gd name="connsiteX342" fmla="*/ 273183 w 733147"/>
                <a:gd name="connsiteY342" fmla="*/ 1521923 h 1556109"/>
                <a:gd name="connsiteX343" fmla="*/ 222358 w 733147"/>
                <a:gd name="connsiteY343" fmla="*/ 1514326 h 1556109"/>
                <a:gd name="connsiteX344" fmla="*/ 185511 w 733147"/>
                <a:gd name="connsiteY344" fmla="*/ 1495334 h 1556109"/>
                <a:gd name="connsiteX345" fmla="*/ 184240 w 733147"/>
                <a:gd name="connsiteY345" fmla="*/ 1494068 h 1556109"/>
                <a:gd name="connsiteX346" fmla="*/ 179158 w 733147"/>
                <a:gd name="connsiteY346" fmla="*/ 1481406 h 1556109"/>
                <a:gd name="connsiteX347" fmla="*/ 168993 w 733147"/>
                <a:gd name="connsiteY347" fmla="*/ 1480140 h 1556109"/>
                <a:gd name="connsiteX348" fmla="*/ 165180 w 733147"/>
                <a:gd name="connsiteY348" fmla="*/ 1481406 h 1556109"/>
                <a:gd name="connsiteX349" fmla="*/ 116898 w 733147"/>
                <a:gd name="connsiteY349" fmla="*/ 1481406 h 1556109"/>
                <a:gd name="connsiteX350" fmla="*/ 102921 w 733147"/>
                <a:gd name="connsiteY350" fmla="*/ 1471277 h 1556109"/>
                <a:gd name="connsiteX351" fmla="*/ 87673 w 733147"/>
                <a:gd name="connsiteY351" fmla="*/ 1468744 h 1556109"/>
                <a:gd name="connsiteX352" fmla="*/ 87673 w 733147"/>
                <a:gd name="connsiteY352" fmla="*/ 1468744 h 1556109"/>
                <a:gd name="connsiteX353" fmla="*/ 54637 w 733147"/>
                <a:gd name="connsiteY353" fmla="*/ 1433292 h 1556109"/>
                <a:gd name="connsiteX354" fmla="*/ 29225 w 733147"/>
                <a:gd name="connsiteY354" fmla="*/ 1426961 h 1556109"/>
                <a:gd name="connsiteX355" fmla="*/ 16519 w 733147"/>
                <a:gd name="connsiteY355" fmla="*/ 1428227 h 1556109"/>
                <a:gd name="connsiteX356" fmla="*/ 8895 w 733147"/>
                <a:gd name="connsiteY356" fmla="*/ 1432026 h 1556109"/>
                <a:gd name="connsiteX357" fmla="*/ 2542 w 733147"/>
                <a:gd name="connsiteY357" fmla="*/ 1429493 h 1556109"/>
                <a:gd name="connsiteX358" fmla="*/ 0 w 733147"/>
                <a:gd name="connsiteY358" fmla="*/ 1416832 h 1556109"/>
                <a:gd name="connsiteX359" fmla="*/ 0 w 733147"/>
                <a:gd name="connsiteY359" fmla="*/ 1416832 h 1556109"/>
                <a:gd name="connsiteX360" fmla="*/ 19059 w 733147"/>
                <a:gd name="connsiteY360" fmla="*/ 1386444 h 1556109"/>
                <a:gd name="connsiteX361" fmla="*/ 26684 w 733147"/>
                <a:gd name="connsiteY361" fmla="*/ 1352258 h 1556109"/>
                <a:gd name="connsiteX362" fmla="*/ 31765 w 733147"/>
                <a:gd name="connsiteY362" fmla="*/ 1319338 h 1556109"/>
                <a:gd name="connsiteX363" fmla="*/ 54637 w 733147"/>
                <a:gd name="connsiteY363" fmla="*/ 1275022 h 1556109"/>
                <a:gd name="connsiteX364" fmla="*/ 55907 w 733147"/>
                <a:gd name="connsiteY364" fmla="*/ 1245900 h 1556109"/>
                <a:gd name="connsiteX365" fmla="*/ 82590 w 733147"/>
                <a:gd name="connsiteY365" fmla="*/ 1210448 h 1556109"/>
                <a:gd name="connsiteX366" fmla="*/ 97838 w 733147"/>
                <a:gd name="connsiteY366" fmla="*/ 1206650 h 1556109"/>
                <a:gd name="connsiteX367" fmla="*/ 97838 w 733147"/>
                <a:gd name="connsiteY367" fmla="*/ 1204117 h 1556109"/>
                <a:gd name="connsiteX368" fmla="*/ 97838 w 733147"/>
                <a:gd name="connsiteY368" fmla="*/ 1204117 h 1556109"/>
                <a:gd name="connsiteX369" fmla="*/ 108002 w 733147"/>
                <a:gd name="connsiteY369" fmla="*/ 1190189 h 1556109"/>
                <a:gd name="connsiteX370" fmla="*/ 111815 w 733147"/>
                <a:gd name="connsiteY370" fmla="*/ 1182592 h 1556109"/>
                <a:gd name="connsiteX371" fmla="*/ 111815 w 733147"/>
                <a:gd name="connsiteY371" fmla="*/ 1149672 h 1556109"/>
                <a:gd name="connsiteX372" fmla="*/ 113085 w 733147"/>
                <a:gd name="connsiteY372" fmla="*/ 1144608 h 1556109"/>
                <a:gd name="connsiteX373" fmla="*/ 130874 w 733147"/>
                <a:gd name="connsiteY373" fmla="*/ 1126882 h 1556109"/>
                <a:gd name="connsiteX374" fmla="*/ 133415 w 733147"/>
                <a:gd name="connsiteY374" fmla="*/ 1101558 h 1556109"/>
                <a:gd name="connsiteX375" fmla="*/ 139768 w 733147"/>
                <a:gd name="connsiteY375" fmla="*/ 1093961 h 1556109"/>
                <a:gd name="connsiteX376" fmla="*/ 143580 w 733147"/>
                <a:gd name="connsiteY376" fmla="*/ 1081300 h 1556109"/>
                <a:gd name="connsiteX377" fmla="*/ 141040 w 733147"/>
                <a:gd name="connsiteY377" fmla="*/ 1072437 h 1556109"/>
                <a:gd name="connsiteX378" fmla="*/ 118168 w 733147"/>
                <a:gd name="connsiteY378" fmla="*/ 1052178 h 1556109"/>
                <a:gd name="connsiteX379" fmla="*/ 111815 w 733147"/>
                <a:gd name="connsiteY379" fmla="*/ 1047113 h 1556109"/>
                <a:gd name="connsiteX380" fmla="*/ 108002 w 733147"/>
                <a:gd name="connsiteY380" fmla="*/ 1023056 h 1556109"/>
                <a:gd name="connsiteX381" fmla="*/ 104192 w 733147"/>
                <a:gd name="connsiteY381" fmla="*/ 1016726 h 1556109"/>
                <a:gd name="connsiteX382" fmla="*/ 95296 w 733147"/>
                <a:gd name="connsiteY382" fmla="*/ 1001532 h 1556109"/>
                <a:gd name="connsiteX383" fmla="*/ 99109 w 733147"/>
                <a:gd name="connsiteY383" fmla="*/ 977475 h 1556109"/>
                <a:gd name="connsiteX384" fmla="*/ 101649 w 733147"/>
                <a:gd name="connsiteY384" fmla="*/ 936958 h 1556109"/>
                <a:gd name="connsiteX385" fmla="*/ 104192 w 733147"/>
                <a:gd name="connsiteY385" fmla="*/ 931893 h 1556109"/>
                <a:gd name="connsiteX386" fmla="*/ 104192 w 733147"/>
                <a:gd name="connsiteY386" fmla="*/ 928095 h 1556109"/>
                <a:gd name="connsiteX387" fmla="*/ 102921 w 733147"/>
                <a:gd name="connsiteY387" fmla="*/ 923030 h 1556109"/>
                <a:gd name="connsiteX388" fmla="*/ 102921 w 733147"/>
                <a:gd name="connsiteY388" fmla="*/ 909102 h 1556109"/>
                <a:gd name="connsiteX389" fmla="*/ 110545 w 733147"/>
                <a:gd name="connsiteY389" fmla="*/ 905304 h 1556109"/>
                <a:gd name="connsiteX390" fmla="*/ 110545 w 733147"/>
                <a:gd name="connsiteY390" fmla="*/ 887577 h 1556109"/>
                <a:gd name="connsiteX391" fmla="*/ 102921 w 733147"/>
                <a:gd name="connsiteY391" fmla="*/ 867319 h 1556109"/>
                <a:gd name="connsiteX392" fmla="*/ 106732 w 733147"/>
                <a:gd name="connsiteY392" fmla="*/ 857190 h 1556109"/>
                <a:gd name="connsiteX393" fmla="*/ 104192 w 733147"/>
                <a:gd name="connsiteY393" fmla="*/ 855923 h 1556109"/>
                <a:gd name="connsiteX394" fmla="*/ 104192 w 733147"/>
                <a:gd name="connsiteY394" fmla="*/ 848327 h 1556109"/>
                <a:gd name="connsiteX395" fmla="*/ 90215 w 733147"/>
                <a:gd name="connsiteY395" fmla="*/ 833133 h 1556109"/>
                <a:gd name="connsiteX396" fmla="*/ 90215 w 733147"/>
                <a:gd name="connsiteY396" fmla="*/ 831866 h 1556109"/>
                <a:gd name="connsiteX397" fmla="*/ 80050 w 733147"/>
                <a:gd name="connsiteY397" fmla="*/ 812874 h 1556109"/>
                <a:gd name="connsiteX398" fmla="*/ 86403 w 733147"/>
                <a:gd name="connsiteY398" fmla="*/ 791349 h 1556109"/>
                <a:gd name="connsiteX399" fmla="*/ 96568 w 733147"/>
                <a:gd name="connsiteY399" fmla="*/ 776156 h 1556109"/>
                <a:gd name="connsiteX400" fmla="*/ 96568 w 733147"/>
                <a:gd name="connsiteY400" fmla="*/ 744501 h 1556109"/>
                <a:gd name="connsiteX401" fmla="*/ 96568 w 733147"/>
                <a:gd name="connsiteY401" fmla="*/ 743235 h 1556109"/>
                <a:gd name="connsiteX402" fmla="*/ 102921 w 733147"/>
                <a:gd name="connsiteY402" fmla="*/ 740703 h 1556109"/>
                <a:gd name="connsiteX403" fmla="*/ 102921 w 733147"/>
                <a:gd name="connsiteY403" fmla="*/ 734372 h 1556109"/>
                <a:gd name="connsiteX404" fmla="*/ 115627 w 733147"/>
                <a:gd name="connsiteY404" fmla="*/ 734372 h 1556109"/>
                <a:gd name="connsiteX405" fmla="*/ 116898 w 733147"/>
                <a:gd name="connsiteY405" fmla="*/ 726775 h 1556109"/>
                <a:gd name="connsiteX406" fmla="*/ 127062 w 733147"/>
                <a:gd name="connsiteY406" fmla="*/ 705251 h 1556109"/>
                <a:gd name="connsiteX407" fmla="*/ 139768 w 733147"/>
                <a:gd name="connsiteY407" fmla="*/ 697654 h 1556109"/>
                <a:gd name="connsiteX408" fmla="*/ 142310 w 733147"/>
                <a:gd name="connsiteY408" fmla="*/ 696387 h 1556109"/>
                <a:gd name="connsiteX409" fmla="*/ 149933 w 733147"/>
                <a:gd name="connsiteY409" fmla="*/ 688790 h 1556109"/>
                <a:gd name="connsiteX410" fmla="*/ 153746 w 733147"/>
                <a:gd name="connsiteY410" fmla="*/ 684992 h 1556109"/>
                <a:gd name="connsiteX411" fmla="*/ 158827 w 733147"/>
                <a:gd name="connsiteY411" fmla="*/ 678661 h 1556109"/>
                <a:gd name="connsiteX412" fmla="*/ 167722 w 733147"/>
                <a:gd name="connsiteY412" fmla="*/ 668532 h 1556109"/>
                <a:gd name="connsiteX413" fmla="*/ 177886 w 733147"/>
                <a:gd name="connsiteY413" fmla="*/ 649540 h 1556109"/>
                <a:gd name="connsiteX414" fmla="*/ 174076 w 733147"/>
                <a:gd name="connsiteY414" fmla="*/ 622950 h 1556109"/>
                <a:gd name="connsiteX415" fmla="*/ 155016 w 733147"/>
                <a:gd name="connsiteY415" fmla="*/ 619152 h 1556109"/>
                <a:gd name="connsiteX416" fmla="*/ 152474 w 733147"/>
                <a:gd name="connsiteY416" fmla="*/ 610289 h 1556109"/>
                <a:gd name="connsiteX417" fmla="*/ 147393 w 733147"/>
                <a:gd name="connsiteY417" fmla="*/ 603958 h 1556109"/>
                <a:gd name="connsiteX418" fmla="*/ 142310 w 733147"/>
                <a:gd name="connsiteY418" fmla="*/ 574836 h 1556109"/>
                <a:gd name="connsiteX419" fmla="*/ 134687 w 733147"/>
                <a:gd name="connsiteY419" fmla="*/ 564707 h 1556109"/>
                <a:gd name="connsiteX420" fmla="*/ 134687 w 733147"/>
                <a:gd name="connsiteY420" fmla="*/ 540650 h 1556109"/>
                <a:gd name="connsiteX421" fmla="*/ 138498 w 733147"/>
                <a:gd name="connsiteY421" fmla="*/ 534319 h 1556109"/>
                <a:gd name="connsiteX422" fmla="*/ 137227 w 733147"/>
                <a:gd name="connsiteY422" fmla="*/ 520391 h 1556109"/>
                <a:gd name="connsiteX423" fmla="*/ 132145 w 733147"/>
                <a:gd name="connsiteY423" fmla="*/ 516593 h 1556109"/>
                <a:gd name="connsiteX424" fmla="*/ 132145 w 733147"/>
                <a:gd name="connsiteY424" fmla="*/ 515327 h 1556109"/>
                <a:gd name="connsiteX425" fmla="*/ 132145 w 733147"/>
                <a:gd name="connsiteY425" fmla="*/ 490003 h 1556109"/>
                <a:gd name="connsiteX426" fmla="*/ 116898 w 733147"/>
                <a:gd name="connsiteY426" fmla="*/ 479874 h 1556109"/>
                <a:gd name="connsiteX427" fmla="*/ 108002 w 733147"/>
                <a:gd name="connsiteY427" fmla="*/ 463414 h 1556109"/>
                <a:gd name="connsiteX428" fmla="*/ 113085 w 733147"/>
                <a:gd name="connsiteY428" fmla="*/ 452019 h 1556109"/>
                <a:gd name="connsiteX429" fmla="*/ 111815 w 733147"/>
                <a:gd name="connsiteY429" fmla="*/ 444422 h 1556109"/>
                <a:gd name="connsiteX430" fmla="*/ 97838 w 733147"/>
                <a:gd name="connsiteY430" fmla="*/ 425429 h 1556109"/>
                <a:gd name="connsiteX431" fmla="*/ 81320 w 733147"/>
                <a:gd name="connsiteY431" fmla="*/ 415300 h 1556109"/>
                <a:gd name="connsiteX432" fmla="*/ 81320 w 733147"/>
                <a:gd name="connsiteY432" fmla="*/ 415300 h 1556109"/>
                <a:gd name="connsiteX433" fmla="*/ 81320 w 733147"/>
                <a:gd name="connsiteY433" fmla="*/ 414034 h 1556109"/>
                <a:gd name="connsiteX434" fmla="*/ 77509 w 733147"/>
                <a:gd name="connsiteY434" fmla="*/ 392509 h 1556109"/>
                <a:gd name="connsiteX435" fmla="*/ 74967 w 733147"/>
                <a:gd name="connsiteY435" fmla="*/ 384912 h 1556109"/>
                <a:gd name="connsiteX436" fmla="*/ 71156 w 733147"/>
                <a:gd name="connsiteY436" fmla="*/ 373517 h 1556109"/>
                <a:gd name="connsiteX437" fmla="*/ 59720 w 733147"/>
                <a:gd name="connsiteY437" fmla="*/ 355791 h 1556109"/>
                <a:gd name="connsiteX438" fmla="*/ 57178 w 733147"/>
                <a:gd name="connsiteY438" fmla="*/ 330467 h 1556109"/>
                <a:gd name="connsiteX439" fmla="*/ 54637 w 733147"/>
                <a:gd name="connsiteY439" fmla="*/ 311475 h 1556109"/>
                <a:gd name="connsiteX440" fmla="*/ 53367 w 733147"/>
                <a:gd name="connsiteY440" fmla="*/ 302612 h 1556109"/>
                <a:gd name="connsiteX441" fmla="*/ 49554 w 733147"/>
                <a:gd name="connsiteY441" fmla="*/ 295015 h 1556109"/>
                <a:gd name="connsiteX442" fmla="*/ 48284 w 733147"/>
                <a:gd name="connsiteY442" fmla="*/ 292483 h 1556109"/>
                <a:gd name="connsiteX443" fmla="*/ 49554 w 733147"/>
                <a:gd name="connsiteY443" fmla="*/ 267160 h 1556109"/>
                <a:gd name="connsiteX444" fmla="*/ 57178 w 733147"/>
                <a:gd name="connsiteY444" fmla="*/ 264627 h 1556109"/>
                <a:gd name="connsiteX445" fmla="*/ 60990 w 733147"/>
                <a:gd name="connsiteY445" fmla="*/ 264627 h 1556109"/>
                <a:gd name="connsiteX446" fmla="*/ 72426 w 733147"/>
                <a:gd name="connsiteY446" fmla="*/ 257030 h 1556109"/>
                <a:gd name="connsiteX447" fmla="*/ 68614 w 733147"/>
                <a:gd name="connsiteY447" fmla="*/ 244369 h 1556109"/>
                <a:gd name="connsiteX448" fmla="*/ 64803 w 733147"/>
                <a:gd name="connsiteY448" fmla="*/ 224110 h 1556109"/>
                <a:gd name="connsiteX449" fmla="*/ 60990 w 733147"/>
                <a:gd name="connsiteY449" fmla="*/ 212715 h 1556109"/>
                <a:gd name="connsiteX450" fmla="*/ 58450 w 733147"/>
                <a:gd name="connsiteY450" fmla="*/ 186125 h 1556109"/>
                <a:gd name="connsiteX451" fmla="*/ 58450 w 733147"/>
                <a:gd name="connsiteY451" fmla="*/ 178528 h 1556109"/>
                <a:gd name="connsiteX452" fmla="*/ 64803 w 733147"/>
                <a:gd name="connsiteY452" fmla="*/ 146874 h 1556109"/>
                <a:gd name="connsiteX453" fmla="*/ 68614 w 733147"/>
                <a:gd name="connsiteY453" fmla="*/ 135479 h 1556109"/>
                <a:gd name="connsiteX454" fmla="*/ 74967 w 733147"/>
                <a:gd name="connsiteY454" fmla="*/ 121551 h 1556109"/>
                <a:gd name="connsiteX455" fmla="*/ 74967 w 733147"/>
                <a:gd name="connsiteY455" fmla="*/ 116487 h 1556109"/>
                <a:gd name="connsiteX456" fmla="*/ 74967 w 733147"/>
                <a:gd name="connsiteY456" fmla="*/ 111422 h 1556109"/>
                <a:gd name="connsiteX457" fmla="*/ 71156 w 733147"/>
                <a:gd name="connsiteY457" fmla="*/ 105091 h 1556109"/>
                <a:gd name="connsiteX458" fmla="*/ 69884 w 733147"/>
                <a:gd name="connsiteY458" fmla="*/ 102559 h 1556109"/>
                <a:gd name="connsiteX459" fmla="*/ 58450 w 733147"/>
                <a:gd name="connsiteY459" fmla="*/ 96228 h 1556109"/>
                <a:gd name="connsiteX460" fmla="*/ 54637 w 733147"/>
                <a:gd name="connsiteY460" fmla="*/ 94962 h 1556109"/>
                <a:gd name="connsiteX461" fmla="*/ 52097 w 733147"/>
                <a:gd name="connsiteY461" fmla="*/ 72171 h 1556109"/>
                <a:gd name="connsiteX462" fmla="*/ 57178 w 733147"/>
                <a:gd name="connsiteY462" fmla="*/ 63308 h 1556109"/>
                <a:gd name="connsiteX463" fmla="*/ 62261 w 733147"/>
                <a:gd name="connsiteY463" fmla="*/ 55711 h 1556109"/>
                <a:gd name="connsiteX464" fmla="*/ 55907 w 733147"/>
                <a:gd name="connsiteY464" fmla="*/ 36719 h 1556109"/>
                <a:gd name="connsiteX465" fmla="*/ 55907 w 733147"/>
                <a:gd name="connsiteY465" fmla="*/ 12662 h 1556109"/>
                <a:gd name="connsiteX466" fmla="*/ 71156 w 733147"/>
                <a:gd name="connsiteY466" fmla="*/ 0 h 1556109"/>
                <a:gd name="connsiteX467" fmla="*/ 72426 w 733147"/>
                <a:gd name="connsiteY467" fmla="*/ 0 h 1556109"/>
                <a:gd name="connsiteX468" fmla="*/ 85132 w 733147"/>
                <a:gd name="connsiteY468" fmla="*/ 8863 h 1556109"/>
                <a:gd name="connsiteX469" fmla="*/ 86403 w 733147"/>
                <a:gd name="connsiteY469" fmla="*/ 10129 h 1556109"/>
                <a:gd name="connsiteX470" fmla="*/ 87673 w 733147"/>
                <a:gd name="connsiteY470" fmla="*/ 10129 h 1556109"/>
                <a:gd name="connsiteX471" fmla="*/ 90215 w 733147"/>
                <a:gd name="connsiteY471" fmla="*/ 10129 h 1556109"/>
                <a:gd name="connsiteX472" fmla="*/ 94026 w 733147"/>
                <a:gd name="connsiteY472" fmla="*/ 10129 h 1556109"/>
                <a:gd name="connsiteX473" fmla="*/ 99109 w 733147"/>
                <a:gd name="connsiteY473" fmla="*/ 11395 h 1556109"/>
                <a:gd name="connsiteX474" fmla="*/ 109274 w 733147"/>
                <a:gd name="connsiteY474" fmla="*/ 27855 h 1556109"/>
                <a:gd name="connsiteX475" fmla="*/ 115627 w 733147"/>
                <a:gd name="connsiteY475" fmla="*/ 39251 h 1556109"/>
                <a:gd name="connsiteX476" fmla="*/ 144851 w 733147"/>
                <a:gd name="connsiteY476" fmla="*/ 62042 h 1556109"/>
                <a:gd name="connsiteX477" fmla="*/ 158827 w 733147"/>
                <a:gd name="connsiteY477" fmla="*/ 72171 h 1556109"/>
                <a:gd name="connsiteX478" fmla="*/ 166452 w 733147"/>
                <a:gd name="connsiteY478" fmla="*/ 77236 h 1556109"/>
                <a:gd name="connsiteX479" fmla="*/ 198218 w 733147"/>
                <a:gd name="connsiteY479" fmla="*/ 102559 h 1556109"/>
                <a:gd name="connsiteX480" fmla="*/ 241417 w 733147"/>
                <a:gd name="connsiteY480" fmla="*/ 141810 h 1556109"/>
                <a:gd name="connsiteX481" fmla="*/ 290972 w 733147"/>
                <a:gd name="connsiteY481" fmla="*/ 169665 h 1556109"/>
                <a:gd name="connsiteX482" fmla="*/ 327820 w 733147"/>
                <a:gd name="connsiteY482" fmla="*/ 144342 h 1556109"/>
                <a:gd name="connsiteX483" fmla="*/ 335443 w 733147"/>
                <a:gd name="connsiteY483" fmla="*/ 139277 h 1556109"/>
                <a:gd name="connsiteX484" fmla="*/ 344339 w 733147"/>
                <a:gd name="connsiteY484" fmla="*/ 119019 h 1556109"/>
                <a:gd name="connsiteX485" fmla="*/ 349420 w 733147"/>
                <a:gd name="connsiteY485" fmla="*/ 107624 h 1556109"/>
                <a:gd name="connsiteX486" fmla="*/ 378645 w 733147"/>
                <a:gd name="connsiteY486" fmla="*/ 102559 h 1556109"/>
                <a:gd name="connsiteX487" fmla="*/ 381185 w 733147"/>
                <a:gd name="connsiteY487" fmla="*/ 102559 h 1556109"/>
                <a:gd name="connsiteX488" fmla="*/ 407869 w 733147"/>
                <a:gd name="connsiteY488" fmla="*/ 108890 h 1556109"/>
                <a:gd name="connsiteX489" fmla="*/ 434552 w 733147"/>
                <a:gd name="connsiteY489" fmla="*/ 116487 h 1556109"/>
                <a:gd name="connsiteX490" fmla="*/ 457422 w 733147"/>
                <a:gd name="connsiteY490" fmla="*/ 127882 h 1556109"/>
                <a:gd name="connsiteX491" fmla="*/ 505706 w 733147"/>
                <a:gd name="connsiteY491" fmla="*/ 129148 h 1556109"/>
                <a:gd name="connsiteX492" fmla="*/ 533659 w 733147"/>
                <a:gd name="connsiteY492" fmla="*/ 146874 h 1556109"/>
                <a:gd name="connsiteX493" fmla="*/ 538742 w 733147"/>
                <a:gd name="connsiteY493" fmla="*/ 150673 h 1556109"/>
                <a:gd name="connsiteX494" fmla="*/ 584484 w 733147"/>
                <a:gd name="connsiteY494" fmla="*/ 159536 h 1556109"/>
                <a:gd name="connsiteX495" fmla="*/ 585756 w 733147"/>
                <a:gd name="connsiteY495" fmla="*/ 159536 h 1556109"/>
                <a:gd name="connsiteX496" fmla="*/ 585756 w 733147"/>
                <a:gd name="connsiteY496" fmla="*/ 160802 h 1556109"/>
                <a:gd name="connsiteX497" fmla="*/ 584484 w 733147"/>
                <a:gd name="connsiteY497" fmla="*/ 189924 h 1556109"/>
                <a:gd name="connsiteX498" fmla="*/ 587026 w 733147"/>
                <a:gd name="connsiteY498" fmla="*/ 198787 h 1556109"/>
                <a:gd name="connsiteX499" fmla="*/ 589567 w 733147"/>
                <a:gd name="connsiteY499" fmla="*/ 205118 h 1556109"/>
                <a:gd name="connsiteX500" fmla="*/ 592109 w 733147"/>
                <a:gd name="connsiteY500" fmla="*/ 221578 h 1556109"/>
                <a:gd name="connsiteX501" fmla="*/ 590837 w 733147"/>
                <a:gd name="connsiteY501" fmla="*/ 227909 h 1556109"/>
                <a:gd name="connsiteX502" fmla="*/ 589567 w 733147"/>
                <a:gd name="connsiteY502" fmla="*/ 232973 h 1556109"/>
                <a:gd name="connsiteX503" fmla="*/ 589567 w 733147"/>
                <a:gd name="connsiteY503" fmla="*/ 250699 h 1556109"/>
                <a:gd name="connsiteX504" fmla="*/ 593379 w 733147"/>
                <a:gd name="connsiteY504" fmla="*/ 264627 h 1556109"/>
                <a:gd name="connsiteX505" fmla="*/ 597190 w 733147"/>
                <a:gd name="connsiteY505" fmla="*/ 273490 h 1556109"/>
                <a:gd name="connsiteX506" fmla="*/ 599732 w 733147"/>
                <a:gd name="connsiteY506" fmla="*/ 281087 h 1556109"/>
                <a:gd name="connsiteX507" fmla="*/ 602273 w 733147"/>
                <a:gd name="connsiteY507" fmla="*/ 292483 h 1556109"/>
                <a:gd name="connsiteX508" fmla="*/ 609896 w 733147"/>
                <a:gd name="connsiteY508" fmla="*/ 298814 h 1556109"/>
                <a:gd name="connsiteX509" fmla="*/ 617521 w 733147"/>
                <a:gd name="connsiteY509" fmla="*/ 307677 h 1556109"/>
                <a:gd name="connsiteX510" fmla="*/ 618792 w 733147"/>
                <a:gd name="connsiteY510" fmla="*/ 310209 h 1556109"/>
                <a:gd name="connsiteX511" fmla="*/ 621332 w 733147"/>
                <a:gd name="connsiteY511" fmla="*/ 320338 h 1556109"/>
                <a:gd name="connsiteX512" fmla="*/ 621332 w 733147"/>
                <a:gd name="connsiteY512" fmla="*/ 322871 h 1556109"/>
                <a:gd name="connsiteX513" fmla="*/ 625145 w 733147"/>
                <a:gd name="connsiteY513" fmla="*/ 335532 h 1556109"/>
                <a:gd name="connsiteX514" fmla="*/ 627685 w 733147"/>
                <a:gd name="connsiteY514" fmla="*/ 353258 h 1556109"/>
                <a:gd name="connsiteX515" fmla="*/ 630227 w 733147"/>
                <a:gd name="connsiteY515" fmla="*/ 357057 h 1556109"/>
                <a:gd name="connsiteX516" fmla="*/ 642934 w 733147"/>
                <a:gd name="connsiteY516" fmla="*/ 372251 h 1556109"/>
                <a:gd name="connsiteX517" fmla="*/ 649287 w 733147"/>
                <a:gd name="connsiteY517" fmla="*/ 406437 h 1556109"/>
                <a:gd name="connsiteX518" fmla="*/ 650557 w 733147"/>
                <a:gd name="connsiteY518" fmla="*/ 411502 h 1556109"/>
                <a:gd name="connsiteX519" fmla="*/ 653098 w 733147"/>
                <a:gd name="connsiteY519" fmla="*/ 419099 h 1556109"/>
                <a:gd name="connsiteX520" fmla="*/ 651827 w 733147"/>
                <a:gd name="connsiteY520" fmla="*/ 426696 h 1556109"/>
                <a:gd name="connsiteX521" fmla="*/ 650557 w 733147"/>
                <a:gd name="connsiteY521" fmla="*/ 435559 h 1556109"/>
                <a:gd name="connsiteX522" fmla="*/ 661993 w 733147"/>
                <a:gd name="connsiteY522" fmla="*/ 459616 h 1556109"/>
                <a:gd name="connsiteX523" fmla="*/ 665804 w 733147"/>
                <a:gd name="connsiteY523" fmla="*/ 465946 h 1556109"/>
                <a:gd name="connsiteX524" fmla="*/ 669616 w 733147"/>
                <a:gd name="connsiteY524" fmla="*/ 490003 h 1556109"/>
                <a:gd name="connsiteX525" fmla="*/ 675969 w 733147"/>
                <a:gd name="connsiteY525" fmla="*/ 505197 h 1556109"/>
                <a:gd name="connsiteX526" fmla="*/ 678510 w 733147"/>
                <a:gd name="connsiteY526" fmla="*/ 510262 h 1556109"/>
                <a:gd name="connsiteX527" fmla="*/ 678510 w 733147"/>
                <a:gd name="connsiteY527" fmla="*/ 519125 h 1556109"/>
                <a:gd name="connsiteX528" fmla="*/ 678510 w 733147"/>
                <a:gd name="connsiteY528" fmla="*/ 521657 h 1556109"/>
                <a:gd name="connsiteX529" fmla="*/ 688676 w 733147"/>
                <a:gd name="connsiteY529" fmla="*/ 540650 h 1556109"/>
                <a:gd name="connsiteX530" fmla="*/ 688676 w 733147"/>
                <a:gd name="connsiteY530" fmla="*/ 540650 h 1556109"/>
                <a:gd name="connsiteX531" fmla="*/ 700111 w 733147"/>
                <a:gd name="connsiteY531" fmla="*/ 578635 h 1556109"/>
                <a:gd name="connsiteX532" fmla="*/ 698840 w 733147"/>
                <a:gd name="connsiteY532" fmla="*/ 584965 h 1556109"/>
                <a:gd name="connsiteX533" fmla="*/ 698840 w 733147"/>
                <a:gd name="connsiteY533" fmla="*/ 596361 h 1556109"/>
                <a:gd name="connsiteX534" fmla="*/ 702652 w 733147"/>
                <a:gd name="connsiteY534" fmla="*/ 602692 h 1556109"/>
                <a:gd name="connsiteX535" fmla="*/ 710275 w 733147"/>
                <a:gd name="connsiteY535" fmla="*/ 616619 h 1556109"/>
                <a:gd name="connsiteX536" fmla="*/ 715358 w 733147"/>
                <a:gd name="connsiteY536" fmla="*/ 636878 h 1556109"/>
                <a:gd name="connsiteX537" fmla="*/ 716628 w 733147"/>
                <a:gd name="connsiteY537" fmla="*/ 643209 h 1556109"/>
                <a:gd name="connsiteX538" fmla="*/ 716628 w 733147"/>
                <a:gd name="connsiteY538" fmla="*/ 644475 h 1556109"/>
                <a:gd name="connsiteX539" fmla="*/ 721711 w 733147"/>
                <a:gd name="connsiteY539" fmla="*/ 658403 h 1556109"/>
                <a:gd name="connsiteX540" fmla="*/ 724252 w 733147"/>
                <a:gd name="connsiteY540" fmla="*/ 666000 h 1556109"/>
                <a:gd name="connsiteX541" fmla="*/ 725524 w 733147"/>
                <a:gd name="connsiteY541" fmla="*/ 668532 h 1556109"/>
                <a:gd name="connsiteX542" fmla="*/ 722982 w 733147"/>
                <a:gd name="connsiteY542" fmla="*/ 668532 h 1556109"/>
                <a:gd name="connsiteX543" fmla="*/ 716628 w 733147"/>
                <a:gd name="connsiteY543" fmla="*/ 671064 h 1556109"/>
                <a:gd name="connsiteX544" fmla="*/ 700111 w 733147"/>
                <a:gd name="connsiteY544" fmla="*/ 684992 h 1556109"/>
                <a:gd name="connsiteX545" fmla="*/ 667074 w 733147"/>
                <a:gd name="connsiteY545" fmla="*/ 706517 h 1556109"/>
                <a:gd name="connsiteX546" fmla="*/ 628956 w 733147"/>
                <a:gd name="connsiteY546" fmla="*/ 720444 h 1556109"/>
                <a:gd name="connsiteX547" fmla="*/ 626415 w 733147"/>
                <a:gd name="connsiteY547" fmla="*/ 731840 h 1556109"/>
                <a:gd name="connsiteX548" fmla="*/ 609896 w 733147"/>
                <a:gd name="connsiteY548" fmla="*/ 729308 h 1556109"/>
                <a:gd name="connsiteX549" fmla="*/ 609896 w 733147"/>
                <a:gd name="connsiteY549" fmla="*/ 726775 h 1556109"/>
                <a:gd name="connsiteX550" fmla="*/ 608626 w 733147"/>
                <a:gd name="connsiteY550" fmla="*/ 726775 h 1556109"/>
                <a:gd name="connsiteX551" fmla="*/ 607356 w 733147"/>
                <a:gd name="connsiteY551" fmla="*/ 730574 h 1556109"/>
                <a:gd name="connsiteX552" fmla="*/ 609896 w 733147"/>
                <a:gd name="connsiteY552" fmla="*/ 731840 h 1556109"/>
                <a:gd name="connsiteX553" fmla="*/ 611168 w 733147"/>
                <a:gd name="connsiteY553" fmla="*/ 741969 h 1556109"/>
                <a:gd name="connsiteX554" fmla="*/ 621332 w 733147"/>
                <a:gd name="connsiteY554" fmla="*/ 743235 h 1556109"/>
                <a:gd name="connsiteX555" fmla="*/ 626415 w 733147"/>
                <a:gd name="connsiteY555" fmla="*/ 769825 h 1556109"/>
                <a:gd name="connsiteX556" fmla="*/ 622602 w 733147"/>
                <a:gd name="connsiteY556" fmla="*/ 773623 h 1556109"/>
                <a:gd name="connsiteX557" fmla="*/ 622602 w 733147"/>
                <a:gd name="connsiteY557" fmla="*/ 773623 h 1556109"/>
                <a:gd name="connsiteX558" fmla="*/ 604815 w 733147"/>
                <a:gd name="connsiteY558" fmla="*/ 777422 h 1556109"/>
                <a:gd name="connsiteX559" fmla="*/ 597190 w 733147"/>
                <a:gd name="connsiteY559" fmla="*/ 774889 h 1556109"/>
                <a:gd name="connsiteX560" fmla="*/ 588296 w 733147"/>
                <a:gd name="connsiteY560" fmla="*/ 772357 h 1556109"/>
                <a:gd name="connsiteX561" fmla="*/ 573050 w 733147"/>
                <a:gd name="connsiteY561" fmla="*/ 773623 h 1556109"/>
                <a:gd name="connsiteX562" fmla="*/ 548908 w 733147"/>
                <a:gd name="connsiteY562" fmla="*/ 782486 h 1556109"/>
                <a:gd name="connsiteX563" fmla="*/ 514600 w 733147"/>
                <a:gd name="connsiteY563" fmla="*/ 791349 h 1556109"/>
                <a:gd name="connsiteX564" fmla="*/ 508247 w 733147"/>
                <a:gd name="connsiteY564" fmla="*/ 795148 h 1556109"/>
                <a:gd name="connsiteX565" fmla="*/ 496813 w 733147"/>
                <a:gd name="connsiteY565" fmla="*/ 795148 h 1556109"/>
                <a:gd name="connsiteX566" fmla="*/ 496813 w 733147"/>
                <a:gd name="connsiteY566" fmla="*/ 796414 h 1556109"/>
                <a:gd name="connsiteX567" fmla="*/ 503166 w 733147"/>
                <a:gd name="connsiteY567" fmla="*/ 800212 h 1556109"/>
                <a:gd name="connsiteX568" fmla="*/ 501894 w 733147"/>
                <a:gd name="connsiteY568" fmla="*/ 804011 h 1556109"/>
                <a:gd name="connsiteX569" fmla="*/ 494270 w 733147"/>
                <a:gd name="connsiteY569" fmla="*/ 805277 h 1556109"/>
                <a:gd name="connsiteX570" fmla="*/ 494270 w 733147"/>
                <a:gd name="connsiteY570" fmla="*/ 809076 h 1556109"/>
                <a:gd name="connsiteX571" fmla="*/ 503166 w 733147"/>
                <a:gd name="connsiteY571" fmla="*/ 811608 h 1556109"/>
                <a:gd name="connsiteX572" fmla="*/ 505706 w 733147"/>
                <a:gd name="connsiteY572" fmla="*/ 824269 h 1556109"/>
                <a:gd name="connsiteX573" fmla="*/ 518412 w 733147"/>
                <a:gd name="connsiteY573" fmla="*/ 826802 h 1556109"/>
                <a:gd name="connsiteX574" fmla="*/ 526036 w 733147"/>
                <a:gd name="connsiteY574" fmla="*/ 835665 h 1556109"/>
                <a:gd name="connsiteX575" fmla="*/ 534931 w 733147"/>
                <a:gd name="connsiteY575" fmla="*/ 844528 h 1556109"/>
                <a:gd name="connsiteX576" fmla="*/ 537472 w 733147"/>
                <a:gd name="connsiteY576" fmla="*/ 844528 h 1556109"/>
                <a:gd name="connsiteX577" fmla="*/ 575590 w 733147"/>
                <a:gd name="connsiteY577" fmla="*/ 852125 h 1556109"/>
                <a:gd name="connsiteX578" fmla="*/ 639121 w 733147"/>
                <a:gd name="connsiteY578" fmla="*/ 866053 h 1556109"/>
                <a:gd name="connsiteX579" fmla="*/ 667074 w 733147"/>
                <a:gd name="connsiteY579" fmla="*/ 882513 h 1556109"/>
                <a:gd name="connsiteX580" fmla="*/ 668346 w 733147"/>
                <a:gd name="connsiteY580" fmla="*/ 882513 h 1556109"/>
                <a:gd name="connsiteX581" fmla="*/ 672157 w 733147"/>
                <a:gd name="connsiteY581" fmla="*/ 876182 h 1556109"/>
                <a:gd name="connsiteX582" fmla="*/ 673427 w 733147"/>
                <a:gd name="connsiteY582" fmla="*/ 876182 h 1556109"/>
                <a:gd name="connsiteX583" fmla="*/ 698840 w 733147"/>
                <a:gd name="connsiteY583" fmla="*/ 882513 h 1556109"/>
                <a:gd name="connsiteX584" fmla="*/ 728064 w 733147"/>
                <a:gd name="connsiteY584" fmla="*/ 888844 h 1556109"/>
                <a:gd name="connsiteX585" fmla="*/ 729335 w 733147"/>
                <a:gd name="connsiteY585" fmla="*/ 888844 h 1556109"/>
                <a:gd name="connsiteX586" fmla="*/ 729335 w 733147"/>
                <a:gd name="connsiteY586" fmla="*/ 890110 h 1556109"/>
                <a:gd name="connsiteX587" fmla="*/ 729335 w 733147"/>
                <a:gd name="connsiteY587" fmla="*/ 907836 h 1556109"/>
                <a:gd name="connsiteX588" fmla="*/ 733147 w 733147"/>
                <a:gd name="connsiteY588" fmla="*/ 917965 h 1556109"/>
                <a:gd name="connsiteX589" fmla="*/ 730605 w 733147"/>
                <a:gd name="connsiteY589" fmla="*/ 923030 h 1556109"/>
                <a:gd name="connsiteX590" fmla="*/ 728064 w 733147"/>
                <a:gd name="connsiteY590" fmla="*/ 928095 h 1556109"/>
                <a:gd name="connsiteX591" fmla="*/ 724252 w 733147"/>
                <a:gd name="connsiteY591" fmla="*/ 936958 h 1556109"/>
                <a:gd name="connsiteX592" fmla="*/ 716628 w 733147"/>
                <a:gd name="connsiteY592" fmla="*/ 950885 h 1556109"/>
                <a:gd name="connsiteX593" fmla="*/ 715358 w 733147"/>
                <a:gd name="connsiteY593" fmla="*/ 952152 h 1556109"/>
                <a:gd name="connsiteX594" fmla="*/ 695029 w 733147"/>
                <a:gd name="connsiteY594" fmla="*/ 985072 h 1556109"/>
                <a:gd name="connsiteX595" fmla="*/ 670887 w 733147"/>
                <a:gd name="connsiteY595" fmla="*/ 1006596 h 1556109"/>
                <a:gd name="connsiteX596" fmla="*/ 648015 w 733147"/>
                <a:gd name="connsiteY596" fmla="*/ 1031920 h 1556109"/>
                <a:gd name="connsiteX597" fmla="*/ 645474 w 733147"/>
                <a:gd name="connsiteY597" fmla="*/ 1048380 h 1556109"/>
                <a:gd name="connsiteX598" fmla="*/ 645474 w 733147"/>
                <a:gd name="connsiteY598" fmla="*/ 1053444 h 1556109"/>
                <a:gd name="connsiteX599" fmla="*/ 635309 w 733147"/>
                <a:gd name="connsiteY599" fmla="*/ 1080034 h 1556109"/>
                <a:gd name="connsiteX600" fmla="*/ 603543 w 733147"/>
                <a:gd name="connsiteY600" fmla="*/ 1102824 h 1556109"/>
                <a:gd name="connsiteX601" fmla="*/ 589567 w 733147"/>
                <a:gd name="connsiteY601" fmla="*/ 1107889 h 1556109"/>
                <a:gd name="connsiteX602" fmla="*/ 579403 w 733147"/>
                <a:gd name="connsiteY602" fmla="*/ 1114220 h 1556109"/>
                <a:gd name="connsiteX603" fmla="*/ 564154 w 733147"/>
                <a:gd name="connsiteY603" fmla="*/ 1144608 h 1556109"/>
                <a:gd name="connsiteX604" fmla="*/ 564154 w 733147"/>
                <a:gd name="connsiteY604" fmla="*/ 1145874 h 1556109"/>
                <a:gd name="connsiteX605" fmla="*/ 553990 w 733147"/>
                <a:gd name="connsiteY605" fmla="*/ 1144608 h 1556109"/>
                <a:gd name="connsiteX606" fmla="*/ 551448 w 733147"/>
                <a:gd name="connsiteY606" fmla="*/ 1143342 h 1556109"/>
                <a:gd name="connsiteX607" fmla="*/ 548908 w 733147"/>
                <a:gd name="connsiteY607" fmla="*/ 1143342 h 1556109"/>
                <a:gd name="connsiteX608" fmla="*/ 541284 w 733147"/>
                <a:gd name="connsiteY608" fmla="*/ 1164866 h 1556109"/>
                <a:gd name="connsiteX609" fmla="*/ 543825 w 733147"/>
                <a:gd name="connsiteY609" fmla="*/ 1174996 h 1556109"/>
                <a:gd name="connsiteX610" fmla="*/ 542555 w 733147"/>
                <a:gd name="connsiteY610" fmla="*/ 1183859 h 1556109"/>
                <a:gd name="connsiteX611" fmla="*/ 538742 w 733147"/>
                <a:gd name="connsiteY611" fmla="*/ 1187657 h 1556109"/>
                <a:gd name="connsiteX612" fmla="*/ 529848 w 733147"/>
                <a:gd name="connsiteY612" fmla="*/ 1250965 h 1556109"/>
                <a:gd name="connsiteX613" fmla="*/ 526036 w 733147"/>
                <a:gd name="connsiteY613" fmla="*/ 1257296 h 1556109"/>
                <a:gd name="connsiteX614" fmla="*/ 517142 w 733147"/>
                <a:gd name="connsiteY614" fmla="*/ 1280087 h 1556109"/>
                <a:gd name="connsiteX615" fmla="*/ 509519 w 733147"/>
                <a:gd name="connsiteY615" fmla="*/ 1302878 h 1556109"/>
                <a:gd name="connsiteX616" fmla="*/ 513330 w 733147"/>
                <a:gd name="connsiteY616" fmla="*/ 1321870 h 1556109"/>
                <a:gd name="connsiteX617" fmla="*/ 517142 w 733147"/>
                <a:gd name="connsiteY617" fmla="*/ 1337064 h 1556109"/>
                <a:gd name="connsiteX618" fmla="*/ 518412 w 733147"/>
                <a:gd name="connsiteY618" fmla="*/ 1342129 h 1556109"/>
                <a:gd name="connsiteX619" fmla="*/ 518412 w 733147"/>
                <a:gd name="connsiteY619" fmla="*/ 1352258 h 1556109"/>
                <a:gd name="connsiteX620" fmla="*/ 515872 w 733147"/>
                <a:gd name="connsiteY620" fmla="*/ 1372516 h 1556109"/>
                <a:gd name="connsiteX621" fmla="*/ 522225 w 733147"/>
                <a:gd name="connsiteY621" fmla="*/ 1380113 h 1556109"/>
                <a:gd name="connsiteX622" fmla="*/ 527306 w 733147"/>
                <a:gd name="connsiteY622" fmla="*/ 1385178 h 1556109"/>
                <a:gd name="connsiteX623" fmla="*/ 528578 w 733147"/>
                <a:gd name="connsiteY623" fmla="*/ 1387710 h 1556109"/>
                <a:gd name="connsiteX624" fmla="*/ 534931 w 733147"/>
                <a:gd name="connsiteY624" fmla="*/ 1397839 h 1556109"/>
                <a:gd name="connsiteX625" fmla="*/ 540012 w 733147"/>
                <a:gd name="connsiteY625" fmla="*/ 1401638 h 1556109"/>
                <a:gd name="connsiteX626" fmla="*/ 541284 w 733147"/>
                <a:gd name="connsiteY626" fmla="*/ 1402904 h 1556109"/>
                <a:gd name="connsiteX627" fmla="*/ 538742 w 733147"/>
                <a:gd name="connsiteY627" fmla="*/ 1410501 h 1556109"/>
                <a:gd name="connsiteX628" fmla="*/ 537472 w 733147"/>
                <a:gd name="connsiteY628" fmla="*/ 1409235 h 1556109"/>
                <a:gd name="connsiteX629" fmla="*/ 537472 w 733147"/>
                <a:gd name="connsiteY629" fmla="*/ 1409235 h 1556109"/>
                <a:gd name="connsiteX630" fmla="*/ 527306 w 733147"/>
                <a:gd name="connsiteY630" fmla="*/ 1413033 h 1556109"/>
                <a:gd name="connsiteX631" fmla="*/ 514600 w 733147"/>
                <a:gd name="connsiteY631" fmla="*/ 1420630 h 1556109"/>
                <a:gd name="connsiteX632" fmla="*/ 500624 w 733147"/>
                <a:gd name="connsiteY632" fmla="*/ 1428227 h 1556109"/>
                <a:gd name="connsiteX633" fmla="*/ 491730 w 733147"/>
                <a:gd name="connsiteY633" fmla="*/ 1432026 h 1556109"/>
                <a:gd name="connsiteX634" fmla="*/ 482835 w 733147"/>
                <a:gd name="connsiteY634" fmla="*/ 1435824 h 1556109"/>
                <a:gd name="connsiteX635" fmla="*/ 468858 w 733147"/>
                <a:gd name="connsiteY635" fmla="*/ 1444687 h 1556109"/>
                <a:gd name="connsiteX636" fmla="*/ 462505 w 733147"/>
                <a:gd name="connsiteY636" fmla="*/ 1448486 h 1556109"/>
                <a:gd name="connsiteX637" fmla="*/ 449799 w 733147"/>
                <a:gd name="connsiteY637" fmla="*/ 1457349 h 1556109"/>
                <a:gd name="connsiteX638" fmla="*/ 442175 w 733147"/>
                <a:gd name="connsiteY638" fmla="*/ 1462414 h 1556109"/>
                <a:gd name="connsiteX639" fmla="*/ 429469 w 733147"/>
                <a:gd name="connsiteY639" fmla="*/ 1470010 h 1556109"/>
                <a:gd name="connsiteX640" fmla="*/ 425657 w 733147"/>
                <a:gd name="connsiteY640" fmla="*/ 1472543 h 1556109"/>
                <a:gd name="connsiteX641" fmla="*/ 415493 w 733147"/>
                <a:gd name="connsiteY641" fmla="*/ 1482672 h 1556109"/>
                <a:gd name="connsiteX642" fmla="*/ 407869 w 733147"/>
                <a:gd name="connsiteY642" fmla="*/ 1497866 h 1556109"/>
                <a:gd name="connsiteX643" fmla="*/ 404057 w 733147"/>
                <a:gd name="connsiteY643" fmla="*/ 1506729 h 1556109"/>
                <a:gd name="connsiteX644" fmla="*/ 404057 w 733147"/>
                <a:gd name="connsiteY644" fmla="*/ 1511794 h 1556109"/>
                <a:gd name="connsiteX645" fmla="*/ 411680 w 733147"/>
                <a:gd name="connsiteY645" fmla="*/ 1515592 h 1556109"/>
                <a:gd name="connsiteX646" fmla="*/ 409140 w 733147"/>
                <a:gd name="connsiteY646" fmla="*/ 1521923 h 1556109"/>
                <a:gd name="connsiteX647" fmla="*/ 384998 w 733147"/>
                <a:gd name="connsiteY647" fmla="*/ 1521923 h 1556109"/>
                <a:gd name="connsiteX648" fmla="*/ 373562 w 733147"/>
                <a:gd name="connsiteY648" fmla="*/ 1525722 h 1556109"/>
                <a:gd name="connsiteX649" fmla="*/ 371021 w 733147"/>
                <a:gd name="connsiteY649" fmla="*/ 1530786 h 1556109"/>
                <a:gd name="connsiteX650" fmla="*/ 367209 w 733147"/>
                <a:gd name="connsiteY650" fmla="*/ 1537117 h 1556109"/>
                <a:gd name="connsiteX651" fmla="*/ 363398 w 733147"/>
                <a:gd name="connsiteY651" fmla="*/ 1545980 h 1556109"/>
                <a:gd name="connsiteX652" fmla="*/ 353232 w 733147"/>
                <a:gd name="connsiteY652" fmla="*/ 1556109 h 1556109"/>
                <a:gd name="connsiteX653" fmla="*/ 353232 w 733147"/>
                <a:gd name="connsiteY653" fmla="*/ 1556109 h 15561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</a:cxnLst>
              <a:rect l="l" t="t" r="r" b="b"/>
              <a:pathLst>
                <a:path w="733147" h="1556109">
                  <a:moveTo>
                    <a:pt x="296054" y="1530786"/>
                  </a:moveTo>
                  <a:cubicBezTo>
                    <a:pt x="296054" y="1530786"/>
                    <a:pt x="297325" y="1530786"/>
                    <a:pt x="297325" y="1530786"/>
                  </a:cubicBezTo>
                  <a:cubicBezTo>
                    <a:pt x="299867" y="1530786"/>
                    <a:pt x="301137" y="1533318"/>
                    <a:pt x="303678" y="1534585"/>
                  </a:cubicBezTo>
                  <a:cubicBezTo>
                    <a:pt x="306220" y="1537117"/>
                    <a:pt x="308761" y="1539649"/>
                    <a:pt x="311301" y="1539649"/>
                  </a:cubicBezTo>
                  <a:cubicBezTo>
                    <a:pt x="315114" y="1540915"/>
                    <a:pt x="317654" y="1542182"/>
                    <a:pt x="321467" y="1543448"/>
                  </a:cubicBezTo>
                  <a:cubicBezTo>
                    <a:pt x="324007" y="1544714"/>
                    <a:pt x="326550" y="1545980"/>
                    <a:pt x="329090" y="1545980"/>
                  </a:cubicBezTo>
                  <a:cubicBezTo>
                    <a:pt x="330361" y="1545980"/>
                    <a:pt x="332903" y="1547246"/>
                    <a:pt x="334173" y="1547246"/>
                  </a:cubicBezTo>
                  <a:cubicBezTo>
                    <a:pt x="336714" y="1548512"/>
                    <a:pt x="340526" y="1548512"/>
                    <a:pt x="343067" y="1548512"/>
                  </a:cubicBezTo>
                  <a:cubicBezTo>
                    <a:pt x="345609" y="1548512"/>
                    <a:pt x="348149" y="1549779"/>
                    <a:pt x="350692" y="1551045"/>
                  </a:cubicBezTo>
                  <a:cubicBezTo>
                    <a:pt x="351962" y="1552311"/>
                    <a:pt x="354503" y="1552311"/>
                    <a:pt x="355773" y="1552311"/>
                  </a:cubicBezTo>
                  <a:cubicBezTo>
                    <a:pt x="358315" y="1552311"/>
                    <a:pt x="359585" y="1548512"/>
                    <a:pt x="359585" y="1547246"/>
                  </a:cubicBezTo>
                  <a:cubicBezTo>
                    <a:pt x="359585" y="1543448"/>
                    <a:pt x="360856" y="1540915"/>
                    <a:pt x="363398" y="1537117"/>
                  </a:cubicBezTo>
                  <a:cubicBezTo>
                    <a:pt x="364668" y="1535851"/>
                    <a:pt x="365938" y="1533318"/>
                    <a:pt x="365938" y="1530786"/>
                  </a:cubicBezTo>
                  <a:cubicBezTo>
                    <a:pt x="367209" y="1528254"/>
                    <a:pt x="367209" y="1526988"/>
                    <a:pt x="369751" y="1524455"/>
                  </a:cubicBezTo>
                  <a:cubicBezTo>
                    <a:pt x="372291" y="1521923"/>
                    <a:pt x="381185" y="1520657"/>
                    <a:pt x="382457" y="1519391"/>
                  </a:cubicBezTo>
                  <a:lnTo>
                    <a:pt x="404057" y="1519391"/>
                  </a:lnTo>
                  <a:lnTo>
                    <a:pt x="404057" y="1518125"/>
                  </a:lnTo>
                  <a:lnTo>
                    <a:pt x="397704" y="1514326"/>
                  </a:lnTo>
                  <a:lnTo>
                    <a:pt x="397704" y="1514326"/>
                  </a:lnTo>
                  <a:cubicBezTo>
                    <a:pt x="397704" y="1514326"/>
                    <a:pt x="396434" y="1509261"/>
                    <a:pt x="397704" y="1506729"/>
                  </a:cubicBezTo>
                  <a:cubicBezTo>
                    <a:pt x="398974" y="1504197"/>
                    <a:pt x="400244" y="1501664"/>
                    <a:pt x="402787" y="1497866"/>
                  </a:cubicBezTo>
                  <a:cubicBezTo>
                    <a:pt x="405327" y="1492801"/>
                    <a:pt x="409140" y="1486471"/>
                    <a:pt x="410410" y="1482672"/>
                  </a:cubicBezTo>
                  <a:cubicBezTo>
                    <a:pt x="411680" y="1477608"/>
                    <a:pt x="419304" y="1472543"/>
                    <a:pt x="421846" y="1470010"/>
                  </a:cubicBezTo>
                  <a:cubicBezTo>
                    <a:pt x="423116" y="1470010"/>
                    <a:pt x="424386" y="1468744"/>
                    <a:pt x="425657" y="1467478"/>
                  </a:cubicBezTo>
                  <a:cubicBezTo>
                    <a:pt x="429469" y="1464946"/>
                    <a:pt x="434552" y="1462414"/>
                    <a:pt x="438363" y="1459881"/>
                  </a:cubicBezTo>
                  <a:cubicBezTo>
                    <a:pt x="440905" y="1458615"/>
                    <a:pt x="443446" y="1456083"/>
                    <a:pt x="445988" y="1454817"/>
                  </a:cubicBezTo>
                  <a:cubicBezTo>
                    <a:pt x="451069" y="1451018"/>
                    <a:pt x="454882" y="1448486"/>
                    <a:pt x="458694" y="1445954"/>
                  </a:cubicBezTo>
                  <a:cubicBezTo>
                    <a:pt x="459964" y="1444687"/>
                    <a:pt x="462505" y="1443421"/>
                    <a:pt x="463775" y="1442155"/>
                  </a:cubicBezTo>
                  <a:cubicBezTo>
                    <a:pt x="468858" y="1438357"/>
                    <a:pt x="475211" y="1433292"/>
                    <a:pt x="479024" y="1433292"/>
                  </a:cubicBezTo>
                  <a:cubicBezTo>
                    <a:pt x="481564" y="1433292"/>
                    <a:pt x="484106" y="1432026"/>
                    <a:pt x="486647" y="1429493"/>
                  </a:cubicBezTo>
                  <a:cubicBezTo>
                    <a:pt x="489188" y="1428227"/>
                    <a:pt x="493000" y="1426961"/>
                    <a:pt x="495541" y="1425695"/>
                  </a:cubicBezTo>
                  <a:cubicBezTo>
                    <a:pt x="499353" y="1424429"/>
                    <a:pt x="504436" y="1421897"/>
                    <a:pt x="509519" y="1418098"/>
                  </a:cubicBezTo>
                  <a:cubicBezTo>
                    <a:pt x="513330" y="1415566"/>
                    <a:pt x="517142" y="1413033"/>
                    <a:pt x="522225" y="1410501"/>
                  </a:cubicBezTo>
                  <a:cubicBezTo>
                    <a:pt x="527306" y="1407969"/>
                    <a:pt x="531119" y="1406703"/>
                    <a:pt x="533659" y="1406703"/>
                  </a:cubicBezTo>
                  <a:lnTo>
                    <a:pt x="534931" y="1404170"/>
                  </a:lnTo>
                  <a:cubicBezTo>
                    <a:pt x="533659" y="1402904"/>
                    <a:pt x="532389" y="1401638"/>
                    <a:pt x="531119" y="1401638"/>
                  </a:cubicBezTo>
                  <a:cubicBezTo>
                    <a:pt x="529848" y="1400372"/>
                    <a:pt x="527306" y="1396573"/>
                    <a:pt x="523495" y="1391509"/>
                  </a:cubicBezTo>
                  <a:lnTo>
                    <a:pt x="522225" y="1388976"/>
                  </a:lnTo>
                  <a:cubicBezTo>
                    <a:pt x="520953" y="1387710"/>
                    <a:pt x="519683" y="1385178"/>
                    <a:pt x="517142" y="1383912"/>
                  </a:cubicBezTo>
                  <a:cubicBezTo>
                    <a:pt x="514600" y="1381379"/>
                    <a:pt x="512059" y="1378847"/>
                    <a:pt x="509519" y="1375049"/>
                  </a:cubicBezTo>
                  <a:cubicBezTo>
                    <a:pt x="505706" y="1366185"/>
                    <a:pt x="510789" y="1354790"/>
                    <a:pt x="512059" y="1352258"/>
                  </a:cubicBezTo>
                  <a:cubicBezTo>
                    <a:pt x="513330" y="1349725"/>
                    <a:pt x="512059" y="1347193"/>
                    <a:pt x="512059" y="1344661"/>
                  </a:cubicBezTo>
                  <a:cubicBezTo>
                    <a:pt x="512059" y="1343395"/>
                    <a:pt x="510789" y="1340862"/>
                    <a:pt x="510789" y="1339596"/>
                  </a:cubicBezTo>
                  <a:cubicBezTo>
                    <a:pt x="510789" y="1334532"/>
                    <a:pt x="509519" y="1329467"/>
                    <a:pt x="506977" y="1325668"/>
                  </a:cubicBezTo>
                  <a:cubicBezTo>
                    <a:pt x="505706" y="1320604"/>
                    <a:pt x="503166" y="1311741"/>
                    <a:pt x="503166" y="1305410"/>
                  </a:cubicBezTo>
                  <a:cubicBezTo>
                    <a:pt x="503166" y="1300345"/>
                    <a:pt x="505706" y="1287684"/>
                    <a:pt x="510789" y="1280087"/>
                  </a:cubicBezTo>
                  <a:cubicBezTo>
                    <a:pt x="515872" y="1273756"/>
                    <a:pt x="518412" y="1257296"/>
                    <a:pt x="519683" y="1257296"/>
                  </a:cubicBezTo>
                  <a:lnTo>
                    <a:pt x="519683" y="1257296"/>
                  </a:lnTo>
                  <a:lnTo>
                    <a:pt x="523495" y="1250965"/>
                  </a:lnTo>
                  <a:lnTo>
                    <a:pt x="532389" y="1187657"/>
                  </a:lnTo>
                  <a:lnTo>
                    <a:pt x="536201" y="1183859"/>
                  </a:lnTo>
                  <a:lnTo>
                    <a:pt x="536201" y="1176262"/>
                  </a:lnTo>
                  <a:lnTo>
                    <a:pt x="533659" y="1166132"/>
                  </a:lnTo>
                  <a:lnTo>
                    <a:pt x="542555" y="1142075"/>
                  </a:lnTo>
                  <a:lnTo>
                    <a:pt x="548908" y="1143342"/>
                  </a:lnTo>
                  <a:lnTo>
                    <a:pt x="551448" y="1144608"/>
                  </a:lnTo>
                  <a:lnTo>
                    <a:pt x="559072" y="1145874"/>
                  </a:lnTo>
                  <a:cubicBezTo>
                    <a:pt x="561614" y="1140809"/>
                    <a:pt x="570507" y="1121817"/>
                    <a:pt x="574320" y="1116752"/>
                  </a:cubicBezTo>
                  <a:cubicBezTo>
                    <a:pt x="576861" y="1112954"/>
                    <a:pt x="580673" y="1111688"/>
                    <a:pt x="585756" y="1110421"/>
                  </a:cubicBezTo>
                  <a:cubicBezTo>
                    <a:pt x="589567" y="1109155"/>
                    <a:pt x="593379" y="1107889"/>
                    <a:pt x="598462" y="1105357"/>
                  </a:cubicBezTo>
                  <a:cubicBezTo>
                    <a:pt x="612438" y="1099026"/>
                    <a:pt x="625145" y="1088897"/>
                    <a:pt x="628956" y="1083832"/>
                  </a:cubicBezTo>
                  <a:cubicBezTo>
                    <a:pt x="632768" y="1077501"/>
                    <a:pt x="637851" y="1062307"/>
                    <a:pt x="639121" y="1058509"/>
                  </a:cubicBezTo>
                  <a:cubicBezTo>
                    <a:pt x="639121" y="1057243"/>
                    <a:pt x="639121" y="1055977"/>
                    <a:pt x="639121" y="1053444"/>
                  </a:cubicBezTo>
                  <a:cubicBezTo>
                    <a:pt x="639121" y="1048380"/>
                    <a:pt x="639121" y="1043315"/>
                    <a:pt x="641662" y="1035718"/>
                  </a:cubicBezTo>
                  <a:cubicBezTo>
                    <a:pt x="645474" y="1024323"/>
                    <a:pt x="656910" y="1014193"/>
                    <a:pt x="665804" y="1009129"/>
                  </a:cubicBezTo>
                  <a:cubicBezTo>
                    <a:pt x="674699" y="1004064"/>
                    <a:pt x="681052" y="997733"/>
                    <a:pt x="688676" y="988870"/>
                  </a:cubicBezTo>
                  <a:cubicBezTo>
                    <a:pt x="696299" y="980007"/>
                    <a:pt x="702652" y="966079"/>
                    <a:pt x="707735" y="955950"/>
                  </a:cubicBezTo>
                  <a:lnTo>
                    <a:pt x="709005" y="954684"/>
                  </a:lnTo>
                  <a:cubicBezTo>
                    <a:pt x="711546" y="949619"/>
                    <a:pt x="714088" y="944554"/>
                    <a:pt x="716628" y="940756"/>
                  </a:cubicBezTo>
                  <a:cubicBezTo>
                    <a:pt x="719171" y="936958"/>
                    <a:pt x="720441" y="934425"/>
                    <a:pt x="720441" y="933159"/>
                  </a:cubicBezTo>
                  <a:cubicBezTo>
                    <a:pt x="720441" y="931893"/>
                    <a:pt x="721711" y="929361"/>
                    <a:pt x="722982" y="928095"/>
                  </a:cubicBezTo>
                  <a:cubicBezTo>
                    <a:pt x="724252" y="926828"/>
                    <a:pt x="724252" y="924296"/>
                    <a:pt x="725524" y="924296"/>
                  </a:cubicBezTo>
                  <a:cubicBezTo>
                    <a:pt x="725524" y="923030"/>
                    <a:pt x="722982" y="917965"/>
                    <a:pt x="721711" y="916699"/>
                  </a:cubicBezTo>
                  <a:cubicBezTo>
                    <a:pt x="720441" y="915433"/>
                    <a:pt x="720441" y="909102"/>
                    <a:pt x="721711" y="897707"/>
                  </a:cubicBezTo>
                  <a:cubicBezTo>
                    <a:pt x="716628" y="896441"/>
                    <a:pt x="701382" y="893908"/>
                    <a:pt x="692486" y="891376"/>
                  </a:cubicBezTo>
                  <a:cubicBezTo>
                    <a:pt x="684863" y="888844"/>
                    <a:pt x="672157" y="886311"/>
                    <a:pt x="668346" y="886311"/>
                  </a:cubicBezTo>
                  <a:lnTo>
                    <a:pt x="664533" y="892642"/>
                  </a:lnTo>
                  <a:lnTo>
                    <a:pt x="660721" y="892642"/>
                  </a:lnTo>
                  <a:lnTo>
                    <a:pt x="660721" y="892642"/>
                  </a:lnTo>
                  <a:cubicBezTo>
                    <a:pt x="660721" y="892642"/>
                    <a:pt x="641662" y="878714"/>
                    <a:pt x="632768" y="876182"/>
                  </a:cubicBezTo>
                  <a:cubicBezTo>
                    <a:pt x="623874" y="873650"/>
                    <a:pt x="590837" y="866053"/>
                    <a:pt x="569237" y="862254"/>
                  </a:cubicBezTo>
                  <a:cubicBezTo>
                    <a:pt x="551448" y="858456"/>
                    <a:pt x="537472" y="855923"/>
                    <a:pt x="531119" y="853391"/>
                  </a:cubicBezTo>
                  <a:lnTo>
                    <a:pt x="528578" y="853391"/>
                  </a:lnTo>
                  <a:cubicBezTo>
                    <a:pt x="524766" y="852125"/>
                    <a:pt x="520953" y="848327"/>
                    <a:pt x="517142" y="843262"/>
                  </a:cubicBezTo>
                  <a:cubicBezTo>
                    <a:pt x="514600" y="839463"/>
                    <a:pt x="512059" y="836931"/>
                    <a:pt x="509519" y="835665"/>
                  </a:cubicBezTo>
                  <a:cubicBezTo>
                    <a:pt x="504436" y="833133"/>
                    <a:pt x="498083" y="833133"/>
                    <a:pt x="496813" y="833133"/>
                  </a:cubicBezTo>
                  <a:lnTo>
                    <a:pt x="495541" y="833133"/>
                  </a:lnTo>
                  <a:lnTo>
                    <a:pt x="493000" y="820471"/>
                  </a:lnTo>
                  <a:lnTo>
                    <a:pt x="484106" y="817939"/>
                  </a:lnTo>
                  <a:lnTo>
                    <a:pt x="484106" y="810342"/>
                  </a:lnTo>
                  <a:lnTo>
                    <a:pt x="491730" y="809076"/>
                  </a:lnTo>
                  <a:lnTo>
                    <a:pt x="485377" y="805277"/>
                  </a:lnTo>
                  <a:lnTo>
                    <a:pt x="485377" y="796414"/>
                  </a:lnTo>
                  <a:lnTo>
                    <a:pt x="491730" y="796414"/>
                  </a:lnTo>
                  <a:lnTo>
                    <a:pt x="491730" y="797680"/>
                  </a:lnTo>
                  <a:lnTo>
                    <a:pt x="499353" y="797680"/>
                  </a:lnTo>
                  <a:lnTo>
                    <a:pt x="504436" y="793882"/>
                  </a:lnTo>
                  <a:cubicBezTo>
                    <a:pt x="504436" y="793882"/>
                    <a:pt x="533659" y="787551"/>
                    <a:pt x="538742" y="785019"/>
                  </a:cubicBezTo>
                  <a:cubicBezTo>
                    <a:pt x="543825" y="783752"/>
                    <a:pt x="562884" y="776156"/>
                    <a:pt x="562884" y="776156"/>
                  </a:cubicBezTo>
                  <a:lnTo>
                    <a:pt x="562884" y="776156"/>
                  </a:lnTo>
                  <a:cubicBezTo>
                    <a:pt x="562884" y="776156"/>
                    <a:pt x="573050" y="774889"/>
                    <a:pt x="578131" y="774889"/>
                  </a:cubicBezTo>
                  <a:cubicBezTo>
                    <a:pt x="581943" y="774889"/>
                    <a:pt x="584484" y="776156"/>
                    <a:pt x="588296" y="777422"/>
                  </a:cubicBezTo>
                  <a:cubicBezTo>
                    <a:pt x="590837" y="778688"/>
                    <a:pt x="593379" y="779954"/>
                    <a:pt x="595920" y="779954"/>
                  </a:cubicBezTo>
                  <a:cubicBezTo>
                    <a:pt x="599732" y="779954"/>
                    <a:pt x="609896" y="777422"/>
                    <a:pt x="612438" y="776156"/>
                  </a:cubicBezTo>
                  <a:lnTo>
                    <a:pt x="613709" y="774889"/>
                  </a:lnTo>
                  <a:lnTo>
                    <a:pt x="608626" y="752098"/>
                  </a:lnTo>
                  <a:lnTo>
                    <a:pt x="598462" y="750832"/>
                  </a:lnTo>
                  <a:lnTo>
                    <a:pt x="597190" y="740703"/>
                  </a:lnTo>
                  <a:lnTo>
                    <a:pt x="593379" y="739437"/>
                  </a:lnTo>
                  <a:lnTo>
                    <a:pt x="595920" y="730574"/>
                  </a:lnTo>
                  <a:lnTo>
                    <a:pt x="602273" y="729308"/>
                  </a:lnTo>
                  <a:lnTo>
                    <a:pt x="602273" y="733106"/>
                  </a:lnTo>
                  <a:lnTo>
                    <a:pt x="613709" y="734372"/>
                  </a:lnTo>
                  <a:lnTo>
                    <a:pt x="614979" y="724243"/>
                  </a:lnTo>
                  <a:lnTo>
                    <a:pt x="616249" y="724243"/>
                  </a:lnTo>
                  <a:cubicBezTo>
                    <a:pt x="616249" y="724243"/>
                    <a:pt x="637851" y="717912"/>
                    <a:pt x="654368" y="710315"/>
                  </a:cubicBezTo>
                  <a:cubicBezTo>
                    <a:pt x="672157" y="702718"/>
                    <a:pt x="679780" y="696387"/>
                    <a:pt x="686133" y="690057"/>
                  </a:cubicBezTo>
                  <a:cubicBezTo>
                    <a:pt x="692486" y="683726"/>
                    <a:pt x="698840" y="678661"/>
                    <a:pt x="702652" y="674863"/>
                  </a:cubicBezTo>
                  <a:cubicBezTo>
                    <a:pt x="705193" y="673597"/>
                    <a:pt x="706464" y="672330"/>
                    <a:pt x="709005" y="672330"/>
                  </a:cubicBezTo>
                  <a:cubicBezTo>
                    <a:pt x="707735" y="669798"/>
                    <a:pt x="707735" y="668532"/>
                    <a:pt x="706464" y="667266"/>
                  </a:cubicBezTo>
                  <a:cubicBezTo>
                    <a:pt x="705193" y="664733"/>
                    <a:pt x="702652" y="658403"/>
                    <a:pt x="701382" y="652072"/>
                  </a:cubicBezTo>
                  <a:lnTo>
                    <a:pt x="701382" y="650806"/>
                  </a:lnTo>
                  <a:cubicBezTo>
                    <a:pt x="701382" y="649540"/>
                    <a:pt x="700111" y="648273"/>
                    <a:pt x="700111" y="644475"/>
                  </a:cubicBezTo>
                  <a:cubicBezTo>
                    <a:pt x="698840" y="638144"/>
                    <a:pt x="696299" y="628015"/>
                    <a:pt x="695029" y="624216"/>
                  </a:cubicBezTo>
                  <a:cubicBezTo>
                    <a:pt x="693758" y="620418"/>
                    <a:pt x="689946" y="615353"/>
                    <a:pt x="687405" y="610289"/>
                  </a:cubicBezTo>
                  <a:cubicBezTo>
                    <a:pt x="686133" y="607756"/>
                    <a:pt x="683593" y="605224"/>
                    <a:pt x="683593" y="603958"/>
                  </a:cubicBezTo>
                  <a:cubicBezTo>
                    <a:pt x="682322" y="601426"/>
                    <a:pt x="683593" y="595095"/>
                    <a:pt x="683593" y="590030"/>
                  </a:cubicBezTo>
                  <a:cubicBezTo>
                    <a:pt x="683593" y="587498"/>
                    <a:pt x="684863" y="586232"/>
                    <a:pt x="684863" y="584965"/>
                  </a:cubicBezTo>
                  <a:cubicBezTo>
                    <a:pt x="684863" y="581167"/>
                    <a:pt x="678510" y="558376"/>
                    <a:pt x="673427" y="548247"/>
                  </a:cubicBezTo>
                  <a:lnTo>
                    <a:pt x="673427" y="548247"/>
                  </a:lnTo>
                  <a:cubicBezTo>
                    <a:pt x="665804" y="535585"/>
                    <a:pt x="663263" y="529254"/>
                    <a:pt x="663263" y="526722"/>
                  </a:cubicBezTo>
                  <a:cubicBezTo>
                    <a:pt x="663263" y="525456"/>
                    <a:pt x="663263" y="525456"/>
                    <a:pt x="663263" y="524190"/>
                  </a:cubicBezTo>
                  <a:cubicBezTo>
                    <a:pt x="663263" y="521657"/>
                    <a:pt x="664533" y="519125"/>
                    <a:pt x="663263" y="517859"/>
                  </a:cubicBezTo>
                  <a:cubicBezTo>
                    <a:pt x="663263" y="516593"/>
                    <a:pt x="661993" y="515327"/>
                    <a:pt x="660721" y="512794"/>
                  </a:cubicBezTo>
                  <a:cubicBezTo>
                    <a:pt x="656910" y="505197"/>
                    <a:pt x="654368" y="498867"/>
                    <a:pt x="654368" y="496334"/>
                  </a:cubicBezTo>
                  <a:cubicBezTo>
                    <a:pt x="654368" y="493802"/>
                    <a:pt x="651827" y="476076"/>
                    <a:pt x="650557" y="473543"/>
                  </a:cubicBezTo>
                  <a:cubicBezTo>
                    <a:pt x="650557" y="472277"/>
                    <a:pt x="649287" y="471011"/>
                    <a:pt x="648015" y="467213"/>
                  </a:cubicBezTo>
                  <a:cubicBezTo>
                    <a:pt x="641662" y="455817"/>
                    <a:pt x="636581" y="445688"/>
                    <a:pt x="636581" y="441889"/>
                  </a:cubicBezTo>
                  <a:cubicBezTo>
                    <a:pt x="636581" y="439357"/>
                    <a:pt x="636581" y="435559"/>
                    <a:pt x="637851" y="433026"/>
                  </a:cubicBezTo>
                  <a:cubicBezTo>
                    <a:pt x="637851" y="430494"/>
                    <a:pt x="639121" y="427962"/>
                    <a:pt x="639121" y="425429"/>
                  </a:cubicBezTo>
                  <a:cubicBezTo>
                    <a:pt x="639121" y="422897"/>
                    <a:pt x="637851" y="420365"/>
                    <a:pt x="637851" y="419099"/>
                  </a:cubicBezTo>
                  <a:cubicBezTo>
                    <a:pt x="636581" y="416566"/>
                    <a:pt x="636581" y="415300"/>
                    <a:pt x="636581" y="412768"/>
                  </a:cubicBezTo>
                  <a:cubicBezTo>
                    <a:pt x="636581" y="407703"/>
                    <a:pt x="635309" y="386178"/>
                    <a:pt x="631498" y="379848"/>
                  </a:cubicBezTo>
                  <a:cubicBezTo>
                    <a:pt x="626415" y="372251"/>
                    <a:pt x="621332" y="365920"/>
                    <a:pt x="620062" y="364654"/>
                  </a:cubicBezTo>
                  <a:cubicBezTo>
                    <a:pt x="617521" y="363388"/>
                    <a:pt x="616249" y="362121"/>
                    <a:pt x="616249" y="358323"/>
                  </a:cubicBezTo>
                  <a:cubicBezTo>
                    <a:pt x="616249" y="355791"/>
                    <a:pt x="614979" y="345661"/>
                    <a:pt x="613709" y="341863"/>
                  </a:cubicBezTo>
                  <a:cubicBezTo>
                    <a:pt x="611168" y="335532"/>
                    <a:pt x="609896" y="331734"/>
                    <a:pt x="609896" y="327935"/>
                  </a:cubicBezTo>
                  <a:cubicBezTo>
                    <a:pt x="609896" y="326669"/>
                    <a:pt x="609896" y="326669"/>
                    <a:pt x="609896" y="325403"/>
                  </a:cubicBezTo>
                  <a:cubicBezTo>
                    <a:pt x="609896" y="322871"/>
                    <a:pt x="609896" y="319072"/>
                    <a:pt x="608626" y="316540"/>
                  </a:cubicBezTo>
                  <a:cubicBezTo>
                    <a:pt x="608626" y="315274"/>
                    <a:pt x="607356" y="315274"/>
                    <a:pt x="607356" y="314007"/>
                  </a:cubicBezTo>
                  <a:cubicBezTo>
                    <a:pt x="606085" y="311475"/>
                    <a:pt x="603543" y="307677"/>
                    <a:pt x="601003" y="306410"/>
                  </a:cubicBezTo>
                  <a:cubicBezTo>
                    <a:pt x="595920" y="305144"/>
                    <a:pt x="592109" y="301346"/>
                    <a:pt x="592109" y="297547"/>
                  </a:cubicBezTo>
                  <a:cubicBezTo>
                    <a:pt x="592109" y="293749"/>
                    <a:pt x="590837" y="289950"/>
                    <a:pt x="589567" y="287418"/>
                  </a:cubicBezTo>
                  <a:cubicBezTo>
                    <a:pt x="588296" y="286152"/>
                    <a:pt x="588296" y="282353"/>
                    <a:pt x="587026" y="279821"/>
                  </a:cubicBezTo>
                  <a:cubicBezTo>
                    <a:pt x="585756" y="276023"/>
                    <a:pt x="584484" y="272224"/>
                    <a:pt x="584484" y="270958"/>
                  </a:cubicBezTo>
                  <a:cubicBezTo>
                    <a:pt x="583214" y="268426"/>
                    <a:pt x="579403" y="262095"/>
                    <a:pt x="579403" y="255764"/>
                  </a:cubicBezTo>
                  <a:lnTo>
                    <a:pt x="579403" y="238038"/>
                  </a:lnTo>
                  <a:cubicBezTo>
                    <a:pt x="579403" y="235506"/>
                    <a:pt x="579403" y="232973"/>
                    <a:pt x="580673" y="231707"/>
                  </a:cubicBezTo>
                  <a:cubicBezTo>
                    <a:pt x="580673" y="230441"/>
                    <a:pt x="581943" y="227909"/>
                    <a:pt x="581943" y="225376"/>
                  </a:cubicBezTo>
                  <a:cubicBezTo>
                    <a:pt x="581943" y="220312"/>
                    <a:pt x="581943" y="213981"/>
                    <a:pt x="580673" y="210182"/>
                  </a:cubicBezTo>
                  <a:cubicBezTo>
                    <a:pt x="580673" y="208916"/>
                    <a:pt x="579403" y="206384"/>
                    <a:pt x="578131" y="205118"/>
                  </a:cubicBezTo>
                  <a:cubicBezTo>
                    <a:pt x="576861" y="201319"/>
                    <a:pt x="574320" y="197521"/>
                    <a:pt x="575590" y="193722"/>
                  </a:cubicBezTo>
                  <a:cubicBezTo>
                    <a:pt x="575590" y="189924"/>
                    <a:pt x="576861" y="172198"/>
                    <a:pt x="576861" y="167133"/>
                  </a:cubicBezTo>
                  <a:cubicBezTo>
                    <a:pt x="564154" y="165867"/>
                    <a:pt x="536201" y="162068"/>
                    <a:pt x="531119" y="158270"/>
                  </a:cubicBezTo>
                  <a:cubicBezTo>
                    <a:pt x="529848" y="157004"/>
                    <a:pt x="528578" y="155738"/>
                    <a:pt x="526036" y="153205"/>
                  </a:cubicBezTo>
                  <a:cubicBezTo>
                    <a:pt x="518412" y="146874"/>
                    <a:pt x="508247" y="136745"/>
                    <a:pt x="500624" y="136745"/>
                  </a:cubicBezTo>
                  <a:cubicBezTo>
                    <a:pt x="489188" y="135479"/>
                    <a:pt x="452341" y="135479"/>
                    <a:pt x="452341" y="135479"/>
                  </a:cubicBezTo>
                  <a:lnTo>
                    <a:pt x="452341" y="135479"/>
                  </a:lnTo>
                  <a:lnTo>
                    <a:pt x="452341" y="135479"/>
                  </a:lnTo>
                  <a:cubicBezTo>
                    <a:pt x="452341" y="135479"/>
                    <a:pt x="442175" y="126616"/>
                    <a:pt x="430740" y="124084"/>
                  </a:cubicBezTo>
                  <a:cubicBezTo>
                    <a:pt x="419304" y="121551"/>
                    <a:pt x="409140" y="120285"/>
                    <a:pt x="402787" y="116487"/>
                  </a:cubicBezTo>
                  <a:cubicBezTo>
                    <a:pt x="396434" y="112688"/>
                    <a:pt x="387538" y="110156"/>
                    <a:pt x="377374" y="111422"/>
                  </a:cubicBezTo>
                  <a:lnTo>
                    <a:pt x="374832" y="111422"/>
                  </a:lnTo>
                  <a:cubicBezTo>
                    <a:pt x="365938" y="111422"/>
                    <a:pt x="350692" y="112688"/>
                    <a:pt x="348149" y="115220"/>
                  </a:cubicBezTo>
                  <a:cubicBezTo>
                    <a:pt x="346879" y="116487"/>
                    <a:pt x="345609" y="121551"/>
                    <a:pt x="344339" y="125350"/>
                  </a:cubicBezTo>
                  <a:cubicBezTo>
                    <a:pt x="341796" y="134213"/>
                    <a:pt x="339256" y="144342"/>
                    <a:pt x="334173" y="146874"/>
                  </a:cubicBezTo>
                  <a:cubicBezTo>
                    <a:pt x="332903" y="148141"/>
                    <a:pt x="330361" y="149407"/>
                    <a:pt x="326550" y="151939"/>
                  </a:cubicBezTo>
                  <a:cubicBezTo>
                    <a:pt x="304948" y="168399"/>
                    <a:pt x="290972" y="177262"/>
                    <a:pt x="288431" y="177262"/>
                  </a:cubicBezTo>
                  <a:cubicBezTo>
                    <a:pt x="284619" y="177262"/>
                    <a:pt x="257936" y="162068"/>
                    <a:pt x="237606" y="148141"/>
                  </a:cubicBezTo>
                  <a:cubicBezTo>
                    <a:pt x="226171" y="140544"/>
                    <a:pt x="205841" y="121551"/>
                    <a:pt x="194405" y="107624"/>
                  </a:cubicBezTo>
                  <a:cubicBezTo>
                    <a:pt x="185511" y="97494"/>
                    <a:pt x="172805" y="88631"/>
                    <a:pt x="163910" y="82300"/>
                  </a:cubicBezTo>
                  <a:cubicBezTo>
                    <a:pt x="160099" y="79768"/>
                    <a:pt x="157557" y="78502"/>
                    <a:pt x="156287" y="75970"/>
                  </a:cubicBezTo>
                  <a:cubicBezTo>
                    <a:pt x="153746" y="74703"/>
                    <a:pt x="148663" y="69639"/>
                    <a:pt x="142310" y="65840"/>
                  </a:cubicBezTo>
                  <a:cubicBezTo>
                    <a:pt x="127062" y="54445"/>
                    <a:pt x="114356" y="45582"/>
                    <a:pt x="113085" y="43049"/>
                  </a:cubicBezTo>
                  <a:cubicBezTo>
                    <a:pt x="111815" y="40517"/>
                    <a:pt x="109274" y="36719"/>
                    <a:pt x="106732" y="30388"/>
                  </a:cubicBezTo>
                  <a:cubicBezTo>
                    <a:pt x="104192" y="24057"/>
                    <a:pt x="99109" y="15194"/>
                    <a:pt x="97838" y="13928"/>
                  </a:cubicBezTo>
                  <a:cubicBezTo>
                    <a:pt x="97838" y="13928"/>
                    <a:pt x="96568" y="12662"/>
                    <a:pt x="94026" y="12662"/>
                  </a:cubicBezTo>
                  <a:cubicBezTo>
                    <a:pt x="92756" y="12662"/>
                    <a:pt x="91485" y="12662"/>
                    <a:pt x="90215" y="12662"/>
                  </a:cubicBezTo>
                  <a:cubicBezTo>
                    <a:pt x="88943" y="12662"/>
                    <a:pt x="87673" y="12662"/>
                    <a:pt x="87673" y="12662"/>
                  </a:cubicBezTo>
                  <a:cubicBezTo>
                    <a:pt x="86403" y="12662"/>
                    <a:pt x="85132" y="12662"/>
                    <a:pt x="83862" y="11395"/>
                  </a:cubicBezTo>
                  <a:cubicBezTo>
                    <a:pt x="83862" y="11395"/>
                    <a:pt x="83862" y="11395"/>
                    <a:pt x="82590" y="10129"/>
                  </a:cubicBezTo>
                  <a:cubicBezTo>
                    <a:pt x="77509" y="5065"/>
                    <a:pt x="73696" y="2532"/>
                    <a:pt x="72426" y="2532"/>
                  </a:cubicBezTo>
                  <a:cubicBezTo>
                    <a:pt x="68614" y="5065"/>
                    <a:pt x="59720" y="10129"/>
                    <a:pt x="58450" y="13928"/>
                  </a:cubicBezTo>
                  <a:cubicBezTo>
                    <a:pt x="57178" y="17726"/>
                    <a:pt x="54637" y="31654"/>
                    <a:pt x="58450" y="35452"/>
                  </a:cubicBezTo>
                  <a:cubicBezTo>
                    <a:pt x="63531" y="40517"/>
                    <a:pt x="69884" y="50646"/>
                    <a:pt x="66073" y="58243"/>
                  </a:cubicBezTo>
                  <a:cubicBezTo>
                    <a:pt x="64803" y="62042"/>
                    <a:pt x="62261" y="64574"/>
                    <a:pt x="60990" y="67106"/>
                  </a:cubicBezTo>
                  <a:cubicBezTo>
                    <a:pt x="58450" y="69639"/>
                    <a:pt x="57178" y="72171"/>
                    <a:pt x="57178" y="73437"/>
                  </a:cubicBezTo>
                  <a:cubicBezTo>
                    <a:pt x="55907" y="79768"/>
                    <a:pt x="57178" y="92430"/>
                    <a:pt x="58450" y="93696"/>
                  </a:cubicBezTo>
                  <a:cubicBezTo>
                    <a:pt x="59720" y="93696"/>
                    <a:pt x="60990" y="94962"/>
                    <a:pt x="62261" y="94962"/>
                  </a:cubicBezTo>
                  <a:cubicBezTo>
                    <a:pt x="68614" y="97494"/>
                    <a:pt x="73696" y="100026"/>
                    <a:pt x="76237" y="102559"/>
                  </a:cubicBezTo>
                  <a:cubicBezTo>
                    <a:pt x="76237" y="103825"/>
                    <a:pt x="77509" y="103825"/>
                    <a:pt x="77509" y="105091"/>
                  </a:cubicBezTo>
                  <a:cubicBezTo>
                    <a:pt x="80050" y="108890"/>
                    <a:pt x="82590" y="112688"/>
                    <a:pt x="81320" y="115220"/>
                  </a:cubicBezTo>
                  <a:cubicBezTo>
                    <a:pt x="81320" y="116487"/>
                    <a:pt x="81320" y="117753"/>
                    <a:pt x="81320" y="119019"/>
                  </a:cubicBezTo>
                  <a:cubicBezTo>
                    <a:pt x="81320" y="121551"/>
                    <a:pt x="82590" y="125350"/>
                    <a:pt x="81320" y="126616"/>
                  </a:cubicBezTo>
                  <a:cubicBezTo>
                    <a:pt x="80050" y="127882"/>
                    <a:pt x="77509" y="134213"/>
                    <a:pt x="76237" y="139277"/>
                  </a:cubicBezTo>
                  <a:cubicBezTo>
                    <a:pt x="74967" y="144342"/>
                    <a:pt x="72426" y="148141"/>
                    <a:pt x="72426" y="150673"/>
                  </a:cubicBezTo>
                  <a:cubicBezTo>
                    <a:pt x="69884" y="155738"/>
                    <a:pt x="66073" y="172198"/>
                    <a:pt x="66073" y="181061"/>
                  </a:cubicBezTo>
                  <a:cubicBezTo>
                    <a:pt x="66073" y="183593"/>
                    <a:pt x="66073" y="186125"/>
                    <a:pt x="66073" y="189924"/>
                  </a:cubicBezTo>
                  <a:cubicBezTo>
                    <a:pt x="66073" y="197521"/>
                    <a:pt x="64803" y="211449"/>
                    <a:pt x="67343" y="213981"/>
                  </a:cubicBezTo>
                  <a:cubicBezTo>
                    <a:pt x="71156" y="217779"/>
                    <a:pt x="72426" y="224110"/>
                    <a:pt x="72426" y="227909"/>
                  </a:cubicBezTo>
                  <a:cubicBezTo>
                    <a:pt x="72426" y="230441"/>
                    <a:pt x="74967" y="243102"/>
                    <a:pt x="76237" y="246901"/>
                  </a:cubicBezTo>
                  <a:cubicBezTo>
                    <a:pt x="77509" y="250699"/>
                    <a:pt x="81320" y="260829"/>
                    <a:pt x="81320" y="260829"/>
                  </a:cubicBezTo>
                  <a:lnTo>
                    <a:pt x="81320" y="262095"/>
                  </a:lnTo>
                  <a:lnTo>
                    <a:pt x="66073" y="272224"/>
                  </a:lnTo>
                  <a:lnTo>
                    <a:pt x="66073" y="272224"/>
                  </a:lnTo>
                  <a:cubicBezTo>
                    <a:pt x="66073" y="272224"/>
                    <a:pt x="63531" y="272224"/>
                    <a:pt x="62261" y="272224"/>
                  </a:cubicBezTo>
                  <a:cubicBezTo>
                    <a:pt x="59720" y="272224"/>
                    <a:pt x="58450" y="272224"/>
                    <a:pt x="58450" y="273490"/>
                  </a:cubicBezTo>
                  <a:cubicBezTo>
                    <a:pt x="57178" y="277289"/>
                    <a:pt x="57178" y="293749"/>
                    <a:pt x="57178" y="296281"/>
                  </a:cubicBezTo>
                  <a:cubicBezTo>
                    <a:pt x="57178" y="297547"/>
                    <a:pt x="58450" y="297547"/>
                    <a:pt x="58450" y="298814"/>
                  </a:cubicBezTo>
                  <a:cubicBezTo>
                    <a:pt x="60990" y="302612"/>
                    <a:pt x="62261" y="306410"/>
                    <a:pt x="62261" y="307677"/>
                  </a:cubicBezTo>
                  <a:cubicBezTo>
                    <a:pt x="62261" y="308943"/>
                    <a:pt x="62261" y="312741"/>
                    <a:pt x="63531" y="316540"/>
                  </a:cubicBezTo>
                  <a:cubicBezTo>
                    <a:pt x="64803" y="324137"/>
                    <a:pt x="66073" y="333000"/>
                    <a:pt x="66073" y="335532"/>
                  </a:cubicBezTo>
                  <a:cubicBezTo>
                    <a:pt x="66073" y="346927"/>
                    <a:pt x="67343" y="357057"/>
                    <a:pt x="68614" y="358323"/>
                  </a:cubicBezTo>
                  <a:cubicBezTo>
                    <a:pt x="68614" y="358323"/>
                    <a:pt x="80050" y="373517"/>
                    <a:pt x="81320" y="377315"/>
                  </a:cubicBezTo>
                  <a:cubicBezTo>
                    <a:pt x="81320" y="381114"/>
                    <a:pt x="83862" y="387445"/>
                    <a:pt x="85132" y="388711"/>
                  </a:cubicBezTo>
                  <a:cubicBezTo>
                    <a:pt x="86403" y="389977"/>
                    <a:pt x="87673" y="395042"/>
                    <a:pt x="87673" y="397574"/>
                  </a:cubicBezTo>
                  <a:cubicBezTo>
                    <a:pt x="87673" y="398840"/>
                    <a:pt x="90215" y="410235"/>
                    <a:pt x="91485" y="417832"/>
                  </a:cubicBezTo>
                  <a:cubicBezTo>
                    <a:pt x="94026" y="419099"/>
                    <a:pt x="104192" y="426696"/>
                    <a:pt x="106732" y="427962"/>
                  </a:cubicBezTo>
                  <a:cubicBezTo>
                    <a:pt x="110545" y="430494"/>
                    <a:pt x="120709" y="448220"/>
                    <a:pt x="121981" y="448220"/>
                  </a:cubicBezTo>
                  <a:cubicBezTo>
                    <a:pt x="124521" y="452019"/>
                    <a:pt x="123251" y="458350"/>
                    <a:pt x="123251" y="458350"/>
                  </a:cubicBezTo>
                  <a:lnTo>
                    <a:pt x="123251" y="458350"/>
                  </a:lnTo>
                  <a:lnTo>
                    <a:pt x="123251" y="458350"/>
                  </a:lnTo>
                  <a:cubicBezTo>
                    <a:pt x="120709" y="460882"/>
                    <a:pt x="118168" y="465946"/>
                    <a:pt x="118168" y="468479"/>
                  </a:cubicBezTo>
                  <a:cubicBezTo>
                    <a:pt x="118168" y="471011"/>
                    <a:pt x="120709" y="481140"/>
                    <a:pt x="124521" y="482407"/>
                  </a:cubicBezTo>
                  <a:cubicBezTo>
                    <a:pt x="128334" y="483673"/>
                    <a:pt x="139768" y="490003"/>
                    <a:pt x="142310" y="493802"/>
                  </a:cubicBezTo>
                  <a:cubicBezTo>
                    <a:pt x="143580" y="497600"/>
                    <a:pt x="142310" y="515327"/>
                    <a:pt x="142310" y="520391"/>
                  </a:cubicBezTo>
                  <a:lnTo>
                    <a:pt x="146121" y="524190"/>
                  </a:lnTo>
                  <a:lnTo>
                    <a:pt x="148663" y="539384"/>
                  </a:lnTo>
                  <a:lnTo>
                    <a:pt x="144851" y="545715"/>
                  </a:lnTo>
                  <a:lnTo>
                    <a:pt x="144851" y="567239"/>
                  </a:lnTo>
                  <a:lnTo>
                    <a:pt x="152474" y="576102"/>
                  </a:lnTo>
                  <a:lnTo>
                    <a:pt x="158827" y="606490"/>
                  </a:lnTo>
                  <a:lnTo>
                    <a:pt x="163910" y="612821"/>
                  </a:lnTo>
                  <a:lnTo>
                    <a:pt x="166452" y="620418"/>
                  </a:lnTo>
                  <a:lnTo>
                    <a:pt x="185511" y="624216"/>
                  </a:lnTo>
                  <a:lnTo>
                    <a:pt x="185511" y="625482"/>
                  </a:lnTo>
                  <a:cubicBezTo>
                    <a:pt x="186782" y="631813"/>
                    <a:pt x="190593" y="652072"/>
                    <a:pt x="189322" y="654604"/>
                  </a:cubicBezTo>
                  <a:cubicBezTo>
                    <a:pt x="185511" y="664733"/>
                    <a:pt x="181699" y="671064"/>
                    <a:pt x="177886" y="674863"/>
                  </a:cubicBezTo>
                  <a:cubicBezTo>
                    <a:pt x="175346" y="677395"/>
                    <a:pt x="172805" y="681193"/>
                    <a:pt x="170263" y="683726"/>
                  </a:cubicBezTo>
                  <a:cubicBezTo>
                    <a:pt x="168993" y="686258"/>
                    <a:pt x="167722" y="688790"/>
                    <a:pt x="165180" y="690057"/>
                  </a:cubicBezTo>
                  <a:cubicBezTo>
                    <a:pt x="163910" y="691323"/>
                    <a:pt x="162640" y="692589"/>
                    <a:pt x="161369" y="693855"/>
                  </a:cubicBezTo>
                  <a:cubicBezTo>
                    <a:pt x="158827" y="697654"/>
                    <a:pt x="156287" y="700186"/>
                    <a:pt x="152474" y="701452"/>
                  </a:cubicBezTo>
                  <a:cubicBezTo>
                    <a:pt x="151204" y="701452"/>
                    <a:pt x="149933" y="702718"/>
                    <a:pt x="149933" y="702718"/>
                  </a:cubicBezTo>
                  <a:cubicBezTo>
                    <a:pt x="146121" y="703984"/>
                    <a:pt x="142310" y="705251"/>
                    <a:pt x="138498" y="710315"/>
                  </a:cubicBezTo>
                  <a:cubicBezTo>
                    <a:pt x="133415" y="715380"/>
                    <a:pt x="128334" y="725509"/>
                    <a:pt x="128334" y="729308"/>
                  </a:cubicBezTo>
                  <a:cubicBezTo>
                    <a:pt x="128334" y="733106"/>
                    <a:pt x="125791" y="738171"/>
                    <a:pt x="125791" y="738171"/>
                  </a:cubicBezTo>
                  <a:lnTo>
                    <a:pt x="125791" y="739437"/>
                  </a:lnTo>
                  <a:lnTo>
                    <a:pt x="114356" y="739437"/>
                  </a:lnTo>
                  <a:lnTo>
                    <a:pt x="114356" y="744501"/>
                  </a:lnTo>
                  <a:lnTo>
                    <a:pt x="108002" y="747034"/>
                  </a:lnTo>
                  <a:cubicBezTo>
                    <a:pt x="108002" y="752098"/>
                    <a:pt x="109274" y="773623"/>
                    <a:pt x="108002" y="777422"/>
                  </a:cubicBezTo>
                  <a:cubicBezTo>
                    <a:pt x="106732" y="782486"/>
                    <a:pt x="100379" y="790083"/>
                    <a:pt x="96568" y="793882"/>
                  </a:cubicBezTo>
                  <a:cubicBezTo>
                    <a:pt x="91485" y="798946"/>
                    <a:pt x="88943" y="806543"/>
                    <a:pt x="90215" y="812874"/>
                  </a:cubicBezTo>
                  <a:cubicBezTo>
                    <a:pt x="91485" y="820471"/>
                    <a:pt x="94026" y="824269"/>
                    <a:pt x="99109" y="830600"/>
                  </a:cubicBezTo>
                  <a:lnTo>
                    <a:pt x="99109" y="831866"/>
                  </a:lnTo>
                  <a:cubicBezTo>
                    <a:pt x="104192" y="838197"/>
                    <a:pt x="113085" y="847060"/>
                    <a:pt x="113085" y="847060"/>
                  </a:cubicBezTo>
                  <a:lnTo>
                    <a:pt x="113085" y="847060"/>
                  </a:lnTo>
                  <a:lnTo>
                    <a:pt x="113085" y="853391"/>
                  </a:lnTo>
                  <a:lnTo>
                    <a:pt x="116898" y="854657"/>
                  </a:lnTo>
                  <a:lnTo>
                    <a:pt x="111815" y="866053"/>
                  </a:lnTo>
                  <a:lnTo>
                    <a:pt x="119438" y="886311"/>
                  </a:lnTo>
                  <a:lnTo>
                    <a:pt x="119438" y="905304"/>
                  </a:lnTo>
                  <a:lnTo>
                    <a:pt x="111815" y="909102"/>
                  </a:lnTo>
                  <a:lnTo>
                    <a:pt x="111815" y="921764"/>
                  </a:lnTo>
                  <a:lnTo>
                    <a:pt x="113085" y="925562"/>
                  </a:lnTo>
                  <a:lnTo>
                    <a:pt x="113085" y="930627"/>
                  </a:lnTo>
                  <a:lnTo>
                    <a:pt x="110545" y="935691"/>
                  </a:lnTo>
                  <a:lnTo>
                    <a:pt x="108002" y="976208"/>
                  </a:lnTo>
                  <a:cubicBezTo>
                    <a:pt x="108002" y="976208"/>
                    <a:pt x="101649" y="990136"/>
                    <a:pt x="104192" y="997733"/>
                  </a:cubicBezTo>
                  <a:cubicBezTo>
                    <a:pt x="105462" y="1002798"/>
                    <a:pt x="109274" y="1007862"/>
                    <a:pt x="111815" y="1011661"/>
                  </a:cubicBezTo>
                  <a:cubicBezTo>
                    <a:pt x="114356" y="1015459"/>
                    <a:pt x="115627" y="1017992"/>
                    <a:pt x="115627" y="1019258"/>
                  </a:cubicBezTo>
                  <a:cubicBezTo>
                    <a:pt x="115627" y="1023056"/>
                    <a:pt x="118168" y="1039516"/>
                    <a:pt x="119438" y="1040783"/>
                  </a:cubicBezTo>
                  <a:cubicBezTo>
                    <a:pt x="119438" y="1040783"/>
                    <a:pt x="121981" y="1043315"/>
                    <a:pt x="125791" y="1045847"/>
                  </a:cubicBezTo>
                  <a:cubicBezTo>
                    <a:pt x="137227" y="1055977"/>
                    <a:pt x="147393" y="1064840"/>
                    <a:pt x="148663" y="1067372"/>
                  </a:cubicBezTo>
                  <a:cubicBezTo>
                    <a:pt x="151204" y="1072437"/>
                    <a:pt x="151204" y="1077501"/>
                    <a:pt x="151204" y="1077501"/>
                  </a:cubicBezTo>
                  <a:lnTo>
                    <a:pt x="151204" y="1077501"/>
                  </a:lnTo>
                  <a:lnTo>
                    <a:pt x="151204" y="1077501"/>
                  </a:lnTo>
                  <a:cubicBezTo>
                    <a:pt x="147393" y="1091429"/>
                    <a:pt x="146121" y="1092695"/>
                    <a:pt x="144851" y="1092695"/>
                  </a:cubicBezTo>
                  <a:cubicBezTo>
                    <a:pt x="143580" y="1092695"/>
                    <a:pt x="141040" y="1095228"/>
                    <a:pt x="141040" y="1096494"/>
                  </a:cubicBezTo>
                  <a:cubicBezTo>
                    <a:pt x="141040" y="1097760"/>
                    <a:pt x="141040" y="1121817"/>
                    <a:pt x="138498" y="1124349"/>
                  </a:cubicBezTo>
                  <a:cubicBezTo>
                    <a:pt x="137227" y="1126882"/>
                    <a:pt x="121981" y="1142075"/>
                    <a:pt x="120709" y="1143342"/>
                  </a:cubicBezTo>
                  <a:cubicBezTo>
                    <a:pt x="120709" y="1143342"/>
                    <a:pt x="119438" y="1144608"/>
                    <a:pt x="119438" y="1145874"/>
                  </a:cubicBezTo>
                  <a:lnTo>
                    <a:pt x="119438" y="1178794"/>
                  </a:lnTo>
                  <a:cubicBezTo>
                    <a:pt x="119438" y="1180060"/>
                    <a:pt x="116898" y="1185125"/>
                    <a:pt x="114356" y="1187657"/>
                  </a:cubicBezTo>
                  <a:cubicBezTo>
                    <a:pt x="111815" y="1188923"/>
                    <a:pt x="106732" y="1196520"/>
                    <a:pt x="105462" y="1200319"/>
                  </a:cubicBezTo>
                  <a:lnTo>
                    <a:pt x="105462" y="1205383"/>
                  </a:lnTo>
                  <a:lnTo>
                    <a:pt x="90215" y="1209182"/>
                  </a:lnTo>
                  <a:lnTo>
                    <a:pt x="64803" y="1243368"/>
                  </a:lnTo>
                  <a:lnTo>
                    <a:pt x="63531" y="1272490"/>
                  </a:lnTo>
                  <a:lnTo>
                    <a:pt x="63531" y="1272490"/>
                  </a:lnTo>
                  <a:cubicBezTo>
                    <a:pt x="63531" y="1272490"/>
                    <a:pt x="47014" y="1294014"/>
                    <a:pt x="41931" y="1315539"/>
                  </a:cubicBezTo>
                  <a:cubicBezTo>
                    <a:pt x="39390" y="1325668"/>
                    <a:pt x="38119" y="1337064"/>
                    <a:pt x="36848" y="1348459"/>
                  </a:cubicBezTo>
                  <a:cubicBezTo>
                    <a:pt x="34308" y="1364919"/>
                    <a:pt x="33037" y="1378847"/>
                    <a:pt x="29225" y="1383912"/>
                  </a:cubicBezTo>
                  <a:cubicBezTo>
                    <a:pt x="22872" y="1392775"/>
                    <a:pt x="12706" y="1410501"/>
                    <a:pt x="10166" y="1413033"/>
                  </a:cubicBezTo>
                  <a:lnTo>
                    <a:pt x="12706" y="1423163"/>
                  </a:lnTo>
                  <a:lnTo>
                    <a:pt x="15248" y="1424429"/>
                  </a:lnTo>
                  <a:lnTo>
                    <a:pt x="22872" y="1420630"/>
                  </a:lnTo>
                  <a:cubicBezTo>
                    <a:pt x="22872" y="1420630"/>
                    <a:pt x="29225" y="1419364"/>
                    <a:pt x="35578" y="1419364"/>
                  </a:cubicBezTo>
                  <a:cubicBezTo>
                    <a:pt x="44472" y="1419364"/>
                    <a:pt x="55907" y="1420630"/>
                    <a:pt x="63531" y="1426961"/>
                  </a:cubicBezTo>
                  <a:cubicBezTo>
                    <a:pt x="76237" y="1437090"/>
                    <a:pt x="94026" y="1458615"/>
                    <a:pt x="96568" y="1462414"/>
                  </a:cubicBezTo>
                  <a:lnTo>
                    <a:pt x="111815" y="1464946"/>
                  </a:lnTo>
                  <a:lnTo>
                    <a:pt x="124521" y="1475075"/>
                  </a:lnTo>
                  <a:lnTo>
                    <a:pt x="171533" y="1475075"/>
                  </a:lnTo>
                  <a:lnTo>
                    <a:pt x="175346" y="1473809"/>
                  </a:lnTo>
                  <a:lnTo>
                    <a:pt x="189322" y="1475075"/>
                  </a:lnTo>
                  <a:lnTo>
                    <a:pt x="189322" y="1476341"/>
                  </a:lnTo>
                  <a:cubicBezTo>
                    <a:pt x="190593" y="1478874"/>
                    <a:pt x="191864" y="1486471"/>
                    <a:pt x="194405" y="1489003"/>
                  </a:cubicBezTo>
                  <a:cubicBezTo>
                    <a:pt x="194405" y="1489003"/>
                    <a:pt x="194405" y="1489003"/>
                    <a:pt x="195675" y="1490269"/>
                  </a:cubicBezTo>
                  <a:cubicBezTo>
                    <a:pt x="199488" y="1494068"/>
                    <a:pt x="208382" y="1506729"/>
                    <a:pt x="231253" y="1507995"/>
                  </a:cubicBezTo>
                  <a:cubicBezTo>
                    <a:pt x="255395" y="1510528"/>
                    <a:pt x="283348" y="1515592"/>
                    <a:pt x="283348" y="1515592"/>
                  </a:cubicBezTo>
                  <a:lnTo>
                    <a:pt x="284619" y="1515592"/>
                  </a:lnTo>
                  <a:lnTo>
                    <a:pt x="284619" y="1524455"/>
                  </a:lnTo>
                  <a:cubicBezTo>
                    <a:pt x="285889" y="1524455"/>
                    <a:pt x="289701" y="1524455"/>
                    <a:pt x="290972" y="1524455"/>
                  </a:cubicBezTo>
                  <a:cubicBezTo>
                    <a:pt x="293514" y="1524455"/>
                    <a:pt x="294784" y="1525722"/>
                    <a:pt x="296054" y="1526988"/>
                  </a:cubicBezTo>
                  <a:cubicBezTo>
                    <a:pt x="297325" y="1528254"/>
                    <a:pt x="298595" y="1529520"/>
                    <a:pt x="298595" y="1529520"/>
                  </a:cubicBezTo>
                  <a:cubicBezTo>
                    <a:pt x="298595" y="1529520"/>
                    <a:pt x="299867" y="1529520"/>
                    <a:pt x="299867" y="1528254"/>
                  </a:cubicBezTo>
                  <a:cubicBezTo>
                    <a:pt x="292242" y="1532052"/>
                    <a:pt x="293514" y="1530786"/>
                    <a:pt x="296054" y="1530786"/>
                  </a:cubicBezTo>
                  <a:moveTo>
                    <a:pt x="353232" y="1556109"/>
                  </a:moveTo>
                  <a:cubicBezTo>
                    <a:pt x="351962" y="1556109"/>
                    <a:pt x="349420" y="1554843"/>
                    <a:pt x="348149" y="1554843"/>
                  </a:cubicBezTo>
                  <a:cubicBezTo>
                    <a:pt x="346879" y="1553577"/>
                    <a:pt x="344339" y="1553577"/>
                    <a:pt x="341796" y="1552311"/>
                  </a:cubicBezTo>
                  <a:cubicBezTo>
                    <a:pt x="337985" y="1552311"/>
                    <a:pt x="335443" y="1551045"/>
                    <a:pt x="332903" y="1551045"/>
                  </a:cubicBezTo>
                  <a:cubicBezTo>
                    <a:pt x="331632" y="1551045"/>
                    <a:pt x="329090" y="1549779"/>
                    <a:pt x="327820" y="1549779"/>
                  </a:cubicBezTo>
                  <a:cubicBezTo>
                    <a:pt x="325279" y="1549779"/>
                    <a:pt x="322737" y="1548512"/>
                    <a:pt x="320197" y="1547246"/>
                  </a:cubicBezTo>
                  <a:cubicBezTo>
                    <a:pt x="317654" y="1545980"/>
                    <a:pt x="313843" y="1544714"/>
                    <a:pt x="311301" y="1544714"/>
                  </a:cubicBezTo>
                  <a:cubicBezTo>
                    <a:pt x="307490" y="1543448"/>
                    <a:pt x="304948" y="1540915"/>
                    <a:pt x="302408" y="1538383"/>
                  </a:cubicBezTo>
                  <a:cubicBezTo>
                    <a:pt x="301137" y="1537117"/>
                    <a:pt x="299867" y="1534585"/>
                    <a:pt x="298595" y="1534585"/>
                  </a:cubicBezTo>
                  <a:cubicBezTo>
                    <a:pt x="297325" y="1534585"/>
                    <a:pt x="296054" y="1534585"/>
                    <a:pt x="294784" y="1535851"/>
                  </a:cubicBezTo>
                  <a:cubicBezTo>
                    <a:pt x="293514" y="1537117"/>
                    <a:pt x="292242" y="1537117"/>
                    <a:pt x="290972" y="1537117"/>
                  </a:cubicBezTo>
                  <a:cubicBezTo>
                    <a:pt x="289701" y="1537117"/>
                    <a:pt x="287161" y="1535851"/>
                    <a:pt x="285889" y="1534585"/>
                  </a:cubicBezTo>
                  <a:cubicBezTo>
                    <a:pt x="284619" y="1533318"/>
                    <a:pt x="283348" y="1532052"/>
                    <a:pt x="282078" y="1532052"/>
                  </a:cubicBezTo>
                  <a:cubicBezTo>
                    <a:pt x="279536" y="1532052"/>
                    <a:pt x="274455" y="1532052"/>
                    <a:pt x="274455" y="1532052"/>
                  </a:cubicBezTo>
                  <a:lnTo>
                    <a:pt x="273183" y="1532052"/>
                  </a:lnTo>
                  <a:lnTo>
                    <a:pt x="273183" y="1521923"/>
                  </a:lnTo>
                  <a:cubicBezTo>
                    <a:pt x="268102" y="1520657"/>
                    <a:pt x="243959" y="1515592"/>
                    <a:pt x="222358" y="1514326"/>
                  </a:cubicBezTo>
                  <a:cubicBezTo>
                    <a:pt x="199488" y="1511794"/>
                    <a:pt x="188052" y="1499132"/>
                    <a:pt x="185511" y="1495334"/>
                  </a:cubicBezTo>
                  <a:lnTo>
                    <a:pt x="184240" y="1494068"/>
                  </a:lnTo>
                  <a:cubicBezTo>
                    <a:pt x="181699" y="1491535"/>
                    <a:pt x="180429" y="1483938"/>
                    <a:pt x="179158" y="1481406"/>
                  </a:cubicBezTo>
                  <a:lnTo>
                    <a:pt x="168993" y="1480140"/>
                  </a:lnTo>
                  <a:lnTo>
                    <a:pt x="165180" y="1481406"/>
                  </a:lnTo>
                  <a:lnTo>
                    <a:pt x="116898" y="1481406"/>
                  </a:lnTo>
                  <a:lnTo>
                    <a:pt x="102921" y="1471277"/>
                  </a:lnTo>
                  <a:lnTo>
                    <a:pt x="87673" y="1468744"/>
                  </a:lnTo>
                  <a:lnTo>
                    <a:pt x="87673" y="1468744"/>
                  </a:lnTo>
                  <a:cubicBezTo>
                    <a:pt x="87673" y="1468744"/>
                    <a:pt x="67343" y="1443421"/>
                    <a:pt x="54637" y="1433292"/>
                  </a:cubicBezTo>
                  <a:cubicBezTo>
                    <a:pt x="48284" y="1428227"/>
                    <a:pt x="36848" y="1426961"/>
                    <a:pt x="29225" y="1426961"/>
                  </a:cubicBezTo>
                  <a:cubicBezTo>
                    <a:pt x="22872" y="1426961"/>
                    <a:pt x="17789" y="1428227"/>
                    <a:pt x="16519" y="1428227"/>
                  </a:cubicBezTo>
                  <a:lnTo>
                    <a:pt x="8895" y="1432026"/>
                  </a:lnTo>
                  <a:lnTo>
                    <a:pt x="2542" y="1429493"/>
                  </a:lnTo>
                  <a:lnTo>
                    <a:pt x="0" y="1416832"/>
                  </a:lnTo>
                  <a:lnTo>
                    <a:pt x="0" y="1416832"/>
                  </a:lnTo>
                  <a:cubicBezTo>
                    <a:pt x="0" y="1415566"/>
                    <a:pt x="11436" y="1396573"/>
                    <a:pt x="19059" y="1386444"/>
                  </a:cubicBezTo>
                  <a:cubicBezTo>
                    <a:pt x="22872" y="1381379"/>
                    <a:pt x="24142" y="1367452"/>
                    <a:pt x="26684" y="1352258"/>
                  </a:cubicBezTo>
                  <a:cubicBezTo>
                    <a:pt x="27955" y="1340862"/>
                    <a:pt x="29225" y="1329467"/>
                    <a:pt x="31765" y="1319338"/>
                  </a:cubicBezTo>
                  <a:cubicBezTo>
                    <a:pt x="36848" y="1297813"/>
                    <a:pt x="52097" y="1277554"/>
                    <a:pt x="54637" y="1275022"/>
                  </a:cubicBezTo>
                  <a:lnTo>
                    <a:pt x="55907" y="1245900"/>
                  </a:lnTo>
                  <a:lnTo>
                    <a:pt x="82590" y="1210448"/>
                  </a:lnTo>
                  <a:lnTo>
                    <a:pt x="97838" y="1206650"/>
                  </a:lnTo>
                  <a:lnTo>
                    <a:pt x="97838" y="1204117"/>
                  </a:lnTo>
                  <a:lnTo>
                    <a:pt x="97838" y="1204117"/>
                  </a:lnTo>
                  <a:cubicBezTo>
                    <a:pt x="99109" y="1202851"/>
                    <a:pt x="105462" y="1192722"/>
                    <a:pt x="108002" y="1190189"/>
                  </a:cubicBezTo>
                  <a:cubicBezTo>
                    <a:pt x="109274" y="1188923"/>
                    <a:pt x="111815" y="1183859"/>
                    <a:pt x="111815" y="1182592"/>
                  </a:cubicBezTo>
                  <a:lnTo>
                    <a:pt x="111815" y="1149672"/>
                  </a:lnTo>
                  <a:cubicBezTo>
                    <a:pt x="111815" y="1145874"/>
                    <a:pt x="113085" y="1144608"/>
                    <a:pt x="113085" y="1144608"/>
                  </a:cubicBezTo>
                  <a:cubicBezTo>
                    <a:pt x="116898" y="1140809"/>
                    <a:pt x="128334" y="1128148"/>
                    <a:pt x="130874" y="1126882"/>
                  </a:cubicBezTo>
                  <a:cubicBezTo>
                    <a:pt x="132145" y="1124349"/>
                    <a:pt x="133415" y="1104091"/>
                    <a:pt x="133415" y="1101558"/>
                  </a:cubicBezTo>
                  <a:cubicBezTo>
                    <a:pt x="133415" y="1097760"/>
                    <a:pt x="137227" y="1095228"/>
                    <a:pt x="139768" y="1093961"/>
                  </a:cubicBezTo>
                  <a:cubicBezTo>
                    <a:pt x="141040" y="1092695"/>
                    <a:pt x="142310" y="1086364"/>
                    <a:pt x="143580" y="1081300"/>
                  </a:cubicBezTo>
                  <a:cubicBezTo>
                    <a:pt x="143580" y="1080034"/>
                    <a:pt x="143580" y="1076235"/>
                    <a:pt x="141040" y="1072437"/>
                  </a:cubicBezTo>
                  <a:cubicBezTo>
                    <a:pt x="139768" y="1069904"/>
                    <a:pt x="125791" y="1057243"/>
                    <a:pt x="118168" y="1052178"/>
                  </a:cubicBezTo>
                  <a:cubicBezTo>
                    <a:pt x="114356" y="1048380"/>
                    <a:pt x="113085" y="1047113"/>
                    <a:pt x="111815" y="1047113"/>
                  </a:cubicBezTo>
                  <a:cubicBezTo>
                    <a:pt x="109274" y="1044581"/>
                    <a:pt x="108002" y="1024323"/>
                    <a:pt x="108002" y="1023056"/>
                  </a:cubicBezTo>
                  <a:cubicBezTo>
                    <a:pt x="108002" y="1021790"/>
                    <a:pt x="105462" y="1019258"/>
                    <a:pt x="104192" y="1016726"/>
                  </a:cubicBezTo>
                  <a:cubicBezTo>
                    <a:pt x="100379" y="1012927"/>
                    <a:pt x="96568" y="1006596"/>
                    <a:pt x="95296" y="1001532"/>
                  </a:cubicBezTo>
                  <a:cubicBezTo>
                    <a:pt x="94026" y="992669"/>
                    <a:pt x="99109" y="980007"/>
                    <a:pt x="99109" y="977475"/>
                  </a:cubicBezTo>
                  <a:lnTo>
                    <a:pt x="101649" y="936958"/>
                  </a:lnTo>
                  <a:lnTo>
                    <a:pt x="104192" y="931893"/>
                  </a:lnTo>
                  <a:lnTo>
                    <a:pt x="104192" y="928095"/>
                  </a:lnTo>
                  <a:lnTo>
                    <a:pt x="102921" y="923030"/>
                  </a:lnTo>
                  <a:lnTo>
                    <a:pt x="102921" y="909102"/>
                  </a:lnTo>
                  <a:lnTo>
                    <a:pt x="110545" y="905304"/>
                  </a:lnTo>
                  <a:lnTo>
                    <a:pt x="110545" y="887577"/>
                  </a:lnTo>
                  <a:lnTo>
                    <a:pt x="102921" y="867319"/>
                  </a:lnTo>
                  <a:lnTo>
                    <a:pt x="106732" y="857190"/>
                  </a:lnTo>
                  <a:lnTo>
                    <a:pt x="104192" y="855923"/>
                  </a:lnTo>
                  <a:lnTo>
                    <a:pt x="104192" y="848327"/>
                  </a:lnTo>
                  <a:cubicBezTo>
                    <a:pt x="101649" y="845794"/>
                    <a:pt x="94026" y="838197"/>
                    <a:pt x="90215" y="833133"/>
                  </a:cubicBezTo>
                  <a:lnTo>
                    <a:pt x="90215" y="831866"/>
                  </a:lnTo>
                  <a:cubicBezTo>
                    <a:pt x="85132" y="825536"/>
                    <a:pt x="82590" y="820471"/>
                    <a:pt x="80050" y="812874"/>
                  </a:cubicBezTo>
                  <a:cubicBezTo>
                    <a:pt x="78779" y="805277"/>
                    <a:pt x="81320" y="797680"/>
                    <a:pt x="86403" y="791349"/>
                  </a:cubicBezTo>
                  <a:cubicBezTo>
                    <a:pt x="92756" y="785019"/>
                    <a:pt x="96568" y="778688"/>
                    <a:pt x="96568" y="776156"/>
                  </a:cubicBezTo>
                  <a:cubicBezTo>
                    <a:pt x="97838" y="772357"/>
                    <a:pt x="96568" y="752098"/>
                    <a:pt x="96568" y="744501"/>
                  </a:cubicBezTo>
                  <a:lnTo>
                    <a:pt x="96568" y="743235"/>
                  </a:lnTo>
                  <a:lnTo>
                    <a:pt x="102921" y="740703"/>
                  </a:lnTo>
                  <a:lnTo>
                    <a:pt x="102921" y="734372"/>
                  </a:lnTo>
                  <a:lnTo>
                    <a:pt x="115627" y="734372"/>
                  </a:lnTo>
                  <a:cubicBezTo>
                    <a:pt x="115627" y="733106"/>
                    <a:pt x="116898" y="729308"/>
                    <a:pt x="116898" y="726775"/>
                  </a:cubicBezTo>
                  <a:cubicBezTo>
                    <a:pt x="116898" y="721711"/>
                    <a:pt x="121981" y="711581"/>
                    <a:pt x="127062" y="705251"/>
                  </a:cubicBezTo>
                  <a:cubicBezTo>
                    <a:pt x="132145" y="700186"/>
                    <a:pt x="135957" y="698920"/>
                    <a:pt x="139768" y="697654"/>
                  </a:cubicBezTo>
                  <a:cubicBezTo>
                    <a:pt x="141040" y="697654"/>
                    <a:pt x="142310" y="696387"/>
                    <a:pt x="142310" y="696387"/>
                  </a:cubicBezTo>
                  <a:cubicBezTo>
                    <a:pt x="144851" y="695121"/>
                    <a:pt x="147393" y="692589"/>
                    <a:pt x="149933" y="688790"/>
                  </a:cubicBezTo>
                  <a:cubicBezTo>
                    <a:pt x="151204" y="687524"/>
                    <a:pt x="152474" y="686258"/>
                    <a:pt x="153746" y="684992"/>
                  </a:cubicBezTo>
                  <a:cubicBezTo>
                    <a:pt x="155016" y="683726"/>
                    <a:pt x="156287" y="681193"/>
                    <a:pt x="158827" y="678661"/>
                  </a:cubicBezTo>
                  <a:cubicBezTo>
                    <a:pt x="161369" y="674863"/>
                    <a:pt x="163910" y="671064"/>
                    <a:pt x="167722" y="668532"/>
                  </a:cubicBezTo>
                  <a:cubicBezTo>
                    <a:pt x="170263" y="666000"/>
                    <a:pt x="174076" y="662201"/>
                    <a:pt x="177886" y="649540"/>
                  </a:cubicBezTo>
                  <a:cubicBezTo>
                    <a:pt x="179158" y="648273"/>
                    <a:pt x="176616" y="634346"/>
                    <a:pt x="174076" y="622950"/>
                  </a:cubicBezTo>
                  <a:lnTo>
                    <a:pt x="155016" y="619152"/>
                  </a:lnTo>
                  <a:lnTo>
                    <a:pt x="152474" y="610289"/>
                  </a:lnTo>
                  <a:lnTo>
                    <a:pt x="147393" y="603958"/>
                  </a:lnTo>
                  <a:lnTo>
                    <a:pt x="142310" y="574836"/>
                  </a:lnTo>
                  <a:lnTo>
                    <a:pt x="134687" y="564707"/>
                  </a:lnTo>
                  <a:lnTo>
                    <a:pt x="134687" y="540650"/>
                  </a:lnTo>
                  <a:lnTo>
                    <a:pt x="138498" y="534319"/>
                  </a:lnTo>
                  <a:lnTo>
                    <a:pt x="137227" y="520391"/>
                  </a:lnTo>
                  <a:lnTo>
                    <a:pt x="132145" y="516593"/>
                  </a:lnTo>
                  <a:lnTo>
                    <a:pt x="132145" y="515327"/>
                  </a:lnTo>
                  <a:cubicBezTo>
                    <a:pt x="132145" y="506464"/>
                    <a:pt x="133415" y="491270"/>
                    <a:pt x="132145" y="490003"/>
                  </a:cubicBezTo>
                  <a:cubicBezTo>
                    <a:pt x="130874" y="487471"/>
                    <a:pt x="121981" y="482407"/>
                    <a:pt x="116898" y="479874"/>
                  </a:cubicBezTo>
                  <a:cubicBezTo>
                    <a:pt x="110545" y="477342"/>
                    <a:pt x="108002" y="465946"/>
                    <a:pt x="108002" y="463414"/>
                  </a:cubicBezTo>
                  <a:cubicBezTo>
                    <a:pt x="108002" y="460882"/>
                    <a:pt x="111815" y="454551"/>
                    <a:pt x="113085" y="452019"/>
                  </a:cubicBezTo>
                  <a:cubicBezTo>
                    <a:pt x="113085" y="450753"/>
                    <a:pt x="113085" y="446954"/>
                    <a:pt x="111815" y="444422"/>
                  </a:cubicBezTo>
                  <a:cubicBezTo>
                    <a:pt x="108002" y="438091"/>
                    <a:pt x="100379" y="426696"/>
                    <a:pt x="97838" y="425429"/>
                  </a:cubicBezTo>
                  <a:cubicBezTo>
                    <a:pt x="94026" y="424163"/>
                    <a:pt x="82590" y="415300"/>
                    <a:pt x="81320" y="415300"/>
                  </a:cubicBezTo>
                  <a:lnTo>
                    <a:pt x="81320" y="415300"/>
                  </a:lnTo>
                  <a:lnTo>
                    <a:pt x="81320" y="414034"/>
                  </a:lnTo>
                  <a:cubicBezTo>
                    <a:pt x="80050" y="410235"/>
                    <a:pt x="77509" y="393775"/>
                    <a:pt x="77509" y="392509"/>
                  </a:cubicBezTo>
                  <a:cubicBezTo>
                    <a:pt x="77509" y="391243"/>
                    <a:pt x="76237" y="387445"/>
                    <a:pt x="74967" y="384912"/>
                  </a:cubicBezTo>
                  <a:cubicBezTo>
                    <a:pt x="73696" y="383646"/>
                    <a:pt x="71156" y="376049"/>
                    <a:pt x="71156" y="373517"/>
                  </a:cubicBezTo>
                  <a:cubicBezTo>
                    <a:pt x="71156" y="370985"/>
                    <a:pt x="63531" y="360855"/>
                    <a:pt x="59720" y="355791"/>
                  </a:cubicBezTo>
                  <a:cubicBezTo>
                    <a:pt x="57178" y="353258"/>
                    <a:pt x="57178" y="339331"/>
                    <a:pt x="57178" y="330467"/>
                  </a:cubicBezTo>
                  <a:cubicBezTo>
                    <a:pt x="57178" y="327935"/>
                    <a:pt x="55907" y="319072"/>
                    <a:pt x="54637" y="311475"/>
                  </a:cubicBezTo>
                  <a:cubicBezTo>
                    <a:pt x="53367" y="307677"/>
                    <a:pt x="53367" y="303878"/>
                    <a:pt x="53367" y="302612"/>
                  </a:cubicBezTo>
                  <a:cubicBezTo>
                    <a:pt x="53367" y="301346"/>
                    <a:pt x="50825" y="297547"/>
                    <a:pt x="49554" y="295015"/>
                  </a:cubicBezTo>
                  <a:cubicBezTo>
                    <a:pt x="48284" y="293749"/>
                    <a:pt x="48284" y="292483"/>
                    <a:pt x="48284" y="292483"/>
                  </a:cubicBezTo>
                  <a:cubicBezTo>
                    <a:pt x="47014" y="289950"/>
                    <a:pt x="48284" y="270958"/>
                    <a:pt x="49554" y="267160"/>
                  </a:cubicBezTo>
                  <a:cubicBezTo>
                    <a:pt x="50825" y="264627"/>
                    <a:pt x="53367" y="264627"/>
                    <a:pt x="57178" y="264627"/>
                  </a:cubicBezTo>
                  <a:cubicBezTo>
                    <a:pt x="58450" y="264627"/>
                    <a:pt x="60990" y="264627"/>
                    <a:pt x="60990" y="264627"/>
                  </a:cubicBezTo>
                  <a:lnTo>
                    <a:pt x="72426" y="257030"/>
                  </a:lnTo>
                  <a:cubicBezTo>
                    <a:pt x="71156" y="254498"/>
                    <a:pt x="69884" y="246901"/>
                    <a:pt x="68614" y="244369"/>
                  </a:cubicBezTo>
                  <a:cubicBezTo>
                    <a:pt x="67343" y="240570"/>
                    <a:pt x="64803" y="226642"/>
                    <a:pt x="64803" y="224110"/>
                  </a:cubicBezTo>
                  <a:cubicBezTo>
                    <a:pt x="64803" y="221578"/>
                    <a:pt x="63531" y="215247"/>
                    <a:pt x="60990" y="212715"/>
                  </a:cubicBezTo>
                  <a:cubicBezTo>
                    <a:pt x="58450" y="210182"/>
                    <a:pt x="58450" y="200053"/>
                    <a:pt x="58450" y="186125"/>
                  </a:cubicBezTo>
                  <a:cubicBezTo>
                    <a:pt x="58450" y="182327"/>
                    <a:pt x="58450" y="179795"/>
                    <a:pt x="58450" y="178528"/>
                  </a:cubicBezTo>
                  <a:cubicBezTo>
                    <a:pt x="58450" y="169665"/>
                    <a:pt x="62261" y="151939"/>
                    <a:pt x="64803" y="146874"/>
                  </a:cubicBezTo>
                  <a:cubicBezTo>
                    <a:pt x="66073" y="144342"/>
                    <a:pt x="67343" y="140544"/>
                    <a:pt x="68614" y="135479"/>
                  </a:cubicBezTo>
                  <a:cubicBezTo>
                    <a:pt x="71156" y="127882"/>
                    <a:pt x="73696" y="122817"/>
                    <a:pt x="74967" y="121551"/>
                  </a:cubicBezTo>
                  <a:cubicBezTo>
                    <a:pt x="76237" y="120285"/>
                    <a:pt x="74967" y="117753"/>
                    <a:pt x="74967" y="116487"/>
                  </a:cubicBezTo>
                  <a:cubicBezTo>
                    <a:pt x="74967" y="113954"/>
                    <a:pt x="74967" y="112688"/>
                    <a:pt x="74967" y="111422"/>
                  </a:cubicBezTo>
                  <a:cubicBezTo>
                    <a:pt x="74967" y="110156"/>
                    <a:pt x="72426" y="106357"/>
                    <a:pt x="71156" y="105091"/>
                  </a:cubicBezTo>
                  <a:cubicBezTo>
                    <a:pt x="69884" y="103825"/>
                    <a:pt x="69884" y="102559"/>
                    <a:pt x="69884" y="102559"/>
                  </a:cubicBezTo>
                  <a:cubicBezTo>
                    <a:pt x="68614" y="101293"/>
                    <a:pt x="62261" y="97494"/>
                    <a:pt x="58450" y="96228"/>
                  </a:cubicBezTo>
                  <a:cubicBezTo>
                    <a:pt x="57178" y="94962"/>
                    <a:pt x="54637" y="94962"/>
                    <a:pt x="54637" y="94962"/>
                  </a:cubicBezTo>
                  <a:cubicBezTo>
                    <a:pt x="49554" y="92430"/>
                    <a:pt x="52097" y="72171"/>
                    <a:pt x="52097" y="72171"/>
                  </a:cubicBezTo>
                  <a:cubicBezTo>
                    <a:pt x="52097" y="69639"/>
                    <a:pt x="54637" y="67106"/>
                    <a:pt x="57178" y="63308"/>
                  </a:cubicBezTo>
                  <a:cubicBezTo>
                    <a:pt x="58450" y="60776"/>
                    <a:pt x="60990" y="58243"/>
                    <a:pt x="62261" y="55711"/>
                  </a:cubicBezTo>
                  <a:cubicBezTo>
                    <a:pt x="64803" y="49380"/>
                    <a:pt x="59720" y="40517"/>
                    <a:pt x="55907" y="36719"/>
                  </a:cubicBezTo>
                  <a:cubicBezTo>
                    <a:pt x="50825" y="31654"/>
                    <a:pt x="53367" y="15194"/>
                    <a:pt x="55907" y="12662"/>
                  </a:cubicBezTo>
                  <a:cubicBezTo>
                    <a:pt x="58450" y="8863"/>
                    <a:pt x="69884" y="1266"/>
                    <a:pt x="71156" y="0"/>
                  </a:cubicBezTo>
                  <a:cubicBezTo>
                    <a:pt x="71156" y="0"/>
                    <a:pt x="72426" y="0"/>
                    <a:pt x="72426" y="0"/>
                  </a:cubicBezTo>
                  <a:cubicBezTo>
                    <a:pt x="74967" y="0"/>
                    <a:pt x="80050" y="3798"/>
                    <a:pt x="85132" y="8863"/>
                  </a:cubicBezTo>
                  <a:lnTo>
                    <a:pt x="86403" y="10129"/>
                  </a:lnTo>
                  <a:cubicBezTo>
                    <a:pt x="86403" y="10129"/>
                    <a:pt x="86403" y="10129"/>
                    <a:pt x="87673" y="10129"/>
                  </a:cubicBezTo>
                  <a:cubicBezTo>
                    <a:pt x="88943" y="10129"/>
                    <a:pt x="88943" y="10129"/>
                    <a:pt x="90215" y="10129"/>
                  </a:cubicBezTo>
                  <a:cubicBezTo>
                    <a:pt x="91485" y="10129"/>
                    <a:pt x="92756" y="10129"/>
                    <a:pt x="94026" y="10129"/>
                  </a:cubicBezTo>
                  <a:cubicBezTo>
                    <a:pt x="96568" y="10129"/>
                    <a:pt x="99109" y="10129"/>
                    <a:pt x="99109" y="11395"/>
                  </a:cubicBezTo>
                  <a:cubicBezTo>
                    <a:pt x="100379" y="12662"/>
                    <a:pt x="104192" y="18992"/>
                    <a:pt x="109274" y="27855"/>
                  </a:cubicBezTo>
                  <a:cubicBezTo>
                    <a:pt x="111815" y="32920"/>
                    <a:pt x="114356" y="37985"/>
                    <a:pt x="115627" y="39251"/>
                  </a:cubicBezTo>
                  <a:cubicBezTo>
                    <a:pt x="116898" y="41783"/>
                    <a:pt x="133415" y="53179"/>
                    <a:pt x="144851" y="62042"/>
                  </a:cubicBezTo>
                  <a:cubicBezTo>
                    <a:pt x="151204" y="67106"/>
                    <a:pt x="156287" y="70905"/>
                    <a:pt x="158827" y="72171"/>
                  </a:cubicBezTo>
                  <a:cubicBezTo>
                    <a:pt x="160099" y="73437"/>
                    <a:pt x="163910" y="75970"/>
                    <a:pt x="166452" y="77236"/>
                  </a:cubicBezTo>
                  <a:cubicBezTo>
                    <a:pt x="175346" y="83566"/>
                    <a:pt x="189322" y="92430"/>
                    <a:pt x="198218" y="102559"/>
                  </a:cubicBezTo>
                  <a:cubicBezTo>
                    <a:pt x="209652" y="116487"/>
                    <a:pt x="228711" y="135479"/>
                    <a:pt x="241417" y="141810"/>
                  </a:cubicBezTo>
                  <a:cubicBezTo>
                    <a:pt x="269372" y="158270"/>
                    <a:pt x="288431" y="169665"/>
                    <a:pt x="290972" y="169665"/>
                  </a:cubicBezTo>
                  <a:cubicBezTo>
                    <a:pt x="294784" y="169665"/>
                    <a:pt x="317654" y="151939"/>
                    <a:pt x="327820" y="144342"/>
                  </a:cubicBezTo>
                  <a:cubicBezTo>
                    <a:pt x="331632" y="141810"/>
                    <a:pt x="334173" y="140544"/>
                    <a:pt x="335443" y="139277"/>
                  </a:cubicBezTo>
                  <a:cubicBezTo>
                    <a:pt x="339256" y="136745"/>
                    <a:pt x="341796" y="126616"/>
                    <a:pt x="344339" y="119019"/>
                  </a:cubicBezTo>
                  <a:cubicBezTo>
                    <a:pt x="346879" y="112688"/>
                    <a:pt x="348149" y="108890"/>
                    <a:pt x="349420" y="107624"/>
                  </a:cubicBezTo>
                  <a:cubicBezTo>
                    <a:pt x="351962" y="103825"/>
                    <a:pt x="363398" y="103825"/>
                    <a:pt x="378645" y="102559"/>
                  </a:cubicBezTo>
                  <a:lnTo>
                    <a:pt x="381185" y="102559"/>
                  </a:lnTo>
                  <a:cubicBezTo>
                    <a:pt x="391351" y="102559"/>
                    <a:pt x="400244" y="103825"/>
                    <a:pt x="407869" y="108890"/>
                  </a:cubicBezTo>
                  <a:cubicBezTo>
                    <a:pt x="414222" y="112688"/>
                    <a:pt x="423116" y="113954"/>
                    <a:pt x="434552" y="116487"/>
                  </a:cubicBezTo>
                  <a:cubicBezTo>
                    <a:pt x="445988" y="119019"/>
                    <a:pt x="454882" y="126616"/>
                    <a:pt x="457422" y="127882"/>
                  </a:cubicBezTo>
                  <a:cubicBezTo>
                    <a:pt x="462505" y="127882"/>
                    <a:pt x="494270" y="127882"/>
                    <a:pt x="505706" y="129148"/>
                  </a:cubicBezTo>
                  <a:cubicBezTo>
                    <a:pt x="514600" y="130414"/>
                    <a:pt x="526036" y="140544"/>
                    <a:pt x="533659" y="146874"/>
                  </a:cubicBezTo>
                  <a:cubicBezTo>
                    <a:pt x="536201" y="148141"/>
                    <a:pt x="537472" y="150673"/>
                    <a:pt x="538742" y="150673"/>
                  </a:cubicBezTo>
                  <a:cubicBezTo>
                    <a:pt x="542555" y="154471"/>
                    <a:pt x="569237" y="158270"/>
                    <a:pt x="584484" y="159536"/>
                  </a:cubicBezTo>
                  <a:lnTo>
                    <a:pt x="585756" y="159536"/>
                  </a:lnTo>
                  <a:lnTo>
                    <a:pt x="585756" y="160802"/>
                  </a:lnTo>
                  <a:cubicBezTo>
                    <a:pt x="585756" y="160802"/>
                    <a:pt x="584484" y="184859"/>
                    <a:pt x="584484" y="189924"/>
                  </a:cubicBezTo>
                  <a:cubicBezTo>
                    <a:pt x="584484" y="192456"/>
                    <a:pt x="585756" y="196255"/>
                    <a:pt x="587026" y="198787"/>
                  </a:cubicBezTo>
                  <a:cubicBezTo>
                    <a:pt x="588296" y="201319"/>
                    <a:pt x="588296" y="202585"/>
                    <a:pt x="589567" y="205118"/>
                  </a:cubicBezTo>
                  <a:cubicBezTo>
                    <a:pt x="590837" y="210182"/>
                    <a:pt x="592109" y="216513"/>
                    <a:pt x="592109" y="221578"/>
                  </a:cubicBezTo>
                  <a:cubicBezTo>
                    <a:pt x="592109" y="224110"/>
                    <a:pt x="592109" y="226642"/>
                    <a:pt x="590837" y="227909"/>
                  </a:cubicBezTo>
                  <a:cubicBezTo>
                    <a:pt x="590837" y="229175"/>
                    <a:pt x="589567" y="231707"/>
                    <a:pt x="589567" y="232973"/>
                  </a:cubicBezTo>
                  <a:lnTo>
                    <a:pt x="589567" y="250699"/>
                  </a:lnTo>
                  <a:cubicBezTo>
                    <a:pt x="589567" y="255764"/>
                    <a:pt x="593379" y="262095"/>
                    <a:pt x="593379" y="264627"/>
                  </a:cubicBezTo>
                  <a:cubicBezTo>
                    <a:pt x="594650" y="265893"/>
                    <a:pt x="595920" y="269692"/>
                    <a:pt x="597190" y="273490"/>
                  </a:cubicBezTo>
                  <a:cubicBezTo>
                    <a:pt x="598462" y="276023"/>
                    <a:pt x="598462" y="279821"/>
                    <a:pt x="599732" y="281087"/>
                  </a:cubicBezTo>
                  <a:cubicBezTo>
                    <a:pt x="601003" y="284886"/>
                    <a:pt x="602273" y="288684"/>
                    <a:pt x="602273" y="292483"/>
                  </a:cubicBezTo>
                  <a:cubicBezTo>
                    <a:pt x="602273" y="296281"/>
                    <a:pt x="606085" y="297547"/>
                    <a:pt x="609896" y="298814"/>
                  </a:cubicBezTo>
                  <a:cubicBezTo>
                    <a:pt x="613709" y="300080"/>
                    <a:pt x="616249" y="303878"/>
                    <a:pt x="617521" y="307677"/>
                  </a:cubicBezTo>
                  <a:cubicBezTo>
                    <a:pt x="617521" y="308943"/>
                    <a:pt x="618792" y="308943"/>
                    <a:pt x="618792" y="310209"/>
                  </a:cubicBezTo>
                  <a:cubicBezTo>
                    <a:pt x="621332" y="314007"/>
                    <a:pt x="621332" y="317806"/>
                    <a:pt x="621332" y="320338"/>
                  </a:cubicBezTo>
                  <a:cubicBezTo>
                    <a:pt x="621332" y="321604"/>
                    <a:pt x="621332" y="321604"/>
                    <a:pt x="621332" y="322871"/>
                  </a:cubicBezTo>
                  <a:cubicBezTo>
                    <a:pt x="621332" y="325403"/>
                    <a:pt x="622602" y="330467"/>
                    <a:pt x="625145" y="335532"/>
                  </a:cubicBezTo>
                  <a:cubicBezTo>
                    <a:pt x="627685" y="340597"/>
                    <a:pt x="627685" y="350726"/>
                    <a:pt x="627685" y="353258"/>
                  </a:cubicBezTo>
                  <a:cubicBezTo>
                    <a:pt x="627685" y="355791"/>
                    <a:pt x="628956" y="355791"/>
                    <a:pt x="630227" y="357057"/>
                  </a:cubicBezTo>
                  <a:cubicBezTo>
                    <a:pt x="632768" y="358323"/>
                    <a:pt x="637851" y="364654"/>
                    <a:pt x="642934" y="372251"/>
                  </a:cubicBezTo>
                  <a:cubicBezTo>
                    <a:pt x="649287" y="381114"/>
                    <a:pt x="649287" y="406437"/>
                    <a:pt x="649287" y="406437"/>
                  </a:cubicBezTo>
                  <a:cubicBezTo>
                    <a:pt x="649287" y="407703"/>
                    <a:pt x="650557" y="408969"/>
                    <a:pt x="650557" y="411502"/>
                  </a:cubicBezTo>
                  <a:cubicBezTo>
                    <a:pt x="651827" y="414034"/>
                    <a:pt x="653098" y="416566"/>
                    <a:pt x="653098" y="419099"/>
                  </a:cubicBezTo>
                  <a:cubicBezTo>
                    <a:pt x="653098" y="421631"/>
                    <a:pt x="653098" y="424163"/>
                    <a:pt x="651827" y="426696"/>
                  </a:cubicBezTo>
                  <a:cubicBezTo>
                    <a:pt x="650557" y="429228"/>
                    <a:pt x="650557" y="433026"/>
                    <a:pt x="650557" y="435559"/>
                  </a:cubicBezTo>
                  <a:cubicBezTo>
                    <a:pt x="650557" y="438091"/>
                    <a:pt x="658180" y="452019"/>
                    <a:pt x="661993" y="459616"/>
                  </a:cubicBezTo>
                  <a:cubicBezTo>
                    <a:pt x="663263" y="463414"/>
                    <a:pt x="664533" y="464680"/>
                    <a:pt x="665804" y="465946"/>
                  </a:cubicBezTo>
                  <a:cubicBezTo>
                    <a:pt x="667074" y="469745"/>
                    <a:pt x="669616" y="487471"/>
                    <a:pt x="669616" y="490003"/>
                  </a:cubicBezTo>
                  <a:cubicBezTo>
                    <a:pt x="669616" y="491270"/>
                    <a:pt x="674699" y="501399"/>
                    <a:pt x="675969" y="505197"/>
                  </a:cubicBezTo>
                  <a:cubicBezTo>
                    <a:pt x="677240" y="507730"/>
                    <a:pt x="678510" y="508996"/>
                    <a:pt x="678510" y="510262"/>
                  </a:cubicBezTo>
                  <a:cubicBezTo>
                    <a:pt x="679780" y="512794"/>
                    <a:pt x="678510" y="516593"/>
                    <a:pt x="678510" y="519125"/>
                  </a:cubicBezTo>
                  <a:cubicBezTo>
                    <a:pt x="678510" y="520391"/>
                    <a:pt x="678510" y="520391"/>
                    <a:pt x="678510" y="521657"/>
                  </a:cubicBezTo>
                  <a:cubicBezTo>
                    <a:pt x="678510" y="522924"/>
                    <a:pt x="683593" y="533053"/>
                    <a:pt x="688676" y="540650"/>
                  </a:cubicBezTo>
                  <a:lnTo>
                    <a:pt x="688676" y="540650"/>
                  </a:lnTo>
                  <a:cubicBezTo>
                    <a:pt x="693758" y="549513"/>
                    <a:pt x="700111" y="573570"/>
                    <a:pt x="700111" y="578635"/>
                  </a:cubicBezTo>
                  <a:cubicBezTo>
                    <a:pt x="700111" y="579901"/>
                    <a:pt x="700111" y="582433"/>
                    <a:pt x="698840" y="584965"/>
                  </a:cubicBezTo>
                  <a:cubicBezTo>
                    <a:pt x="698840" y="588764"/>
                    <a:pt x="697569" y="595095"/>
                    <a:pt x="698840" y="596361"/>
                  </a:cubicBezTo>
                  <a:cubicBezTo>
                    <a:pt x="698840" y="597627"/>
                    <a:pt x="701382" y="600159"/>
                    <a:pt x="702652" y="602692"/>
                  </a:cubicBezTo>
                  <a:cubicBezTo>
                    <a:pt x="705193" y="607756"/>
                    <a:pt x="709005" y="612821"/>
                    <a:pt x="710275" y="616619"/>
                  </a:cubicBezTo>
                  <a:cubicBezTo>
                    <a:pt x="711546" y="620418"/>
                    <a:pt x="714088" y="630547"/>
                    <a:pt x="715358" y="636878"/>
                  </a:cubicBezTo>
                  <a:cubicBezTo>
                    <a:pt x="716628" y="639410"/>
                    <a:pt x="716628" y="641943"/>
                    <a:pt x="716628" y="643209"/>
                  </a:cubicBezTo>
                  <a:lnTo>
                    <a:pt x="716628" y="644475"/>
                  </a:lnTo>
                  <a:cubicBezTo>
                    <a:pt x="717899" y="648273"/>
                    <a:pt x="720441" y="655870"/>
                    <a:pt x="721711" y="658403"/>
                  </a:cubicBezTo>
                  <a:cubicBezTo>
                    <a:pt x="722982" y="659669"/>
                    <a:pt x="722982" y="662201"/>
                    <a:pt x="724252" y="666000"/>
                  </a:cubicBezTo>
                  <a:lnTo>
                    <a:pt x="725524" y="668532"/>
                  </a:lnTo>
                  <a:lnTo>
                    <a:pt x="722982" y="668532"/>
                  </a:lnTo>
                  <a:cubicBezTo>
                    <a:pt x="722982" y="668532"/>
                    <a:pt x="719171" y="668532"/>
                    <a:pt x="716628" y="671064"/>
                  </a:cubicBezTo>
                  <a:cubicBezTo>
                    <a:pt x="714088" y="673597"/>
                    <a:pt x="706464" y="678661"/>
                    <a:pt x="700111" y="684992"/>
                  </a:cubicBezTo>
                  <a:cubicBezTo>
                    <a:pt x="693758" y="691323"/>
                    <a:pt x="684863" y="698920"/>
                    <a:pt x="667074" y="706517"/>
                  </a:cubicBezTo>
                  <a:cubicBezTo>
                    <a:pt x="651827" y="712847"/>
                    <a:pt x="634038" y="719178"/>
                    <a:pt x="628956" y="720444"/>
                  </a:cubicBezTo>
                  <a:lnTo>
                    <a:pt x="626415" y="731840"/>
                  </a:lnTo>
                  <a:lnTo>
                    <a:pt x="609896" y="729308"/>
                  </a:lnTo>
                  <a:lnTo>
                    <a:pt x="609896" y="726775"/>
                  </a:lnTo>
                  <a:lnTo>
                    <a:pt x="608626" y="726775"/>
                  </a:lnTo>
                  <a:lnTo>
                    <a:pt x="607356" y="730574"/>
                  </a:lnTo>
                  <a:lnTo>
                    <a:pt x="609896" y="731840"/>
                  </a:lnTo>
                  <a:lnTo>
                    <a:pt x="611168" y="741969"/>
                  </a:lnTo>
                  <a:lnTo>
                    <a:pt x="621332" y="743235"/>
                  </a:lnTo>
                  <a:lnTo>
                    <a:pt x="626415" y="769825"/>
                  </a:lnTo>
                  <a:lnTo>
                    <a:pt x="622602" y="773623"/>
                  </a:lnTo>
                  <a:lnTo>
                    <a:pt x="622602" y="773623"/>
                  </a:lnTo>
                  <a:cubicBezTo>
                    <a:pt x="622602" y="773623"/>
                    <a:pt x="609896" y="777422"/>
                    <a:pt x="604815" y="777422"/>
                  </a:cubicBezTo>
                  <a:cubicBezTo>
                    <a:pt x="602273" y="777422"/>
                    <a:pt x="599732" y="776156"/>
                    <a:pt x="597190" y="774889"/>
                  </a:cubicBezTo>
                  <a:cubicBezTo>
                    <a:pt x="593379" y="773623"/>
                    <a:pt x="590837" y="772357"/>
                    <a:pt x="588296" y="772357"/>
                  </a:cubicBezTo>
                  <a:cubicBezTo>
                    <a:pt x="583214" y="772357"/>
                    <a:pt x="574320" y="773623"/>
                    <a:pt x="573050" y="773623"/>
                  </a:cubicBezTo>
                  <a:cubicBezTo>
                    <a:pt x="570507" y="774889"/>
                    <a:pt x="553990" y="781220"/>
                    <a:pt x="548908" y="782486"/>
                  </a:cubicBezTo>
                  <a:cubicBezTo>
                    <a:pt x="543825" y="783752"/>
                    <a:pt x="518412" y="790083"/>
                    <a:pt x="514600" y="791349"/>
                  </a:cubicBezTo>
                  <a:lnTo>
                    <a:pt x="508247" y="795148"/>
                  </a:lnTo>
                  <a:lnTo>
                    <a:pt x="496813" y="795148"/>
                  </a:lnTo>
                  <a:lnTo>
                    <a:pt x="496813" y="796414"/>
                  </a:lnTo>
                  <a:lnTo>
                    <a:pt x="503166" y="800212"/>
                  </a:lnTo>
                  <a:lnTo>
                    <a:pt x="501894" y="804011"/>
                  </a:lnTo>
                  <a:lnTo>
                    <a:pt x="494270" y="805277"/>
                  </a:lnTo>
                  <a:lnTo>
                    <a:pt x="494270" y="809076"/>
                  </a:lnTo>
                  <a:lnTo>
                    <a:pt x="503166" y="811608"/>
                  </a:lnTo>
                  <a:lnTo>
                    <a:pt x="505706" y="824269"/>
                  </a:lnTo>
                  <a:cubicBezTo>
                    <a:pt x="508247" y="824269"/>
                    <a:pt x="514600" y="824269"/>
                    <a:pt x="518412" y="826802"/>
                  </a:cubicBezTo>
                  <a:cubicBezTo>
                    <a:pt x="520953" y="828068"/>
                    <a:pt x="523495" y="831866"/>
                    <a:pt x="526036" y="835665"/>
                  </a:cubicBezTo>
                  <a:cubicBezTo>
                    <a:pt x="528578" y="839463"/>
                    <a:pt x="532389" y="844528"/>
                    <a:pt x="534931" y="844528"/>
                  </a:cubicBezTo>
                  <a:lnTo>
                    <a:pt x="537472" y="844528"/>
                  </a:lnTo>
                  <a:cubicBezTo>
                    <a:pt x="543825" y="845794"/>
                    <a:pt x="557801" y="849593"/>
                    <a:pt x="575590" y="852125"/>
                  </a:cubicBezTo>
                  <a:cubicBezTo>
                    <a:pt x="597190" y="855923"/>
                    <a:pt x="630227" y="863520"/>
                    <a:pt x="639121" y="866053"/>
                  </a:cubicBezTo>
                  <a:cubicBezTo>
                    <a:pt x="648015" y="868585"/>
                    <a:pt x="664533" y="881247"/>
                    <a:pt x="667074" y="882513"/>
                  </a:cubicBezTo>
                  <a:lnTo>
                    <a:pt x="668346" y="882513"/>
                  </a:lnTo>
                  <a:lnTo>
                    <a:pt x="672157" y="876182"/>
                  </a:lnTo>
                  <a:lnTo>
                    <a:pt x="673427" y="876182"/>
                  </a:lnTo>
                  <a:cubicBezTo>
                    <a:pt x="673427" y="876182"/>
                    <a:pt x="689946" y="878714"/>
                    <a:pt x="698840" y="882513"/>
                  </a:cubicBezTo>
                  <a:cubicBezTo>
                    <a:pt x="707735" y="885045"/>
                    <a:pt x="728064" y="888844"/>
                    <a:pt x="728064" y="888844"/>
                  </a:cubicBezTo>
                  <a:lnTo>
                    <a:pt x="729335" y="888844"/>
                  </a:lnTo>
                  <a:lnTo>
                    <a:pt x="729335" y="890110"/>
                  </a:lnTo>
                  <a:cubicBezTo>
                    <a:pt x="729335" y="897707"/>
                    <a:pt x="728064" y="906570"/>
                    <a:pt x="729335" y="907836"/>
                  </a:cubicBezTo>
                  <a:cubicBezTo>
                    <a:pt x="730605" y="909102"/>
                    <a:pt x="733147" y="915433"/>
                    <a:pt x="733147" y="917965"/>
                  </a:cubicBezTo>
                  <a:cubicBezTo>
                    <a:pt x="733147" y="919231"/>
                    <a:pt x="731877" y="920498"/>
                    <a:pt x="730605" y="923030"/>
                  </a:cubicBezTo>
                  <a:cubicBezTo>
                    <a:pt x="729335" y="924296"/>
                    <a:pt x="728064" y="926828"/>
                    <a:pt x="728064" y="928095"/>
                  </a:cubicBezTo>
                  <a:cubicBezTo>
                    <a:pt x="728064" y="929361"/>
                    <a:pt x="726794" y="931893"/>
                    <a:pt x="724252" y="936958"/>
                  </a:cubicBezTo>
                  <a:cubicBezTo>
                    <a:pt x="721711" y="940756"/>
                    <a:pt x="719171" y="945821"/>
                    <a:pt x="716628" y="950885"/>
                  </a:cubicBezTo>
                  <a:lnTo>
                    <a:pt x="715358" y="952152"/>
                  </a:lnTo>
                  <a:cubicBezTo>
                    <a:pt x="710275" y="962281"/>
                    <a:pt x="702652" y="976208"/>
                    <a:pt x="695029" y="985072"/>
                  </a:cubicBezTo>
                  <a:cubicBezTo>
                    <a:pt x="687405" y="995201"/>
                    <a:pt x="681052" y="1001532"/>
                    <a:pt x="670887" y="1006596"/>
                  </a:cubicBezTo>
                  <a:cubicBezTo>
                    <a:pt x="661993" y="1011661"/>
                    <a:pt x="651827" y="1020524"/>
                    <a:pt x="648015" y="1031920"/>
                  </a:cubicBezTo>
                  <a:cubicBezTo>
                    <a:pt x="645474" y="1039516"/>
                    <a:pt x="645474" y="1044581"/>
                    <a:pt x="645474" y="1048380"/>
                  </a:cubicBezTo>
                  <a:cubicBezTo>
                    <a:pt x="645474" y="1050912"/>
                    <a:pt x="645474" y="1052178"/>
                    <a:pt x="645474" y="1053444"/>
                  </a:cubicBezTo>
                  <a:cubicBezTo>
                    <a:pt x="644204" y="1058509"/>
                    <a:pt x="639121" y="1073703"/>
                    <a:pt x="635309" y="1080034"/>
                  </a:cubicBezTo>
                  <a:cubicBezTo>
                    <a:pt x="630227" y="1087631"/>
                    <a:pt x="614979" y="1096494"/>
                    <a:pt x="603543" y="1102824"/>
                  </a:cubicBezTo>
                  <a:cubicBezTo>
                    <a:pt x="598462" y="1105357"/>
                    <a:pt x="593379" y="1106623"/>
                    <a:pt x="589567" y="1107889"/>
                  </a:cubicBezTo>
                  <a:cubicBezTo>
                    <a:pt x="584484" y="1109155"/>
                    <a:pt x="581943" y="1110421"/>
                    <a:pt x="579403" y="1114220"/>
                  </a:cubicBezTo>
                  <a:cubicBezTo>
                    <a:pt x="575590" y="1120551"/>
                    <a:pt x="564154" y="1143342"/>
                    <a:pt x="564154" y="1144608"/>
                  </a:cubicBezTo>
                  <a:lnTo>
                    <a:pt x="564154" y="1145874"/>
                  </a:lnTo>
                  <a:lnTo>
                    <a:pt x="553990" y="1144608"/>
                  </a:lnTo>
                  <a:lnTo>
                    <a:pt x="551448" y="1143342"/>
                  </a:lnTo>
                  <a:lnTo>
                    <a:pt x="548908" y="1143342"/>
                  </a:lnTo>
                  <a:lnTo>
                    <a:pt x="541284" y="1164866"/>
                  </a:lnTo>
                  <a:lnTo>
                    <a:pt x="543825" y="1174996"/>
                  </a:lnTo>
                  <a:lnTo>
                    <a:pt x="542555" y="1183859"/>
                  </a:lnTo>
                  <a:lnTo>
                    <a:pt x="538742" y="1187657"/>
                  </a:lnTo>
                  <a:lnTo>
                    <a:pt x="529848" y="1250965"/>
                  </a:lnTo>
                  <a:lnTo>
                    <a:pt x="526036" y="1257296"/>
                  </a:lnTo>
                  <a:cubicBezTo>
                    <a:pt x="526036" y="1259828"/>
                    <a:pt x="522225" y="1275022"/>
                    <a:pt x="517142" y="1280087"/>
                  </a:cubicBezTo>
                  <a:cubicBezTo>
                    <a:pt x="512059" y="1286417"/>
                    <a:pt x="509519" y="1297813"/>
                    <a:pt x="509519" y="1302878"/>
                  </a:cubicBezTo>
                  <a:cubicBezTo>
                    <a:pt x="509519" y="1307942"/>
                    <a:pt x="512059" y="1318071"/>
                    <a:pt x="513330" y="1321870"/>
                  </a:cubicBezTo>
                  <a:cubicBezTo>
                    <a:pt x="514600" y="1325668"/>
                    <a:pt x="517142" y="1331999"/>
                    <a:pt x="517142" y="1337064"/>
                  </a:cubicBezTo>
                  <a:cubicBezTo>
                    <a:pt x="517142" y="1338330"/>
                    <a:pt x="517142" y="1339596"/>
                    <a:pt x="518412" y="1342129"/>
                  </a:cubicBezTo>
                  <a:cubicBezTo>
                    <a:pt x="519683" y="1344661"/>
                    <a:pt x="520953" y="1348459"/>
                    <a:pt x="518412" y="1352258"/>
                  </a:cubicBezTo>
                  <a:cubicBezTo>
                    <a:pt x="515872" y="1358589"/>
                    <a:pt x="513330" y="1367452"/>
                    <a:pt x="515872" y="1372516"/>
                  </a:cubicBezTo>
                  <a:cubicBezTo>
                    <a:pt x="517142" y="1376315"/>
                    <a:pt x="519683" y="1378847"/>
                    <a:pt x="522225" y="1380113"/>
                  </a:cubicBezTo>
                  <a:cubicBezTo>
                    <a:pt x="524766" y="1381379"/>
                    <a:pt x="526036" y="1383912"/>
                    <a:pt x="527306" y="1385178"/>
                  </a:cubicBezTo>
                  <a:lnTo>
                    <a:pt x="528578" y="1387710"/>
                  </a:lnTo>
                  <a:cubicBezTo>
                    <a:pt x="531119" y="1391509"/>
                    <a:pt x="533659" y="1396573"/>
                    <a:pt x="534931" y="1397839"/>
                  </a:cubicBezTo>
                  <a:cubicBezTo>
                    <a:pt x="536201" y="1399106"/>
                    <a:pt x="540012" y="1401638"/>
                    <a:pt x="540012" y="1401638"/>
                  </a:cubicBezTo>
                  <a:lnTo>
                    <a:pt x="541284" y="1402904"/>
                  </a:lnTo>
                  <a:lnTo>
                    <a:pt x="538742" y="1410501"/>
                  </a:lnTo>
                  <a:lnTo>
                    <a:pt x="537472" y="1409235"/>
                  </a:lnTo>
                  <a:cubicBezTo>
                    <a:pt x="537472" y="1409235"/>
                    <a:pt x="537472" y="1409235"/>
                    <a:pt x="537472" y="1409235"/>
                  </a:cubicBezTo>
                  <a:cubicBezTo>
                    <a:pt x="536201" y="1409235"/>
                    <a:pt x="533659" y="1409235"/>
                    <a:pt x="527306" y="1413033"/>
                  </a:cubicBezTo>
                  <a:cubicBezTo>
                    <a:pt x="523495" y="1415566"/>
                    <a:pt x="518412" y="1418098"/>
                    <a:pt x="514600" y="1420630"/>
                  </a:cubicBezTo>
                  <a:cubicBezTo>
                    <a:pt x="509519" y="1424429"/>
                    <a:pt x="504436" y="1426961"/>
                    <a:pt x="500624" y="1428227"/>
                  </a:cubicBezTo>
                  <a:cubicBezTo>
                    <a:pt x="496813" y="1429493"/>
                    <a:pt x="494270" y="1430760"/>
                    <a:pt x="491730" y="1432026"/>
                  </a:cubicBezTo>
                  <a:cubicBezTo>
                    <a:pt x="489188" y="1433292"/>
                    <a:pt x="485377" y="1434558"/>
                    <a:pt x="482835" y="1435824"/>
                  </a:cubicBezTo>
                  <a:cubicBezTo>
                    <a:pt x="479024" y="1437090"/>
                    <a:pt x="473941" y="1440889"/>
                    <a:pt x="468858" y="1444687"/>
                  </a:cubicBezTo>
                  <a:cubicBezTo>
                    <a:pt x="466317" y="1445954"/>
                    <a:pt x="465047" y="1448486"/>
                    <a:pt x="462505" y="1448486"/>
                  </a:cubicBezTo>
                  <a:cubicBezTo>
                    <a:pt x="459964" y="1449752"/>
                    <a:pt x="454882" y="1453551"/>
                    <a:pt x="449799" y="1457349"/>
                  </a:cubicBezTo>
                  <a:cubicBezTo>
                    <a:pt x="447258" y="1459881"/>
                    <a:pt x="443446" y="1461147"/>
                    <a:pt x="442175" y="1462414"/>
                  </a:cubicBezTo>
                  <a:cubicBezTo>
                    <a:pt x="438363" y="1464946"/>
                    <a:pt x="433282" y="1467478"/>
                    <a:pt x="429469" y="1470010"/>
                  </a:cubicBezTo>
                  <a:cubicBezTo>
                    <a:pt x="428199" y="1471277"/>
                    <a:pt x="426929" y="1471277"/>
                    <a:pt x="425657" y="1472543"/>
                  </a:cubicBezTo>
                  <a:cubicBezTo>
                    <a:pt x="421846" y="1475075"/>
                    <a:pt x="416763" y="1478874"/>
                    <a:pt x="415493" y="1482672"/>
                  </a:cubicBezTo>
                  <a:cubicBezTo>
                    <a:pt x="414222" y="1486471"/>
                    <a:pt x="410410" y="1492801"/>
                    <a:pt x="407869" y="1497866"/>
                  </a:cubicBezTo>
                  <a:cubicBezTo>
                    <a:pt x="405327" y="1501664"/>
                    <a:pt x="404057" y="1504197"/>
                    <a:pt x="404057" y="1506729"/>
                  </a:cubicBezTo>
                  <a:cubicBezTo>
                    <a:pt x="404057" y="1507995"/>
                    <a:pt x="404057" y="1510528"/>
                    <a:pt x="404057" y="1511794"/>
                  </a:cubicBezTo>
                  <a:lnTo>
                    <a:pt x="411680" y="1515592"/>
                  </a:lnTo>
                  <a:lnTo>
                    <a:pt x="409140" y="1521923"/>
                  </a:lnTo>
                  <a:lnTo>
                    <a:pt x="384998" y="1521923"/>
                  </a:lnTo>
                  <a:cubicBezTo>
                    <a:pt x="381185" y="1521923"/>
                    <a:pt x="376104" y="1523189"/>
                    <a:pt x="373562" y="1525722"/>
                  </a:cubicBezTo>
                  <a:cubicBezTo>
                    <a:pt x="372291" y="1526988"/>
                    <a:pt x="372291" y="1528254"/>
                    <a:pt x="371021" y="1530786"/>
                  </a:cubicBezTo>
                  <a:cubicBezTo>
                    <a:pt x="369751" y="1533318"/>
                    <a:pt x="369751" y="1534585"/>
                    <a:pt x="367209" y="1537117"/>
                  </a:cubicBezTo>
                  <a:cubicBezTo>
                    <a:pt x="364668" y="1540915"/>
                    <a:pt x="363398" y="1543448"/>
                    <a:pt x="363398" y="1545980"/>
                  </a:cubicBezTo>
                  <a:cubicBezTo>
                    <a:pt x="359585" y="1551045"/>
                    <a:pt x="357045" y="1556109"/>
                    <a:pt x="353232" y="1556109"/>
                  </a:cubicBezTo>
                  <a:cubicBezTo>
                    <a:pt x="353232" y="1556109"/>
                    <a:pt x="353232" y="1556109"/>
                    <a:pt x="353232" y="1556109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5" name="Freeform 54">
              <a:extLst>
                <a:ext uri="{FF2B5EF4-FFF2-40B4-BE49-F238E27FC236}">
                  <a16:creationId xmlns:a16="http://schemas.microsoft.com/office/drawing/2014/main" id="{BEA6BE4F-998B-EED4-7E2E-8C530EBC9054}"/>
                </a:ext>
              </a:extLst>
            </p:cNvPr>
            <p:cNvSpPr/>
            <p:nvPr/>
          </p:nvSpPr>
          <p:spPr>
            <a:xfrm>
              <a:off x="22020699" y="9538065"/>
              <a:ext cx="409139" cy="585540"/>
            </a:xfrm>
            <a:custGeom>
              <a:avLst/>
              <a:gdLst>
                <a:gd name="connsiteX0" fmla="*/ 409140 w 409139"/>
                <a:gd name="connsiteY0" fmla="*/ 477342 h 585540"/>
                <a:gd name="connsiteX1" fmla="*/ 401515 w 409139"/>
                <a:gd name="connsiteY1" fmla="*/ 516593 h 585540"/>
                <a:gd name="connsiteX2" fmla="*/ 368479 w 409139"/>
                <a:gd name="connsiteY2" fmla="*/ 576102 h 585540"/>
                <a:gd name="connsiteX3" fmla="*/ 313843 w 409139"/>
                <a:gd name="connsiteY3" fmla="*/ 584966 h 585540"/>
                <a:gd name="connsiteX4" fmla="*/ 273183 w 409139"/>
                <a:gd name="connsiteY4" fmla="*/ 577369 h 585540"/>
                <a:gd name="connsiteX5" fmla="*/ 236335 w 409139"/>
                <a:gd name="connsiteY5" fmla="*/ 562175 h 585540"/>
                <a:gd name="connsiteX6" fmla="*/ 196946 w 409139"/>
                <a:gd name="connsiteY6" fmla="*/ 527988 h 585540"/>
                <a:gd name="connsiteX7" fmla="*/ 172804 w 409139"/>
                <a:gd name="connsiteY7" fmla="*/ 483673 h 585540"/>
                <a:gd name="connsiteX8" fmla="*/ 168993 w 409139"/>
                <a:gd name="connsiteY8" fmla="*/ 435559 h 585540"/>
                <a:gd name="connsiteX9" fmla="*/ 157557 w 409139"/>
                <a:gd name="connsiteY9" fmla="*/ 403905 h 585540"/>
                <a:gd name="connsiteX10" fmla="*/ 127062 w 409139"/>
                <a:gd name="connsiteY10" fmla="*/ 369719 h 585540"/>
                <a:gd name="connsiteX11" fmla="*/ 88943 w 409139"/>
                <a:gd name="connsiteY11" fmla="*/ 365920 h 585540"/>
                <a:gd name="connsiteX12" fmla="*/ 53367 w 409139"/>
                <a:gd name="connsiteY12" fmla="*/ 379848 h 585540"/>
                <a:gd name="connsiteX13" fmla="*/ 48284 w 409139"/>
                <a:gd name="connsiteY13" fmla="*/ 368452 h 585540"/>
                <a:gd name="connsiteX14" fmla="*/ 50825 w 409139"/>
                <a:gd name="connsiteY14" fmla="*/ 351992 h 585540"/>
                <a:gd name="connsiteX15" fmla="*/ 52095 w 409139"/>
                <a:gd name="connsiteY15" fmla="*/ 338065 h 585540"/>
                <a:gd name="connsiteX16" fmla="*/ 53367 w 409139"/>
                <a:gd name="connsiteY16" fmla="*/ 325403 h 585540"/>
                <a:gd name="connsiteX17" fmla="*/ 57178 w 409139"/>
                <a:gd name="connsiteY17" fmla="*/ 316540 h 585540"/>
                <a:gd name="connsiteX18" fmla="*/ 57178 w 409139"/>
                <a:gd name="connsiteY18" fmla="*/ 303878 h 585540"/>
                <a:gd name="connsiteX19" fmla="*/ 53367 w 409139"/>
                <a:gd name="connsiteY19" fmla="*/ 300080 h 585540"/>
                <a:gd name="connsiteX20" fmla="*/ 49554 w 409139"/>
                <a:gd name="connsiteY20" fmla="*/ 300080 h 585540"/>
                <a:gd name="connsiteX21" fmla="*/ 38119 w 409139"/>
                <a:gd name="connsiteY21" fmla="*/ 307677 h 585540"/>
                <a:gd name="connsiteX22" fmla="*/ 31765 w 409139"/>
                <a:gd name="connsiteY22" fmla="*/ 310209 h 585540"/>
                <a:gd name="connsiteX23" fmla="*/ 26683 w 409139"/>
                <a:gd name="connsiteY23" fmla="*/ 297547 h 585540"/>
                <a:gd name="connsiteX24" fmla="*/ 21601 w 409139"/>
                <a:gd name="connsiteY24" fmla="*/ 287418 h 585540"/>
                <a:gd name="connsiteX25" fmla="*/ 13976 w 409139"/>
                <a:gd name="connsiteY25" fmla="*/ 277289 h 585540"/>
                <a:gd name="connsiteX26" fmla="*/ 12706 w 409139"/>
                <a:gd name="connsiteY26" fmla="*/ 273490 h 585540"/>
                <a:gd name="connsiteX27" fmla="*/ 12706 w 409139"/>
                <a:gd name="connsiteY27" fmla="*/ 273490 h 585540"/>
                <a:gd name="connsiteX28" fmla="*/ 10166 w 409139"/>
                <a:gd name="connsiteY28" fmla="*/ 260829 h 585540"/>
                <a:gd name="connsiteX29" fmla="*/ 6353 w 409139"/>
                <a:gd name="connsiteY29" fmla="*/ 254498 h 585540"/>
                <a:gd name="connsiteX30" fmla="*/ 0 w 409139"/>
                <a:gd name="connsiteY30" fmla="*/ 245635 h 585540"/>
                <a:gd name="connsiteX31" fmla="*/ 6353 w 409139"/>
                <a:gd name="connsiteY31" fmla="*/ 243103 h 585540"/>
                <a:gd name="connsiteX32" fmla="*/ 19059 w 409139"/>
                <a:gd name="connsiteY32" fmla="*/ 243103 h 585540"/>
                <a:gd name="connsiteX33" fmla="*/ 25412 w 409139"/>
                <a:gd name="connsiteY33" fmla="*/ 246901 h 585540"/>
                <a:gd name="connsiteX34" fmla="*/ 26683 w 409139"/>
                <a:gd name="connsiteY34" fmla="*/ 243103 h 585540"/>
                <a:gd name="connsiteX35" fmla="*/ 29225 w 409139"/>
                <a:gd name="connsiteY35" fmla="*/ 243103 h 585540"/>
                <a:gd name="connsiteX36" fmla="*/ 31765 w 409139"/>
                <a:gd name="connsiteY36" fmla="*/ 246901 h 585540"/>
                <a:gd name="connsiteX37" fmla="*/ 40661 w 409139"/>
                <a:gd name="connsiteY37" fmla="*/ 244369 h 585540"/>
                <a:gd name="connsiteX38" fmla="*/ 48284 w 409139"/>
                <a:gd name="connsiteY38" fmla="*/ 243103 h 585540"/>
                <a:gd name="connsiteX39" fmla="*/ 49554 w 409139"/>
                <a:gd name="connsiteY39" fmla="*/ 235506 h 585540"/>
                <a:gd name="connsiteX40" fmla="*/ 45742 w 409139"/>
                <a:gd name="connsiteY40" fmla="*/ 231707 h 585540"/>
                <a:gd name="connsiteX41" fmla="*/ 47014 w 409139"/>
                <a:gd name="connsiteY41" fmla="*/ 225376 h 585540"/>
                <a:gd name="connsiteX42" fmla="*/ 53367 w 409139"/>
                <a:gd name="connsiteY42" fmla="*/ 224110 h 585540"/>
                <a:gd name="connsiteX43" fmla="*/ 53367 w 409139"/>
                <a:gd name="connsiteY43" fmla="*/ 216513 h 585540"/>
                <a:gd name="connsiteX44" fmla="*/ 50825 w 409139"/>
                <a:gd name="connsiteY44" fmla="*/ 213981 h 585540"/>
                <a:gd name="connsiteX45" fmla="*/ 50825 w 409139"/>
                <a:gd name="connsiteY45" fmla="*/ 206384 h 585540"/>
                <a:gd name="connsiteX46" fmla="*/ 48284 w 409139"/>
                <a:gd name="connsiteY46" fmla="*/ 189924 h 585540"/>
                <a:gd name="connsiteX47" fmla="*/ 36848 w 409139"/>
                <a:gd name="connsiteY47" fmla="*/ 167133 h 585540"/>
                <a:gd name="connsiteX48" fmla="*/ 29225 w 409139"/>
                <a:gd name="connsiteY48" fmla="*/ 151939 h 585540"/>
                <a:gd name="connsiteX49" fmla="*/ 26683 w 409139"/>
                <a:gd name="connsiteY49" fmla="*/ 139277 h 585540"/>
                <a:gd name="connsiteX50" fmla="*/ 25412 w 409139"/>
                <a:gd name="connsiteY50" fmla="*/ 124084 h 585540"/>
                <a:gd name="connsiteX51" fmla="*/ 22872 w 409139"/>
                <a:gd name="connsiteY51" fmla="*/ 113954 h 585540"/>
                <a:gd name="connsiteX52" fmla="*/ 26683 w 409139"/>
                <a:gd name="connsiteY52" fmla="*/ 105091 h 585540"/>
                <a:gd name="connsiteX53" fmla="*/ 21601 w 409139"/>
                <a:gd name="connsiteY53" fmla="*/ 96228 h 585540"/>
                <a:gd name="connsiteX54" fmla="*/ 17789 w 409139"/>
                <a:gd name="connsiteY54" fmla="*/ 83567 h 585540"/>
                <a:gd name="connsiteX55" fmla="*/ 13976 w 409139"/>
                <a:gd name="connsiteY55" fmla="*/ 69639 h 585540"/>
                <a:gd name="connsiteX56" fmla="*/ 16519 w 409139"/>
                <a:gd name="connsiteY56" fmla="*/ 62042 h 585540"/>
                <a:gd name="connsiteX57" fmla="*/ 24142 w 409139"/>
                <a:gd name="connsiteY57" fmla="*/ 51913 h 585540"/>
                <a:gd name="connsiteX58" fmla="*/ 26683 w 409139"/>
                <a:gd name="connsiteY58" fmla="*/ 45582 h 585540"/>
                <a:gd name="connsiteX59" fmla="*/ 26683 w 409139"/>
                <a:gd name="connsiteY59" fmla="*/ 35452 h 585540"/>
                <a:gd name="connsiteX60" fmla="*/ 36848 w 409139"/>
                <a:gd name="connsiteY60" fmla="*/ 22791 h 585540"/>
                <a:gd name="connsiteX61" fmla="*/ 45742 w 409139"/>
                <a:gd name="connsiteY61" fmla="*/ 15194 h 585540"/>
                <a:gd name="connsiteX62" fmla="*/ 52095 w 409139"/>
                <a:gd name="connsiteY62" fmla="*/ 11396 h 585540"/>
                <a:gd name="connsiteX63" fmla="*/ 50825 w 409139"/>
                <a:gd name="connsiteY63" fmla="*/ 10129 h 585540"/>
                <a:gd name="connsiteX64" fmla="*/ 44472 w 409139"/>
                <a:gd name="connsiteY64" fmla="*/ 5065 h 585540"/>
                <a:gd name="connsiteX65" fmla="*/ 47014 w 409139"/>
                <a:gd name="connsiteY65" fmla="*/ 1266 h 585540"/>
                <a:gd name="connsiteX66" fmla="*/ 50825 w 409139"/>
                <a:gd name="connsiteY66" fmla="*/ 1266 h 585540"/>
                <a:gd name="connsiteX67" fmla="*/ 55907 w 409139"/>
                <a:gd name="connsiteY67" fmla="*/ 1266 h 585540"/>
                <a:gd name="connsiteX68" fmla="*/ 60990 w 409139"/>
                <a:gd name="connsiteY68" fmla="*/ 5065 h 585540"/>
                <a:gd name="connsiteX69" fmla="*/ 67343 w 409139"/>
                <a:gd name="connsiteY69" fmla="*/ 7597 h 585540"/>
                <a:gd name="connsiteX70" fmla="*/ 73696 w 409139"/>
                <a:gd name="connsiteY70" fmla="*/ 5065 h 585540"/>
                <a:gd name="connsiteX71" fmla="*/ 95296 w 409139"/>
                <a:gd name="connsiteY71" fmla="*/ 5065 h 585540"/>
                <a:gd name="connsiteX72" fmla="*/ 110545 w 409139"/>
                <a:gd name="connsiteY72" fmla="*/ 0 h 585540"/>
                <a:gd name="connsiteX73" fmla="*/ 125791 w 409139"/>
                <a:gd name="connsiteY73" fmla="*/ 8863 h 585540"/>
                <a:gd name="connsiteX74" fmla="*/ 134685 w 409139"/>
                <a:gd name="connsiteY74" fmla="*/ 15194 h 585540"/>
                <a:gd name="connsiteX75" fmla="*/ 144851 w 409139"/>
                <a:gd name="connsiteY75" fmla="*/ 17726 h 585540"/>
                <a:gd name="connsiteX76" fmla="*/ 144851 w 409139"/>
                <a:gd name="connsiteY76" fmla="*/ 30388 h 585540"/>
                <a:gd name="connsiteX77" fmla="*/ 149933 w 409139"/>
                <a:gd name="connsiteY77" fmla="*/ 36719 h 585540"/>
                <a:gd name="connsiteX78" fmla="*/ 151204 w 409139"/>
                <a:gd name="connsiteY78" fmla="*/ 65840 h 585540"/>
                <a:gd name="connsiteX79" fmla="*/ 153744 w 409139"/>
                <a:gd name="connsiteY79" fmla="*/ 67106 h 585540"/>
                <a:gd name="connsiteX80" fmla="*/ 153744 w 409139"/>
                <a:gd name="connsiteY80" fmla="*/ 91164 h 585540"/>
                <a:gd name="connsiteX81" fmla="*/ 144851 w 409139"/>
                <a:gd name="connsiteY81" fmla="*/ 98760 h 585540"/>
                <a:gd name="connsiteX82" fmla="*/ 153744 w 409139"/>
                <a:gd name="connsiteY82" fmla="*/ 110156 h 585540"/>
                <a:gd name="connsiteX83" fmla="*/ 155016 w 409139"/>
                <a:gd name="connsiteY83" fmla="*/ 115221 h 585540"/>
                <a:gd name="connsiteX84" fmla="*/ 160097 w 409139"/>
                <a:gd name="connsiteY84" fmla="*/ 117753 h 585540"/>
                <a:gd name="connsiteX85" fmla="*/ 166451 w 409139"/>
                <a:gd name="connsiteY85" fmla="*/ 130414 h 585540"/>
                <a:gd name="connsiteX86" fmla="*/ 177886 w 409139"/>
                <a:gd name="connsiteY86" fmla="*/ 151939 h 585540"/>
                <a:gd name="connsiteX87" fmla="*/ 186782 w 409139"/>
                <a:gd name="connsiteY87" fmla="*/ 174730 h 585540"/>
                <a:gd name="connsiteX88" fmla="*/ 194405 w 409139"/>
                <a:gd name="connsiteY88" fmla="*/ 200053 h 585540"/>
                <a:gd name="connsiteX89" fmla="*/ 199488 w 409139"/>
                <a:gd name="connsiteY89" fmla="*/ 200053 h 585540"/>
                <a:gd name="connsiteX90" fmla="*/ 203299 w 409139"/>
                <a:gd name="connsiteY90" fmla="*/ 193722 h 585540"/>
                <a:gd name="connsiteX91" fmla="*/ 207111 w 409139"/>
                <a:gd name="connsiteY91" fmla="*/ 194989 h 585540"/>
                <a:gd name="connsiteX92" fmla="*/ 208382 w 409139"/>
                <a:gd name="connsiteY92" fmla="*/ 200053 h 585540"/>
                <a:gd name="connsiteX93" fmla="*/ 212194 w 409139"/>
                <a:gd name="connsiteY93" fmla="*/ 203852 h 585540"/>
                <a:gd name="connsiteX94" fmla="*/ 217275 w 409139"/>
                <a:gd name="connsiteY94" fmla="*/ 216513 h 585540"/>
                <a:gd name="connsiteX95" fmla="*/ 213464 w 409139"/>
                <a:gd name="connsiteY95" fmla="*/ 226643 h 585540"/>
                <a:gd name="connsiteX96" fmla="*/ 208382 w 409139"/>
                <a:gd name="connsiteY96" fmla="*/ 230441 h 585540"/>
                <a:gd name="connsiteX97" fmla="*/ 205841 w 409139"/>
                <a:gd name="connsiteY97" fmla="*/ 238038 h 585540"/>
                <a:gd name="connsiteX98" fmla="*/ 213464 w 409139"/>
                <a:gd name="connsiteY98" fmla="*/ 250700 h 585540"/>
                <a:gd name="connsiteX99" fmla="*/ 222358 w 409139"/>
                <a:gd name="connsiteY99" fmla="*/ 273490 h 585540"/>
                <a:gd name="connsiteX100" fmla="*/ 238877 w 409139"/>
                <a:gd name="connsiteY100" fmla="*/ 293749 h 585540"/>
                <a:gd name="connsiteX101" fmla="*/ 251583 w 409139"/>
                <a:gd name="connsiteY101" fmla="*/ 310209 h 585540"/>
                <a:gd name="connsiteX102" fmla="*/ 263019 w 409139"/>
                <a:gd name="connsiteY102" fmla="*/ 321605 h 585540"/>
                <a:gd name="connsiteX103" fmla="*/ 285889 w 409139"/>
                <a:gd name="connsiteY103" fmla="*/ 344395 h 585540"/>
                <a:gd name="connsiteX104" fmla="*/ 290972 w 409139"/>
                <a:gd name="connsiteY104" fmla="*/ 360855 h 585540"/>
                <a:gd name="connsiteX105" fmla="*/ 310031 w 409139"/>
                <a:gd name="connsiteY105" fmla="*/ 388711 h 585540"/>
                <a:gd name="connsiteX106" fmla="*/ 324007 w 409139"/>
                <a:gd name="connsiteY106" fmla="*/ 396308 h 585540"/>
                <a:gd name="connsiteX107" fmla="*/ 339256 w 409139"/>
                <a:gd name="connsiteY107" fmla="*/ 414034 h 585540"/>
                <a:gd name="connsiteX108" fmla="*/ 355773 w 409139"/>
                <a:gd name="connsiteY108" fmla="*/ 435559 h 585540"/>
                <a:gd name="connsiteX109" fmla="*/ 384998 w 409139"/>
                <a:gd name="connsiteY109" fmla="*/ 476076 h 585540"/>
                <a:gd name="connsiteX110" fmla="*/ 393891 w 409139"/>
                <a:gd name="connsiteY110" fmla="*/ 484939 h 585540"/>
                <a:gd name="connsiteX111" fmla="*/ 405327 w 409139"/>
                <a:gd name="connsiteY111" fmla="*/ 479874 h 585540"/>
                <a:gd name="connsiteX112" fmla="*/ 409140 w 409139"/>
                <a:gd name="connsiteY112" fmla="*/ 477342 h 585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</a:cxnLst>
              <a:rect l="l" t="t" r="r" b="b"/>
              <a:pathLst>
                <a:path w="409139" h="585540">
                  <a:moveTo>
                    <a:pt x="409140" y="477342"/>
                  </a:moveTo>
                  <a:cubicBezTo>
                    <a:pt x="406598" y="488737"/>
                    <a:pt x="404057" y="502665"/>
                    <a:pt x="401515" y="516593"/>
                  </a:cubicBezTo>
                  <a:cubicBezTo>
                    <a:pt x="397704" y="538118"/>
                    <a:pt x="382456" y="565973"/>
                    <a:pt x="368479" y="576102"/>
                  </a:cubicBezTo>
                  <a:cubicBezTo>
                    <a:pt x="354503" y="586232"/>
                    <a:pt x="337984" y="586232"/>
                    <a:pt x="313843" y="584966"/>
                  </a:cubicBezTo>
                  <a:cubicBezTo>
                    <a:pt x="288431" y="583699"/>
                    <a:pt x="282078" y="582433"/>
                    <a:pt x="273183" y="577369"/>
                  </a:cubicBezTo>
                  <a:cubicBezTo>
                    <a:pt x="264289" y="572304"/>
                    <a:pt x="256666" y="568506"/>
                    <a:pt x="236335" y="562175"/>
                  </a:cubicBezTo>
                  <a:cubicBezTo>
                    <a:pt x="217275" y="555844"/>
                    <a:pt x="209652" y="541916"/>
                    <a:pt x="196946" y="527988"/>
                  </a:cubicBezTo>
                  <a:cubicBezTo>
                    <a:pt x="184240" y="512794"/>
                    <a:pt x="175346" y="497601"/>
                    <a:pt x="172804" y="483673"/>
                  </a:cubicBezTo>
                  <a:cubicBezTo>
                    <a:pt x="170263" y="468479"/>
                    <a:pt x="170263" y="444422"/>
                    <a:pt x="168993" y="435559"/>
                  </a:cubicBezTo>
                  <a:cubicBezTo>
                    <a:pt x="167722" y="425429"/>
                    <a:pt x="163910" y="416566"/>
                    <a:pt x="157557" y="403905"/>
                  </a:cubicBezTo>
                  <a:cubicBezTo>
                    <a:pt x="151204" y="391243"/>
                    <a:pt x="141038" y="376049"/>
                    <a:pt x="127062" y="369719"/>
                  </a:cubicBezTo>
                  <a:cubicBezTo>
                    <a:pt x="113085" y="362122"/>
                    <a:pt x="104192" y="363388"/>
                    <a:pt x="88943" y="365920"/>
                  </a:cubicBezTo>
                  <a:cubicBezTo>
                    <a:pt x="77507" y="368452"/>
                    <a:pt x="67343" y="370985"/>
                    <a:pt x="53367" y="379848"/>
                  </a:cubicBezTo>
                  <a:cubicBezTo>
                    <a:pt x="53367" y="379848"/>
                    <a:pt x="49554" y="372251"/>
                    <a:pt x="48284" y="368452"/>
                  </a:cubicBezTo>
                  <a:cubicBezTo>
                    <a:pt x="47014" y="364654"/>
                    <a:pt x="49554" y="354525"/>
                    <a:pt x="50825" y="351992"/>
                  </a:cubicBezTo>
                  <a:cubicBezTo>
                    <a:pt x="52095" y="349460"/>
                    <a:pt x="52095" y="341863"/>
                    <a:pt x="52095" y="338065"/>
                  </a:cubicBezTo>
                  <a:cubicBezTo>
                    <a:pt x="52095" y="334266"/>
                    <a:pt x="53367" y="325403"/>
                    <a:pt x="53367" y="325403"/>
                  </a:cubicBezTo>
                  <a:cubicBezTo>
                    <a:pt x="53367" y="325403"/>
                    <a:pt x="57178" y="320338"/>
                    <a:pt x="57178" y="316540"/>
                  </a:cubicBezTo>
                  <a:cubicBezTo>
                    <a:pt x="57178" y="312741"/>
                    <a:pt x="57178" y="306411"/>
                    <a:pt x="57178" y="303878"/>
                  </a:cubicBezTo>
                  <a:cubicBezTo>
                    <a:pt x="57178" y="301346"/>
                    <a:pt x="53367" y="300080"/>
                    <a:pt x="53367" y="300080"/>
                  </a:cubicBezTo>
                  <a:cubicBezTo>
                    <a:pt x="53367" y="298814"/>
                    <a:pt x="52095" y="298814"/>
                    <a:pt x="49554" y="300080"/>
                  </a:cubicBezTo>
                  <a:cubicBezTo>
                    <a:pt x="47014" y="301346"/>
                    <a:pt x="39389" y="306411"/>
                    <a:pt x="38119" y="307677"/>
                  </a:cubicBezTo>
                  <a:cubicBezTo>
                    <a:pt x="35578" y="308943"/>
                    <a:pt x="33036" y="310209"/>
                    <a:pt x="31765" y="310209"/>
                  </a:cubicBezTo>
                  <a:cubicBezTo>
                    <a:pt x="29225" y="310209"/>
                    <a:pt x="27955" y="302612"/>
                    <a:pt x="26683" y="297547"/>
                  </a:cubicBezTo>
                  <a:cubicBezTo>
                    <a:pt x="25412" y="292483"/>
                    <a:pt x="24142" y="292483"/>
                    <a:pt x="21601" y="287418"/>
                  </a:cubicBezTo>
                  <a:cubicBezTo>
                    <a:pt x="20330" y="283620"/>
                    <a:pt x="16519" y="279821"/>
                    <a:pt x="13976" y="277289"/>
                  </a:cubicBezTo>
                  <a:cubicBezTo>
                    <a:pt x="12706" y="276023"/>
                    <a:pt x="12706" y="276023"/>
                    <a:pt x="12706" y="273490"/>
                  </a:cubicBezTo>
                  <a:lnTo>
                    <a:pt x="12706" y="273490"/>
                  </a:lnTo>
                  <a:cubicBezTo>
                    <a:pt x="11436" y="269692"/>
                    <a:pt x="11436" y="264627"/>
                    <a:pt x="10166" y="260829"/>
                  </a:cubicBezTo>
                  <a:cubicBezTo>
                    <a:pt x="10166" y="257030"/>
                    <a:pt x="7623" y="255764"/>
                    <a:pt x="6353" y="254498"/>
                  </a:cubicBezTo>
                  <a:cubicBezTo>
                    <a:pt x="5083" y="251966"/>
                    <a:pt x="0" y="245635"/>
                    <a:pt x="0" y="245635"/>
                  </a:cubicBezTo>
                  <a:lnTo>
                    <a:pt x="6353" y="243103"/>
                  </a:lnTo>
                  <a:lnTo>
                    <a:pt x="19059" y="243103"/>
                  </a:lnTo>
                  <a:lnTo>
                    <a:pt x="25412" y="246901"/>
                  </a:lnTo>
                  <a:lnTo>
                    <a:pt x="26683" y="243103"/>
                  </a:lnTo>
                  <a:lnTo>
                    <a:pt x="29225" y="243103"/>
                  </a:lnTo>
                  <a:cubicBezTo>
                    <a:pt x="29225" y="243103"/>
                    <a:pt x="31765" y="245635"/>
                    <a:pt x="31765" y="246901"/>
                  </a:cubicBezTo>
                  <a:cubicBezTo>
                    <a:pt x="33036" y="246901"/>
                    <a:pt x="38119" y="245635"/>
                    <a:pt x="40661" y="244369"/>
                  </a:cubicBezTo>
                  <a:cubicBezTo>
                    <a:pt x="43201" y="244369"/>
                    <a:pt x="48284" y="243103"/>
                    <a:pt x="48284" y="243103"/>
                  </a:cubicBezTo>
                  <a:lnTo>
                    <a:pt x="49554" y="235506"/>
                  </a:lnTo>
                  <a:lnTo>
                    <a:pt x="45742" y="231707"/>
                  </a:lnTo>
                  <a:lnTo>
                    <a:pt x="47014" y="225376"/>
                  </a:lnTo>
                  <a:lnTo>
                    <a:pt x="53367" y="224110"/>
                  </a:lnTo>
                  <a:cubicBezTo>
                    <a:pt x="53367" y="224110"/>
                    <a:pt x="54637" y="217780"/>
                    <a:pt x="53367" y="216513"/>
                  </a:cubicBezTo>
                  <a:cubicBezTo>
                    <a:pt x="53367" y="215247"/>
                    <a:pt x="50825" y="215247"/>
                    <a:pt x="50825" y="213981"/>
                  </a:cubicBezTo>
                  <a:cubicBezTo>
                    <a:pt x="49554" y="212715"/>
                    <a:pt x="50825" y="210182"/>
                    <a:pt x="50825" y="206384"/>
                  </a:cubicBezTo>
                  <a:cubicBezTo>
                    <a:pt x="50825" y="202585"/>
                    <a:pt x="48284" y="197521"/>
                    <a:pt x="48284" y="189924"/>
                  </a:cubicBezTo>
                  <a:cubicBezTo>
                    <a:pt x="47014" y="182327"/>
                    <a:pt x="39389" y="170931"/>
                    <a:pt x="36848" y="167133"/>
                  </a:cubicBezTo>
                  <a:cubicBezTo>
                    <a:pt x="34308" y="163335"/>
                    <a:pt x="30495" y="155738"/>
                    <a:pt x="29225" y="151939"/>
                  </a:cubicBezTo>
                  <a:cubicBezTo>
                    <a:pt x="27955" y="148141"/>
                    <a:pt x="27955" y="143076"/>
                    <a:pt x="26683" y="139277"/>
                  </a:cubicBezTo>
                  <a:cubicBezTo>
                    <a:pt x="25412" y="135479"/>
                    <a:pt x="25412" y="127882"/>
                    <a:pt x="25412" y="124084"/>
                  </a:cubicBezTo>
                  <a:cubicBezTo>
                    <a:pt x="25412" y="120285"/>
                    <a:pt x="22872" y="116487"/>
                    <a:pt x="22872" y="113954"/>
                  </a:cubicBezTo>
                  <a:cubicBezTo>
                    <a:pt x="22872" y="111422"/>
                    <a:pt x="25412" y="107624"/>
                    <a:pt x="26683" y="105091"/>
                  </a:cubicBezTo>
                  <a:cubicBezTo>
                    <a:pt x="26683" y="102559"/>
                    <a:pt x="24142" y="100027"/>
                    <a:pt x="21601" y="96228"/>
                  </a:cubicBezTo>
                  <a:cubicBezTo>
                    <a:pt x="19059" y="93696"/>
                    <a:pt x="19059" y="87365"/>
                    <a:pt x="17789" y="83567"/>
                  </a:cubicBezTo>
                  <a:cubicBezTo>
                    <a:pt x="16519" y="79768"/>
                    <a:pt x="15248" y="73437"/>
                    <a:pt x="13976" y="69639"/>
                  </a:cubicBezTo>
                  <a:cubicBezTo>
                    <a:pt x="12706" y="65840"/>
                    <a:pt x="13976" y="64574"/>
                    <a:pt x="16519" y="62042"/>
                  </a:cubicBezTo>
                  <a:cubicBezTo>
                    <a:pt x="17789" y="59510"/>
                    <a:pt x="21601" y="53179"/>
                    <a:pt x="24142" y="51913"/>
                  </a:cubicBezTo>
                  <a:cubicBezTo>
                    <a:pt x="26683" y="49380"/>
                    <a:pt x="26683" y="46848"/>
                    <a:pt x="26683" y="45582"/>
                  </a:cubicBezTo>
                  <a:cubicBezTo>
                    <a:pt x="26683" y="44316"/>
                    <a:pt x="25412" y="37985"/>
                    <a:pt x="26683" y="35452"/>
                  </a:cubicBezTo>
                  <a:cubicBezTo>
                    <a:pt x="27955" y="34186"/>
                    <a:pt x="33036" y="27856"/>
                    <a:pt x="36848" y="22791"/>
                  </a:cubicBezTo>
                  <a:cubicBezTo>
                    <a:pt x="40661" y="18992"/>
                    <a:pt x="45742" y="15194"/>
                    <a:pt x="45742" y="15194"/>
                  </a:cubicBezTo>
                  <a:lnTo>
                    <a:pt x="52095" y="11396"/>
                  </a:lnTo>
                  <a:lnTo>
                    <a:pt x="50825" y="10129"/>
                  </a:lnTo>
                  <a:lnTo>
                    <a:pt x="44472" y="5065"/>
                  </a:lnTo>
                  <a:lnTo>
                    <a:pt x="47014" y="1266"/>
                  </a:lnTo>
                  <a:cubicBezTo>
                    <a:pt x="47014" y="1266"/>
                    <a:pt x="48284" y="1266"/>
                    <a:pt x="50825" y="1266"/>
                  </a:cubicBezTo>
                  <a:cubicBezTo>
                    <a:pt x="52095" y="1266"/>
                    <a:pt x="54637" y="1266"/>
                    <a:pt x="55907" y="1266"/>
                  </a:cubicBezTo>
                  <a:cubicBezTo>
                    <a:pt x="58448" y="1266"/>
                    <a:pt x="59720" y="3799"/>
                    <a:pt x="60990" y="5065"/>
                  </a:cubicBezTo>
                  <a:cubicBezTo>
                    <a:pt x="63531" y="6331"/>
                    <a:pt x="66073" y="7597"/>
                    <a:pt x="67343" y="7597"/>
                  </a:cubicBezTo>
                  <a:cubicBezTo>
                    <a:pt x="68614" y="7597"/>
                    <a:pt x="71154" y="5065"/>
                    <a:pt x="73696" y="5065"/>
                  </a:cubicBezTo>
                  <a:cubicBezTo>
                    <a:pt x="76237" y="5065"/>
                    <a:pt x="91485" y="5065"/>
                    <a:pt x="95296" y="5065"/>
                  </a:cubicBezTo>
                  <a:cubicBezTo>
                    <a:pt x="100379" y="5065"/>
                    <a:pt x="105462" y="0"/>
                    <a:pt x="110545" y="0"/>
                  </a:cubicBezTo>
                  <a:cubicBezTo>
                    <a:pt x="115626" y="0"/>
                    <a:pt x="121979" y="6331"/>
                    <a:pt x="125791" y="8863"/>
                  </a:cubicBezTo>
                  <a:cubicBezTo>
                    <a:pt x="129604" y="11396"/>
                    <a:pt x="134685" y="15194"/>
                    <a:pt x="134685" y="15194"/>
                  </a:cubicBezTo>
                  <a:lnTo>
                    <a:pt x="144851" y="17726"/>
                  </a:lnTo>
                  <a:lnTo>
                    <a:pt x="144851" y="30388"/>
                  </a:lnTo>
                  <a:lnTo>
                    <a:pt x="149933" y="36719"/>
                  </a:lnTo>
                  <a:lnTo>
                    <a:pt x="151204" y="65840"/>
                  </a:lnTo>
                  <a:lnTo>
                    <a:pt x="153744" y="67106"/>
                  </a:lnTo>
                  <a:lnTo>
                    <a:pt x="153744" y="91164"/>
                  </a:lnTo>
                  <a:lnTo>
                    <a:pt x="144851" y="98760"/>
                  </a:lnTo>
                  <a:lnTo>
                    <a:pt x="153744" y="110156"/>
                  </a:lnTo>
                  <a:lnTo>
                    <a:pt x="155016" y="115221"/>
                  </a:lnTo>
                  <a:lnTo>
                    <a:pt x="160097" y="117753"/>
                  </a:lnTo>
                  <a:lnTo>
                    <a:pt x="166451" y="130414"/>
                  </a:lnTo>
                  <a:cubicBezTo>
                    <a:pt x="166451" y="130414"/>
                    <a:pt x="177886" y="148141"/>
                    <a:pt x="177886" y="151939"/>
                  </a:cubicBezTo>
                  <a:cubicBezTo>
                    <a:pt x="179157" y="155738"/>
                    <a:pt x="185510" y="170931"/>
                    <a:pt x="186782" y="174730"/>
                  </a:cubicBezTo>
                  <a:cubicBezTo>
                    <a:pt x="189322" y="178528"/>
                    <a:pt x="194405" y="200053"/>
                    <a:pt x="194405" y="200053"/>
                  </a:cubicBezTo>
                  <a:lnTo>
                    <a:pt x="199488" y="200053"/>
                  </a:lnTo>
                  <a:lnTo>
                    <a:pt x="203299" y="193722"/>
                  </a:lnTo>
                  <a:lnTo>
                    <a:pt x="207111" y="194989"/>
                  </a:lnTo>
                  <a:lnTo>
                    <a:pt x="208382" y="200053"/>
                  </a:lnTo>
                  <a:lnTo>
                    <a:pt x="212194" y="203852"/>
                  </a:lnTo>
                  <a:cubicBezTo>
                    <a:pt x="212194" y="203852"/>
                    <a:pt x="217275" y="212715"/>
                    <a:pt x="217275" y="216513"/>
                  </a:cubicBezTo>
                  <a:cubicBezTo>
                    <a:pt x="217275" y="220312"/>
                    <a:pt x="213464" y="224110"/>
                    <a:pt x="213464" y="226643"/>
                  </a:cubicBezTo>
                  <a:cubicBezTo>
                    <a:pt x="212194" y="229175"/>
                    <a:pt x="210922" y="229175"/>
                    <a:pt x="208382" y="230441"/>
                  </a:cubicBezTo>
                  <a:cubicBezTo>
                    <a:pt x="205841" y="231707"/>
                    <a:pt x="205841" y="235506"/>
                    <a:pt x="205841" y="238038"/>
                  </a:cubicBezTo>
                  <a:cubicBezTo>
                    <a:pt x="205841" y="240570"/>
                    <a:pt x="209652" y="245635"/>
                    <a:pt x="213464" y="250700"/>
                  </a:cubicBezTo>
                  <a:cubicBezTo>
                    <a:pt x="217275" y="255764"/>
                    <a:pt x="219817" y="263361"/>
                    <a:pt x="222358" y="273490"/>
                  </a:cubicBezTo>
                  <a:cubicBezTo>
                    <a:pt x="224900" y="283620"/>
                    <a:pt x="235064" y="289951"/>
                    <a:pt x="238877" y="293749"/>
                  </a:cubicBezTo>
                  <a:cubicBezTo>
                    <a:pt x="242688" y="297547"/>
                    <a:pt x="249041" y="305144"/>
                    <a:pt x="251583" y="310209"/>
                  </a:cubicBezTo>
                  <a:cubicBezTo>
                    <a:pt x="254123" y="315274"/>
                    <a:pt x="256666" y="317806"/>
                    <a:pt x="263019" y="321605"/>
                  </a:cubicBezTo>
                  <a:cubicBezTo>
                    <a:pt x="269372" y="324137"/>
                    <a:pt x="280806" y="338065"/>
                    <a:pt x="285889" y="344395"/>
                  </a:cubicBezTo>
                  <a:cubicBezTo>
                    <a:pt x="290972" y="350726"/>
                    <a:pt x="290972" y="357057"/>
                    <a:pt x="290972" y="360855"/>
                  </a:cubicBezTo>
                  <a:cubicBezTo>
                    <a:pt x="292242" y="364654"/>
                    <a:pt x="306218" y="383646"/>
                    <a:pt x="310031" y="388711"/>
                  </a:cubicBezTo>
                  <a:cubicBezTo>
                    <a:pt x="313843" y="393776"/>
                    <a:pt x="317654" y="395042"/>
                    <a:pt x="324007" y="396308"/>
                  </a:cubicBezTo>
                  <a:cubicBezTo>
                    <a:pt x="330361" y="397574"/>
                    <a:pt x="336714" y="407703"/>
                    <a:pt x="339256" y="414034"/>
                  </a:cubicBezTo>
                  <a:cubicBezTo>
                    <a:pt x="341796" y="420365"/>
                    <a:pt x="348149" y="425429"/>
                    <a:pt x="355773" y="435559"/>
                  </a:cubicBezTo>
                  <a:cubicBezTo>
                    <a:pt x="363396" y="445688"/>
                    <a:pt x="382456" y="473544"/>
                    <a:pt x="384998" y="476076"/>
                  </a:cubicBezTo>
                  <a:cubicBezTo>
                    <a:pt x="387538" y="478608"/>
                    <a:pt x="391351" y="484939"/>
                    <a:pt x="393891" y="484939"/>
                  </a:cubicBezTo>
                  <a:cubicBezTo>
                    <a:pt x="396434" y="484939"/>
                    <a:pt x="401515" y="481140"/>
                    <a:pt x="405327" y="479874"/>
                  </a:cubicBezTo>
                  <a:cubicBezTo>
                    <a:pt x="404057" y="476076"/>
                    <a:pt x="407868" y="477342"/>
                    <a:pt x="409140" y="477342"/>
                  </a:cubicBezTo>
                </a:path>
              </a:pathLst>
            </a:custGeom>
            <a:solidFill>
              <a:srgbClr val="82C285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6" name="Freeform 55">
              <a:extLst>
                <a:ext uri="{FF2B5EF4-FFF2-40B4-BE49-F238E27FC236}">
                  <a16:creationId xmlns:a16="http://schemas.microsoft.com/office/drawing/2014/main" id="{DE3BC57F-7FE0-8EAC-4BE6-6040E1839046}"/>
                </a:ext>
              </a:extLst>
            </p:cNvPr>
            <p:cNvSpPr/>
            <p:nvPr/>
          </p:nvSpPr>
          <p:spPr>
            <a:xfrm>
              <a:off x="22016888" y="9540597"/>
              <a:ext cx="410408" cy="584965"/>
            </a:xfrm>
            <a:custGeom>
              <a:avLst/>
              <a:gdLst>
                <a:gd name="connsiteX0" fmla="*/ 108002 w 410408"/>
                <a:gd name="connsiteY0" fmla="*/ 359589 h 584965"/>
                <a:gd name="connsiteX1" fmla="*/ 130873 w 410408"/>
                <a:gd name="connsiteY1" fmla="*/ 365920 h 584965"/>
                <a:gd name="connsiteX2" fmla="*/ 162638 w 410408"/>
                <a:gd name="connsiteY2" fmla="*/ 401372 h 584965"/>
                <a:gd name="connsiteX3" fmla="*/ 174074 w 410408"/>
                <a:gd name="connsiteY3" fmla="*/ 434292 h 584965"/>
                <a:gd name="connsiteX4" fmla="*/ 174074 w 410408"/>
                <a:gd name="connsiteY4" fmla="*/ 445688 h 584965"/>
                <a:gd name="connsiteX5" fmla="*/ 176615 w 410408"/>
                <a:gd name="connsiteY5" fmla="*/ 483673 h 584965"/>
                <a:gd name="connsiteX6" fmla="*/ 200757 w 410408"/>
                <a:gd name="connsiteY6" fmla="*/ 527988 h 584965"/>
                <a:gd name="connsiteX7" fmla="*/ 207110 w 410408"/>
                <a:gd name="connsiteY7" fmla="*/ 536851 h 584965"/>
                <a:gd name="connsiteX8" fmla="*/ 238875 w 410408"/>
                <a:gd name="connsiteY8" fmla="*/ 562175 h 584965"/>
                <a:gd name="connsiteX9" fmla="*/ 275723 w 410408"/>
                <a:gd name="connsiteY9" fmla="*/ 577368 h 584965"/>
                <a:gd name="connsiteX10" fmla="*/ 316382 w 410408"/>
                <a:gd name="connsiteY10" fmla="*/ 583699 h 584965"/>
                <a:gd name="connsiteX11" fmla="*/ 330361 w 410408"/>
                <a:gd name="connsiteY11" fmla="*/ 583699 h 584965"/>
                <a:gd name="connsiteX12" fmla="*/ 369749 w 410408"/>
                <a:gd name="connsiteY12" fmla="*/ 574836 h 584965"/>
                <a:gd name="connsiteX13" fmla="*/ 401515 w 410408"/>
                <a:gd name="connsiteY13" fmla="*/ 516593 h 584965"/>
                <a:gd name="connsiteX14" fmla="*/ 409138 w 410408"/>
                <a:gd name="connsiteY14" fmla="*/ 478608 h 584965"/>
                <a:gd name="connsiteX15" fmla="*/ 404055 w 410408"/>
                <a:gd name="connsiteY15" fmla="*/ 478608 h 584965"/>
                <a:gd name="connsiteX16" fmla="*/ 401515 w 410408"/>
                <a:gd name="connsiteY16" fmla="*/ 479874 h 584965"/>
                <a:gd name="connsiteX17" fmla="*/ 392620 w 410408"/>
                <a:gd name="connsiteY17" fmla="*/ 483673 h 584965"/>
                <a:gd name="connsiteX18" fmla="*/ 384996 w 410408"/>
                <a:gd name="connsiteY18" fmla="*/ 477342 h 584965"/>
                <a:gd name="connsiteX19" fmla="*/ 382456 w 410408"/>
                <a:gd name="connsiteY19" fmla="*/ 474810 h 584965"/>
                <a:gd name="connsiteX20" fmla="*/ 372290 w 410408"/>
                <a:gd name="connsiteY20" fmla="*/ 459616 h 584965"/>
                <a:gd name="connsiteX21" fmla="*/ 353231 w 410408"/>
                <a:gd name="connsiteY21" fmla="*/ 433026 h 584965"/>
                <a:gd name="connsiteX22" fmla="*/ 348148 w 410408"/>
                <a:gd name="connsiteY22" fmla="*/ 426696 h 584965"/>
                <a:gd name="connsiteX23" fmla="*/ 336714 w 410408"/>
                <a:gd name="connsiteY23" fmla="*/ 411502 h 584965"/>
                <a:gd name="connsiteX24" fmla="*/ 322736 w 410408"/>
                <a:gd name="connsiteY24" fmla="*/ 395042 h 584965"/>
                <a:gd name="connsiteX25" fmla="*/ 321465 w 410408"/>
                <a:gd name="connsiteY25" fmla="*/ 395042 h 584965"/>
                <a:gd name="connsiteX26" fmla="*/ 307489 w 410408"/>
                <a:gd name="connsiteY26" fmla="*/ 386178 h 584965"/>
                <a:gd name="connsiteX27" fmla="*/ 304948 w 410408"/>
                <a:gd name="connsiteY27" fmla="*/ 382380 h 584965"/>
                <a:gd name="connsiteX28" fmla="*/ 287159 w 410408"/>
                <a:gd name="connsiteY28" fmla="*/ 357057 h 584965"/>
                <a:gd name="connsiteX29" fmla="*/ 285889 w 410408"/>
                <a:gd name="connsiteY29" fmla="*/ 353258 h 584965"/>
                <a:gd name="connsiteX30" fmla="*/ 280806 w 410408"/>
                <a:gd name="connsiteY30" fmla="*/ 340597 h 584965"/>
                <a:gd name="connsiteX31" fmla="*/ 259205 w 410408"/>
                <a:gd name="connsiteY31" fmla="*/ 317806 h 584965"/>
                <a:gd name="connsiteX32" fmla="*/ 246499 w 410408"/>
                <a:gd name="connsiteY32" fmla="*/ 306410 h 584965"/>
                <a:gd name="connsiteX33" fmla="*/ 235064 w 410408"/>
                <a:gd name="connsiteY33" fmla="*/ 289950 h 584965"/>
                <a:gd name="connsiteX34" fmla="*/ 232522 w 410408"/>
                <a:gd name="connsiteY34" fmla="*/ 287418 h 584965"/>
                <a:gd name="connsiteX35" fmla="*/ 218546 w 410408"/>
                <a:gd name="connsiteY35" fmla="*/ 269692 h 584965"/>
                <a:gd name="connsiteX36" fmla="*/ 209652 w 410408"/>
                <a:gd name="connsiteY36" fmla="*/ 248167 h 584965"/>
                <a:gd name="connsiteX37" fmla="*/ 207110 w 410408"/>
                <a:gd name="connsiteY37" fmla="*/ 245635 h 584965"/>
                <a:gd name="connsiteX38" fmla="*/ 200757 w 410408"/>
                <a:gd name="connsiteY38" fmla="*/ 235505 h 584965"/>
                <a:gd name="connsiteX39" fmla="*/ 204569 w 410408"/>
                <a:gd name="connsiteY39" fmla="*/ 226642 h 584965"/>
                <a:gd name="connsiteX40" fmla="*/ 207110 w 410408"/>
                <a:gd name="connsiteY40" fmla="*/ 225376 h 584965"/>
                <a:gd name="connsiteX41" fmla="*/ 209652 w 410408"/>
                <a:gd name="connsiteY41" fmla="*/ 224110 h 584965"/>
                <a:gd name="connsiteX42" fmla="*/ 210922 w 410408"/>
                <a:gd name="connsiteY42" fmla="*/ 220312 h 584965"/>
                <a:gd name="connsiteX43" fmla="*/ 213463 w 410408"/>
                <a:gd name="connsiteY43" fmla="*/ 213981 h 584965"/>
                <a:gd name="connsiteX44" fmla="*/ 208380 w 410408"/>
                <a:gd name="connsiteY44" fmla="*/ 202585 h 584965"/>
                <a:gd name="connsiteX45" fmla="*/ 204569 w 410408"/>
                <a:gd name="connsiteY45" fmla="*/ 198787 h 584965"/>
                <a:gd name="connsiteX46" fmla="*/ 204569 w 410408"/>
                <a:gd name="connsiteY46" fmla="*/ 194988 h 584965"/>
                <a:gd name="connsiteX47" fmla="*/ 203299 w 410408"/>
                <a:gd name="connsiteY47" fmla="*/ 194988 h 584965"/>
                <a:gd name="connsiteX48" fmla="*/ 200757 w 410408"/>
                <a:gd name="connsiteY48" fmla="*/ 201319 h 584965"/>
                <a:gd name="connsiteX49" fmla="*/ 193133 w 410408"/>
                <a:gd name="connsiteY49" fmla="*/ 201319 h 584965"/>
                <a:gd name="connsiteX50" fmla="*/ 193133 w 410408"/>
                <a:gd name="connsiteY50" fmla="*/ 200053 h 584965"/>
                <a:gd name="connsiteX51" fmla="*/ 185510 w 410408"/>
                <a:gd name="connsiteY51" fmla="*/ 174730 h 584965"/>
                <a:gd name="connsiteX52" fmla="*/ 175344 w 410408"/>
                <a:gd name="connsiteY52" fmla="*/ 150673 h 584965"/>
                <a:gd name="connsiteX53" fmla="*/ 163908 w 410408"/>
                <a:gd name="connsiteY53" fmla="*/ 130414 h 584965"/>
                <a:gd name="connsiteX54" fmla="*/ 157555 w 410408"/>
                <a:gd name="connsiteY54" fmla="*/ 117753 h 584965"/>
                <a:gd name="connsiteX55" fmla="*/ 152474 w 410408"/>
                <a:gd name="connsiteY55" fmla="*/ 115220 h 584965"/>
                <a:gd name="connsiteX56" fmla="*/ 151202 w 410408"/>
                <a:gd name="connsiteY56" fmla="*/ 110156 h 584965"/>
                <a:gd name="connsiteX57" fmla="*/ 142309 w 410408"/>
                <a:gd name="connsiteY57" fmla="*/ 97494 h 584965"/>
                <a:gd name="connsiteX58" fmla="*/ 151202 w 410408"/>
                <a:gd name="connsiteY58" fmla="*/ 88631 h 584965"/>
                <a:gd name="connsiteX59" fmla="*/ 151202 w 410408"/>
                <a:gd name="connsiteY59" fmla="*/ 65840 h 584965"/>
                <a:gd name="connsiteX60" fmla="*/ 148662 w 410408"/>
                <a:gd name="connsiteY60" fmla="*/ 64574 h 584965"/>
                <a:gd name="connsiteX61" fmla="*/ 147391 w 410408"/>
                <a:gd name="connsiteY61" fmla="*/ 35452 h 584965"/>
                <a:gd name="connsiteX62" fmla="*/ 142309 w 410408"/>
                <a:gd name="connsiteY62" fmla="*/ 29122 h 584965"/>
                <a:gd name="connsiteX63" fmla="*/ 142309 w 410408"/>
                <a:gd name="connsiteY63" fmla="*/ 17726 h 584965"/>
                <a:gd name="connsiteX64" fmla="*/ 132143 w 410408"/>
                <a:gd name="connsiteY64" fmla="*/ 15194 h 584965"/>
                <a:gd name="connsiteX65" fmla="*/ 123249 w 410408"/>
                <a:gd name="connsiteY65" fmla="*/ 8863 h 584965"/>
                <a:gd name="connsiteX66" fmla="*/ 119437 w 410408"/>
                <a:gd name="connsiteY66" fmla="*/ 6331 h 584965"/>
                <a:gd name="connsiteX67" fmla="*/ 109273 w 410408"/>
                <a:gd name="connsiteY67" fmla="*/ 0 h 584965"/>
                <a:gd name="connsiteX68" fmla="*/ 101649 w 410408"/>
                <a:gd name="connsiteY68" fmla="*/ 2532 h 584965"/>
                <a:gd name="connsiteX69" fmla="*/ 94024 w 410408"/>
                <a:gd name="connsiteY69" fmla="*/ 5065 h 584965"/>
                <a:gd name="connsiteX70" fmla="*/ 78778 w 410408"/>
                <a:gd name="connsiteY70" fmla="*/ 5065 h 584965"/>
                <a:gd name="connsiteX71" fmla="*/ 71154 w 410408"/>
                <a:gd name="connsiteY71" fmla="*/ 5065 h 584965"/>
                <a:gd name="connsiteX72" fmla="*/ 68612 w 410408"/>
                <a:gd name="connsiteY72" fmla="*/ 6331 h 584965"/>
                <a:gd name="connsiteX73" fmla="*/ 64801 w 410408"/>
                <a:gd name="connsiteY73" fmla="*/ 7597 h 584965"/>
                <a:gd name="connsiteX74" fmla="*/ 64801 w 410408"/>
                <a:gd name="connsiteY74" fmla="*/ 7597 h 584965"/>
                <a:gd name="connsiteX75" fmla="*/ 59718 w 410408"/>
                <a:gd name="connsiteY75" fmla="*/ 6331 h 584965"/>
                <a:gd name="connsiteX76" fmla="*/ 57178 w 410408"/>
                <a:gd name="connsiteY76" fmla="*/ 5065 h 584965"/>
                <a:gd name="connsiteX77" fmla="*/ 54636 w 410408"/>
                <a:gd name="connsiteY77" fmla="*/ 2532 h 584965"/>
                <a:gd name="connsiteX78" fmla="*/ 52095 w 410408"/>
                <a:gd name="connsiteY78" fmla="*/ 1266 h 584965"/>
                <a:gd name="connsiteX79" fmla="*/ 49553 w 410408"/>
                <a:gd name="connsiteY79" fmla="*/ 1266 h 584965"/>
                <a:gd name="connsiteX80" fmla="*/ 48283 w 410408"/>
                <a:gd name="connsiteY80" fmla="*/ 1266 h 584965"/>
                <a:gd name="connsiteX81" fmla="*/ 45742 w 410408"/>
                <a:gd name="connsiteY81" fmla="*/ 1266 h 584965"/>
                <a:gd name="connsiteX82" fmla="*/ 44472 w 410408"/>
                <a:gd name="connsiteY82" fmla="*/ 3798 h 584965"/>
                <a:gd name="connsiteX83" fmla="*/ 49553 w 410408"/>
                <a:gd name="connsiteY83" fmla="*/ 7597 h 584965"/>
                <a:gd name="connsiteX84" fmla="*/ 50825 w 410408"/>
                <a:gd name="connsiteY84" fmla="*/ 11395 h 584965"/>
                <a:gd name="connsiteX85" fmla="*/ 44472 w 410408"/>
                <a:gd name="connsiteY85" fmla="*/ 15194 h 584965"/>
                <a:gd name="connsiteX86" fmla="*/ 35576 w 410408"/>
                <a:gd name="connsiteY86" fmla="*/ 22791 h 584965"/>
                <a:gd name="connsiteX87" fmla="*/ 29223 w 410408"/>
                <a:gd name="connsiteY87" fmla="*/ 30388 h 584965"/>
                <a:gd name="connsiteX88" fmla="*/ 25412 w 410408"/>
                <a:gd name="connsiteY88" fmla="*/ 35452 h 584965"/>
                <a:gd name="connsiteX89" fmla="*/ 25412 w 410408"/>
                <a:gd name="connsiteY89" fmla="*/ 44316 h 584965"/>
                <a:gd name="connsiteX90" fmla="*/ 22870 w 410408"/>
                <a:gd name="connsiteY90" fmla="*/ 51912 h 584965"/>
                <a:gd name="connsiteX91" fmla="*/ 19059 w 410408"/>
                <a:gd name="connsiteY91" fmla="*/ 58243 h 584965"/>
                <a:gd name="connsiteX92" fmla="*/ 16517 w 410408"/>
                <a:gd name="connsiteY92" fmla="*/ 62042 h 584965"/>
                <a:gd name="connsiteX93" fmla="*/ 16517 w 410408"/>
                <a:gd name="connsiteY93" fmla="*/ 62042 h 584965"/>
                <a:gd name="connsiteX94" fmla="*/ 15247 w 410408"/>
                <a:gd name="connsiteY94" fmla="*/ 67106 h 584965"/>
                <a:gd name="connsiteX95" fmla="*/ 16517 w 410408"/>
                <a:gd name="connsiteY95" fmla="*/ 74703 h 584965"/>
                <a:gd name="connsiteX96" fmla="*/ 17787 w 410408"/>
                <a:gd name="connsiteY96" fmla="*/ 81034 h 584965"/>
                <a:gd name="connsiteX97" fmla="*/ 17787 w 410408"/>
                <a:gd name="connsiteY97" fmla="*/ 83566 h 584965"/>
                <a:gd name="connsiteX98" fmla="*/ 20330 w 410408"/>
                <a:gd name="connsiteY98" fmla="*/ 92429 h 584965"/>
                <a:gd name="connsiteX99" fmla="*/ 22870 w 410408"/>
                <a:gd name="connsiteY99" fmla="*/ 94962 h 584965"/>
                <a:gd name="connsiteX100" fmla="*/ 26683 w 410408"/>
                <a:gd name="connsiteY100" fmla="*/ 102559 h 584965"/>
                <a:gd name="connsiteX101" fmla="*/ 25412 w 410408"/>
                <a:gd name="connsiteY101" fmla="*/ 107624 h 584965"/>
                <a:gd name="connsiteX102" fmla="*/ 24140 w 410408"/>
                <a:gd name="connsiteY102" fmla="*/ 111422 h 584965"/>
                <a:gd name="connsiteX103" fmla="*/ 25412 w 410408"/>
                <a:gd name="connsiteY103" fmla="*/ 115220 h 584965"/>
                <a:gd name="connsiteX104" fmla="*/ 26683 w 410408"/>
                <a:gd name="connsiteY104" fmla="*/ 121551 h 584965"/>
                <a:gd name="connsiteX105" fmla="*/ 26683 w 410408"/>
                <a:gd name="connsiteY105" fmla="*/ 122817 h 584965"/>
                <a:gd name="connsiteX106" fmla="*/ 27953 w 410408"/>
                <a:gd name="connsiteY106" fmla="*/ 136745 h 584965"/>
                <a:gd name="connsiteX107" fmla="*/ 30494 w 410408"/>
                <a:gd name="connsiteY107" fmla="*/ 149407 h 584965"/>
                <a:gd name="connsiteX108" fmla="*/ 30494 w 410408"/>
                <a:gd name="connsiteY108" fmla="*/ 150673 h 584965"/>
                <a:gd name="connsiteX109" fmla="*/ 36847 w 410408"/>
                <a:gd name="connsiteY109" fmla="*/ 164601 h 584965"/>
                <a:gd name="connsiteX110" fmla="*/ 36847 w 410408"/>
                <a:gd name="connsiteY110" fmla="*/ 165867 h 584965"/>
                <a:gd name="connsiteX111" fmla="*/ 38119 w 410408"/>
                <a:gd name="connsiteY111" fmla="*/ 168399 h 584965"/>
                <a:gd name="connsiteX112" fmla="*/ 48283 w 410408"/>
                <a:gd name="connsiteY112" fmla="*/ 188658 h 584965"/>
                <a:gd name="connsiteX113" fmla="*/ 50825 w 410408"/>
                <a:gd name="connsiteY113" fmla="*/ 198787 h 584965"/>
                <a:gd name="connsiteX114" fmla="*/ 52095 w 410408"/>
                <a:gd name="connsiteY114" fmla="*/ 206384 h 584965"/>
                <a:gd name="connsiteX115" fmla="*/ 52095 w 410408"/>
                <a:gd name="connsiteY115" fmla="*/ 210182 h 584965"/>
                <a:gd name="connsiteX116" fmla="*/ 52095 w 410408"/>
                <a:gd name="connsiteY116" fmla="*/ 212715 h 584965"/>
                <a:gd name="connsiteX117" fmla="*/ 52095 w 410408"/>
                <a:gd name="connsiteY117" fmla="*/ 212715 h 584965"/>
                <a:gd name="connsiteX118" fmla="*/ 54636 w 410408"/>
                <a:gd name="connsiteY118" fmla="*/ 215247 h 584965"/>
                <a:gd name="connsiteX119" fmla="*/ 54636 w 410408"/>
                <a:gd name="connsiteY119" fmla="*/ 222844 h 584965"/>
                <a:gd name="connsiteX120" fmla="*/ 54636 w 410408"/>
                <a:gd name="connsiteY120" fmla="*/ 224110 h 584965"/>
                <a:gd name="connsiteX121" fmla="*/ 48283 w 410408"/>
                <a:gd name="connsiteY121" fmla="*/ 225376 h 584965"/>
                <a:gd name="connsiteX122" fmla="*/ 48283 w 410408"/>
                <a:gd name="connsiteY122" fmla="*/ 229175 h 584965"/>
                <a:gd name="connsiteX123" fmla="*/ 52095 w 410408"/>
                <a:gd name="connsiteY123" fmla="*/ 232973 h 584965"/>
                <a:gd name="connsiteX124" fmla="*/ 50825 w 410408"/>
                <a:gd name="connsiteY124" fmla="*/ 241836 h 584965"/>
                <a:gd name="connsiteX125" fmla="*/ 49553 w 410408"/>
                <a:gd name="connsiteY125" fmla="*/ 241836 h 584965"/>
                <a:gd name="connsiteX126" fmla="*/ 41929 w 410408"/>
                <a:gd name="connsiteY126" fmla="*/ 243102 h 584965"/>
                <a:gd name="connsiteX127" fmla="*/ 36847 w 410408"/>
                <a:gd name="connsiteY127" fmla="*/ 244369 h 584965"/>
                <a:gd name="connsiteX128" fmla="*/ 33036 w 410408"/>
                <a:gd name="connsiteY128" fmla="*/ 245635 h 584965"/>
                <a:gd name="connsiteX129" fmla="*/ 31765 w 410408"/>
                <a:gd name="connsiteY129" fmla="*/ 245635 h 584965"/>
                <a:gd name="connsiteX130" fmla="*/ 27953 w 410408"/>
                <a:gd name="connsiteY130" fmla="*/ 241836 h 584965"/>
                <a:gd name="connsiteX131" fmla="*/ 27953 w 410408"/>
                <a:gd name="connsiteY131" fmla="*/ 241836 h 584965"/>
                <a:gd name="connsiteX132" fmla="*/ 26683 w 410408"/>
                <a:gd name="connsiteY132" fmla="*/ 246901 h 584965"/>
                <a:gd name="connsiteX133" fmla="*/ 19059 w 410408"/>
                <a:gd name="connsiteY133" fmla="*/ 243102 h 584965"/>
                <a:gd name="connsiteX134" fmla="*/ 6353 w 410408"/>
                <a:gd name="connsiteY134" fmla="*/ 243102 h 584965"/>
                <a:gd name="connsiteX135" fmla="*/ 1270 w 410408"/>
                <a:gd name="connsiteY135" fmla="*/ 245635 h 584965"/>
                <a:gd name="connsiteX136" fmla="*/ 6353 w 410408"/>
                <a:gd name="connsiteY136" fmla="*/ 253232 h 584965"/>
                <a:gd name="connsiteX137" fmla="*/ 7623 w 410408"/>
                <a:gd name="connsiteY137" fmla="*/ 254498 h 584965"/>
                <a:gd name="connsiteX138" fmla="*/ 10164 w 410408"/>
                <a:gd name="connsiteY138" fmla="*/ 260829 h 584965"/>
                <a:gd name="connsiteX139" fmla="*/ 11434 w 410408"/>
                <a:gd name="connsiteY139" fmla="*/ 272224 h 584965"/>
                <a:gd name="connsiteX140" fmla="*/ 11434 w 410408"/>
                <a:gd name="connsiteY140" fmla="*/ 272224 h 584965"/>
                <a:gd name="connsiteX141" fmla="*/ 12706 w 410408"/>
                <a:gd name="connsiteY141" fmla="*/ 274756 h 584965"/>
                <a:gd name="connsiteX142" fmla="*/ 20330 w 410408"/>
                <a:gd name="connsiteY142" fmla="*/ 284886 h 584965"/>
                <a:gd name="connsiteX143" fmla="*/ 22870 w 410408"/>
                <a:gd name="connsiteY143" fmla="*/ 288684 h 584965"/>
                <a:gd name="connsiteX144" fmla="*/ 25412 w 410408"/>
                <a:gd name="connsiteY144" fmla="*/ 295015 h 584965"/>
                <a:gd name="connsiteX145" fmla="*/ 29223 w 410408"/>
                <a:gd name="connsiteY145" fmla="*/ 306410 h 584965"/>
                <a:gd name="connsiteX146" fmla="*/ 29223 w 410408"/>
                <a:gd name="connsiteY146" fmla="*/ 306410 h 584965"/>
                <a:gd name="connsiteX147" fmla="*/ 34306 w 410408"/>
                <a:gd name="connsiteY147" fmla="*/ 303878 h 584965"/>
                <a:gd name="connsiteX148" fmla="*/ 47012 w 410408"/>
                <a:gd name="connsiteY148" fmla="*/ 296281 h 584965"/>
                <a:gd name="connsiteX149" fmla="*/ 50825 w 410408"/>
                <a:gd name="connsiteY149" fmla="*/ 295015 h 584965"/>
                <a:gd name="connsiteX150" fmla="*/ 53365 w 410408"/>
                <a:gd name="connsiteY150" fmla="*/ 296281 h 584965"/>
                <a:gd name="connsiteX151" fmla="*/ 54636 w 410408"/>
                <a:gd name="connsiteY151" fmla="*/ 296281 h 584965"/>
                <a:gd name="connsiteX152" fmla="*/ 58448 w 410408"/>
                <a:gd name="connsiteY152" fmla="*/ 301346 h 584965"/>
                <a:gd name="connsiteX153" fmla="*/ 58448 w 410408"/>
                <a:gd name="connsiteY153" fmla="*/ 306410 h 584965"/>
                <a:gd name="connsiteX154" fmla="*/ 58448 w 410408"/>
                <a:gd name="connsiteY154" fmla="*/ 314007 h 584965"/>
                <a:gd name="connsiteX155" fmla="*/ 54636 w 410408"/>
                <a:gd name="connsiteY155" fmla="*/ 322871 h 584965"/>
                <a:gd name="connsiteX156" fmla="*/ 53365 w 410408"/>
                <a:gd name="connsiteY156" fmla="*/ 334266 h 584965"/>
                <a:gd name="connsiteX157" fmla="*/ 52095 w 410408"/>
                <a:gd name="connsiteY157" fmla="*/ 348194 h 584965"/>
                <a:gd name="connsiteX158" fmla="*/ 49553 w 410408"/>
                <a:gd name="connsiteY158" fmla="*/ 364654 h 584965"/>
                <a:gd name="connsiteX159" fmla="*/ 54636 w 410408"/>
                <a:gd name="connsiteY159" fmla="*/ 374783 h 584965"/>
                <a:gd name="connsiteX160" fmla="*/ 88943 w 410408"/>
                <a:gd name="connsiteY160" fmla="*/ 362121 h 584965"/>
                <a:gd name="connsiteX161" fmla="*/ 108002 w 410408"/>
                <a:gd name="connsiteY161" fmla="*/ 359589 h 584965"/>
                <a:gd name="connsiteX162" fmla="*/ 331631 w 410408"/>
                <a:gd name="connsiteY162" fmla="*/ 584965 h 584965"/>
                <a:gd name="connsiteX163" fmla="*/ 317654 w 410408"/>
                <a:gd name="connsiteY163" fmla="*/ 584965 h 584965"/>
                <a:gd name="connsiteX164" fmla="*/ 275723 w 410408"/>
                <a:gd name="connsiteY164" fmla="*/ 577368 h 584965"/>
                <a:gd name="connsiteX165" fmla="*/ 238875 w 410408"/>
                <a:gd name="connsiteY165" fmla="*/ 562175 h 584965"/>
                <a:gd name="connsiteX166" fmla="*/ 205839 w 410408"/>
                <a:gd name="connsiteY166" fmla="*/ 535585 h 584965"/>
                <a:gd name="connsiteX167" fmla="*/ 199486 w 410408"/>
                <a:gd name="connsiteY167" fmla="*/ 526722 h 584965"/>
                <a:gd name="connsiteX168" fmla="*/ 174074 w 410408"/>
                <a:gd name="connsiteY168" fmla="*/ 481140 h 584965"/>
                <a:gd name="connsiteX169" fmla="*/ 171533 w 410408"/>
                <a:gd name="connsiteY169" fmla="*/ 443156 h 584965"/>
                <a:gd name="connsiteX170" fmla="*/ 171533 w 410408"/>
                <a:gd name="connsiteY170" fmla="*/ 431760 h 584965"/>
                <a:gd name="connsiteX171" fmla="*/ 160097 w 410408"/>
                <a:gd name="connsiteY171" fmla="*/ 400106 h 584965"/>
                <a:gd name="connsiteX172" fmla="*/ 129602 w 410408"/>
                <a:gd name="connsiteY172" fmla="*/ 365920 h 584965"/>
                <a:gd name="connsiteX173" fmla="*/ 92754 w 410408"/>
                <a:gd name="connsiteY173" fmla="*/ 362121 h 584965"/>
                <a:gd name="connsiteX174" fmla="*/ 58448 w 410408"/>
                <a:gd name="connsiteY174" fmla="*/ 376049 h 584965"/>
                <a:gd name="connsiteX175" fmla="*/ 57178 w 410408"/>
                <a:gd name="connsiteY175" fmla="*/ 377315 h 584965"/>
                <a:gd name="connsiteX176" fmla="*/ 55906 w 410408"/>
                <a:gd name="connsiteY176" fmla="*/ 376049 h 584965"/>
                <a:gd name="connsiteX177" fmla="*/ 49553 w 410408"/>
                <a:gd name="connsiteY177" fmla="*/ 364654 h 584965"/>
                <a:gd name="connsiteX178" fmla="*/ 52095 w 410408"/>
                <a:gd name="connsiteY178" fmla="*/ 346927 h 584965"/>
                <a:gd name="connsiteX179" fmla="*/ 52095 w 410408"/>
                <a:gd name="connsiteY179" fmla="*/ 334266 h 584965"/>
                <a:gd name="connsiteX180" fmla="*/ 53365 w 410408"/>
                <a:gd name="connsiteY180" fmla="*/ 321604 h 584965"/>
                <a:gd name="connsiteX181" fmla="*/ 53365 w 410408"/>
                <a:gd name="connsiteY181" fmla="*/ 321604 h 584965"/>
                <a:gd name="connsiteX182" fmla="*/ 53365 w 410408"/>
                <a:gd name="connsiteY182" fmla="*/ 321604 h 584965"/>
                <a:gd name="connsiteX183" fmla="*/ 57178 w 410408"/>
                <a:gd name="connsiteY183" fmla="*/ 314007 h 584965"/>
                <a:gd name="connsiteX184" fmla="*/ 57178 w 410408"/>
                <a:gd name="connsiteY184" fmla="*/ 306410 h 584965"/>
                <a:gd name="connsiteX185" fmla="*/ 57178 w 410408"/>
                <a:gd name="connsiteY185" fmla="*/ 301346 h 584965"/>
                <a:gd name="connsiteX186" fmla="*/ 54636 w 410408"/>
                <a:gd name="connsiteY186" fmla="*/ 298813 h 584965"/>
                <a:gd name="connsiteX187" fmla="*/ 53365 w 410408"/>
                <a:gd name="connsiteY187" fmla="*/ 297547 h 584965"/>
                <a:gd name="connsiteX188" fmla="*/ 50825 w 410408"/>
                <a:gd name="connsiteY188" fmla="*/ 297547 h 584965"/>
                <a:gd name="connsiteX189" fmla="*/ 39389 w 410408"/>
                <a:gd name="connsiteY189" fmla="*/ 305144 h 584965"/>
                <a:gd name="connsiteX190" fmla="*/ 31765 w 410408"/>
                <a:gd name="connsiteY190" fmla="*/ 307676 h 584965"/>
                <a:gd name="connsiteX191" fmla="*/ 25412 w 410408"/>
                <a:gd name="connsiteY191" fmla="*/ 293749 h 584965"/>
                <a:gd name="connsiteX192" fmla="*/ 22870 w 410408"/>
                <a:gd name="connsiteY192" fmla="*/ 288684 h 584965"/>
                <a:gd name="connsiteX193" fmla="*/ 20330 w 410408"/>
                <a:gd name="connsiteY193" fmla="*/ 284886 h 584965"/>
                <a:gd name="connsiteX194" fmla="*/ 12706 w 410408"/>
                <a:gd name="connsiteY194" fmla="*/ 276023 h 584965"/>
                <a:gd name="connsiteX195" fmla="*/ 10164 w 410408"/>
                <a:gd name="connsiteY195" fmla="*/ 272224 h 584965"/>
                <a:gd name="connsiteX196" fmla="*/ 10164 w 410408"/>
                <a:gd name="connsiteY196" fmla="*/ 272224 h 584965"/>
                <a:gd name="connsiteX197" fmla="*/ 8894 w 410408"/>
                <a:gd name="connsiteY197" fmla="*/ 260829 h 584965"/>
                <a:gd name="connsiteX198" fmla="*/ 8894 w 410408"/>
                <a:gd name="connsiteY198" fmla="*/ 260829 h 584965"/>
                <a:gd name="connsiteX199" fmla="*/ 7623 w 410408"/>
                <a:gd name="connsiteY199" fmla="*/ 257030 h 584965"/>
                <a:gd name="connsiteX200" fmla="*/ 6353 w 410408"/>
                <a:gd name="connsiteY200" fmla="*/ 255764 h 584965"/>
                <a:gd name="connsiteX201" fmla="*/ 1270 w 410408"/>
                <a:gd name="connsiteY201" fmla="*/ 246901 h 584965"/>
                <a:gd name="connsiteX202" fmla="*/ 0 w 410408"/>
                <a:gd name="connsiteY202" fmla="*/ 245635 h 584965"/>
                <a:gd name="connsiteX203" fmla="*/ 8894 w 410408"/>
                <a:gd name="connsiteY203" fmla="*/ 241836 h 584965"/>
                <a:gd name="connsiteX204" fmla="*/ 22870 w 410408"/>
                <a:gd name="connsiteY204" fmla="*/ 241836 h 584965"/>
                <a:gd name="connsiteX205" fmla="*/ 27953 w 410408"/>
                <a:gd name="connsiteY205" fmla="*/ 244369 h 584965"/>
                <a:gd name="connsiteX206" fmla="*/ 29223 w 410408"/>
                <a:gd name="connsiteY206" fmla="*/ 240570 h 584965"/>
                <a:gd name="connsiteX207" fmla="*/ 33036 w 410408"/>
                <a:gd name="connsiteY207" fmla="*/ 240570 h 584965"/>
                <a:gd name="connsiteX208" fmla="*/ 33036 w 410408"/>
                <a:gd name="connsiteY208" fmla="*/ 241836 h 584965"/>
                <a:gd name="connsiteX209" fmla="*/ 35576 w 410408"/>
                <a:gd name="connsiteY209" fmla="*/ 244369 h 584965"/>
                <a:gd name="connsiteX210" fmla="*/ 38119 w 410408"/>
                <a:gd name="connsiteY210" fmla="*/ 243102 h 584965"/>
                <a:gd name="connsiteX211" fmla="*/ 43200 w 410408"/>
                <a:gd name="connsiteY211" fmla="*/ 241836 h 584965"/>
                <a:gd name="connsiteX212" fmla="*/ 49553 w 410408"/>
                <a:gd name="connsiteY212" fmla="*/ 240570 h 584965"/>
                <a:gd name="connsiteX213" fmla="*/ 49553 w 410408"/>
                <a:gd name="connsiteY213" fmla="*/ 235505 h 584965"/>
                <a:gd name="connsiteX214" fmla="*/ 45742 w 410408"/>
                <a:gd name="connsiteY214" fmla="*/ 231707 h 584965"/>
                <a:gd name="connsiteX215" fmla="*/ 47012 w 410408"/>
                <a:gd name="connsiteY215" fmla="*/ 224110 h 584965"/>
                <a:gd name="connsiteX216" fmla="*/ 53365 w 410408"/>
                <a:gd name="connsiteY216" fmla="*/ 222844 h 584965"/>
                <a:gd name="connsiteX217" fmla="*/ 53365 w 410408"/>
                <a:gd name="connsiteY217" fmla="*/ 216513 h 584965"/>
                <a:gd name="connsiteX218" fmla="*/ 52095 w 410408"/>
                <a:gd name="connsiteY218" fmla="*/ 216513 h 584965"/>
                <a:gd name="connsiteX219" fmla="*/ 49553 w 410408"/>
                <a:gd name="connsiteY219" fmla="*/ 215247 h 584965"/>
                <a:gd name="connsiteX220" fmla="*/ 49553 w 410408"/>
                <a:gd name="connsiteY220" fmla="*/ 210182 h 584965"/>
                <a:gd name="connsiteX221" fmla="*/ 49553 w 410408"/>
                <a:gd name="connsiteY221" fmla="*/ 206384 h 584965"/>
                <a:gd name="connsiteX222" fmla="*/ 48283 w 410408"/>
                <a:gd name="connsiteY222" fmla="*/ 200053 h 584965"/>
                <a:gd name="connsiteX223" fmla="*/ 45742 w 410408"/>
                <a:gd name="connsiteY223" fmla="*/ 189924 h 584965"/>
                <a:gd name="connsiteX224" fmla="*/ 36847 w 410408"/>
                <a:gd name="connsiteY224" fmla="*/ 170931 h 584965"/>
                <a:gd name="connsiteX225" fmla="*/ 34306 w 410408"/>
                <a:gd name="connsiteY225" fmla="*/ 168399 h 584965"/>
                <a:gd name="connsiteX226" fmla="*/ 34306 w 410408"/>
                <a:gd name="connsiteY226" fmla="*/ 167133 h 584965"/>
                <a:gd name="connsiteX227" fmla="*/ 26683 w 410408"/>
                <a:gd name="connsiteY227" fmla="*/ 151939 h 584965"/>
                <a:gd name="connsiteX228" fmla="*/ 26683 w 410408"/>
                <a:gd name="connsiteY228" fmla="*/ 150673 h 584965"/>
                <a:gd name="connsiteX229" fmla="*/ 24140 w 410408"/>
                <a:gd name="connsiteY229" fmla="*/ 139277 h 584965"/>
                <a:gd name="connsiteX230" fmla="*/ 22870 w 410408"/>
                <a:gd name="connsiteY230" fmla="*/ 125350 h 584965"/>
                <a:gd name="connsiteX231" fmla="*/ 22870 w 410408"/>
                <a:gd name="connsiteY231" fmla="*/ 124083 h 584965"/>
                <a:gd name="connsiteX232" fmla="*/ 21600 w 410408"/>
                <a:gd name="connsiteY232" fmla="*/ 119019 h 584965"/>
                <a:gd name="connsiteX233" fmla="*/ 20330 w 410408"/>
                <a:gd name="connsiteY233" fmla="*/ 113954 h 584965"/>
                <a:gd name="connsiteX234" fmla="*/ 21600 w 410408"/>
                <a:gd name="connsiteY234" fmla="*/ 108890 h 584965"/>
                <a:gd name="connsiteX235" fmla="*/ 22870 w 410408"/>
                <a:gd name="connsiteY235" fmla="*/ 105091 h 584965"/>
                <a:gd name="connsiteX236" fmla="*/ 19059 w 410408"/>
                <a:gd name="connsiteY236" fmla="*/ 100026 h 584965"/>
                <a:gd name="connsiteX237" fmla="*/ 16517 w 410408"/>
                <a:gd name="connsiteY237" fmla="*/ 97494 h 584965"/>
                <a:gd name="connsiteX238" fmla="*/ 12706 w 410408"/>
                <a:gd name="connsiteY238" fmla="*/ 86099 h 584965"/>
                <a:gd name="connsiteX239" fmla="*/ 12706 w 410408"/>
                <a:gd name="connsiteY239" fmla="*/ 83566 h 584965"/>
                <a:gd name="connsiteX240" fmla="*/ 11434 w 410408"/>
                <a:gd name="connsiteY240" fmla="*/ 77236 h 584965"/>
                <a:gd name="connsiteX241" fmla="*/ 10164 w 410408"/>
                <a:gd name="connsiteY241" fmla="*/ 69639 h 584965"/>
                <a:gd name="connsiteX242" fmla="*/ 12706 w 410408"/>
                <a:gd name="connsiteY242" fmla="*/ 62042 h 584965"/>
                <a:gd name="connsiteX243" fmla="*/ 12706 w 410408"/>
                <a:gd name="connsiteY243" fmla="*/ 62042 h 584965"/>
                <a:gd name="connsiteX244" fmla="*/ 15247 w 410408"/>
                <a:gd name="connsiteY244" fmla="*/ 58243 h 584965"/>
                <a:gd name="connsiteX245" fmla="*/ 20330 w 410408"/>
                <a:gd name="connsiteY245" fmla="*/ 51912 h 584965"/>
                <a:gd name="connsiteX246" fmla="*/ 21600 w 410408"/>
                <a:gd name="connsiteY246" fmla="*/ 48114 h 584965"/>
                <a:gd name="connsiteX247" fmla="*/ 21600 w 410408"/>
                <a:gd name="connsiteY247" fmla="*/ 36719 h 584965"/>
                <a:gd name="connsiteX248" fmla="*/ 25412 w 410408"/>
                <a:gd name="connsiteY248" fmla="*/ 31654 h 584965"/>
                <a:gd name="connsiteX249" fmla="*/ 31765 w 410408"/>
                <a:gd name="connsiteY249" fmla="*/ 24057 h 584965"/>
                <a:gd name="connsiteX250" fmla="*/ 41929 w 410408"/>
                <a:gd name="connsiteY250" fmla="*/ 16460 h 584965"/>
                <a:gd name="connsiteX251" fmla="*/ 47012 w 410408"/>
                <a:gd name="connsiteY251" fmla="*/ 13928 h 584965"/>
                <a:gd name="connsiteX252" fmla="*/ 47012 w 410408"/>
                <a:gd name="connsiteY252" fmla="*/ 13928 h 584965"/>
                <a:gd name="connsiteX253" fmla="*/ 40659 w 410408"/>
                <a:gd name="connsiteY253" fmla="*/ 8863 h 584965"/>
                <a:gd name="connsiteX254" fmla="*/ 43200 w 410408"/>
                <a:gd name="connsiteY254" fmla="*/ 2532 h 584965"/>
                <a:gd name="connsiteX255" fmla="*/ 44472 w 410408"/>
                <a:gd name="connsiteY255" fmla="*/ 2532 h 584965"/>
                <a:gd name="connsiteX256" fmla="*/ 48283 w 410408"/>
                <a:gd name="connsiteY256" fmla="*/ 2532 h 584965"/>
                <a:gd name="connsiteX257" fmla="*/ 49553 w 410408"/>
                <a:gd name="connsiteY257" fmla="*/ 2532 h 584965"/>
                <a:gd name="connsiteX258" fmla="*/ 53365 w 410408"/>
                <a:gd name="connsiteY258" fmla="*/ 2532 h 584965"/>
                <a:gd name="connsiteX259" fmla="*/ 57178 w 410408"/>
                <a:gd name="connsiteY259" fmla="*/ 5065 h 584965"/>
                <a:gd name="connsiteX260" fmla="*/ 58448 w 410408"/>
                <a:gd name="connsiteY260" fmla="*/ 6331 h 584965"/>
                <a:gd name="connsiteX261" fmla="*/ 60989 w 410408"/>
                <a:gd name="connsiteY261" fmla="*/ 7597 h 584965"/>
                <a:gd name="connsiteX262" fmla="*/ 66071 w 410408"/>
                <a:gd name="connsiteY262" fmla="*/ 8863 h 584965"/>
                <a:gd name="connsiteX263" fmla="*/ 68612 w 410408"/>
                <a:gd name="connsiteY263" fmla="*/ 7597 h 584965"/>
                <a:gd name="connsiteX264" fmla="*/ 72425 w 410408"/>
                <a:gd name="connsiteY264" fmla="*/ 6331 h 584965"/>
                <a:gd name="connsiteX265" fmla="*/ 80048 w 410408"/>
                <a:gd name="connsiteY265" fmla="*/ 6331 h 584965"/>
                <a:gd name="connsiteX266" fmla="*/ 95296 w 410408"/>
                <a:gd name="connsiteY266" fmla="*/ 6331 h 584965"/>
                <a:gd name="connsiteX267" fmla="*/ 101649 w 410408"/>
                <a:gd name="connsiteY267" fmla="*/ 3798 h 584965"/>
                <a:gd name="connsiteX268" fmla="*/ 110543 w 410408"/>
                <a:gd name="connsiteY268" fmla="*/ 1266 h 584965"/>
                <a:gd name="connsiteX269" fmla="*/ 123249 w 410408"/>
                <a:gd name="connsiteY269" fmla="*/ 8863 h 584965"/>
                <a:gd name="connsiteX270" fmla="*/ 125790 w 410408"/>
                <a:gd name="connsiteY270" fmla="*/ 11395 h 584965"/>
                <a:gd name="connsiteX271" fmla="*/ 134685 w 410408"/>
                <a:gd name="connsiteY271" fmla="*/ 17726 h 584965"/>
                <a:gd name="connsiteX272" fmla="*/ 146121 w 410408"/>
                <a:gd name="connsiteY272" fmla="*/ 20258 h 584965"/>
                <a:gd name="connsiteX273" fmla="*/ 146121 w 410408"/>
                <a:gd name="connsiteY273" fmla="*/ 32920 h 584965"/>
                <a:gd name="connsiteX274" fmla="*/ 151202 w 410408"/>
                <a:gd name="connsiteY274" fmla="*/ 39251 h 584965"/>
                <a:gd name="connsiteX275" fmla="*/ 152474 w 410408"/>
                <a:gd name="connsiteY275" fmla="*/ 67106 h 584965"/>
                <a:gd name="connsiteX276" fmla="*/ 155015 w 410408"/>
                <a:gd name="connsiteY276" fmla="*/ 68373 h 584965"/>
                <a:gd name="connsiteX277" fmla="*/ 155015 w 410408"/>
                <a:gd name="connsiteY277" fmla="*/ 93696 h 584965"/>
                <a:gd name="connsiteX278" fmla="*/ 146121 w 410408"/>
                <a:gd name="connsiteY278" fmla="*/ 101293 h 584965"/>
                <a:gd name="connsiteX279" fmla="*/ 153744 w 410408"/>
                <a:gd name="connsiteY279" fmla="*/ 112688 h 584965"/>
                <a:gd name="connsiteX280" fmla="*/ 155015 w 410408"/>
                <a:gd name="connsiteY280" fmla="*/ 116487 h 584965"/>
                <a:gd name="connsiteX281" fmla="*/ 160097 w 410408"/>
                <a:gd name="connsiteY281" fmla="*/ 119019 h 584965"/>
                <a:gd name="connsiteX282" fmla="*/ 167721 w 410408"/>
                <a:gd name="connsiteY282" fmla="*/ 131680 h 584965"/>
                <a:gd name="connsiteX283" fmla="*/ 179157 w 410408"/>
                <a:gd name="connsiteY283" fmla="*/ 153205 h 584965"/>
                <a:gd name="connsiteX284" fmla="*/ 188050 w 410408"/>
                <a:gd name="connsiteY284" fmla="*/ 175996 h 584965"/>
                <a:gd name="connsiteX285" fmla="*/ 195674 w 410408"/>
                <a:gd name="connsiteY285" fmla="*/ 200053 h 584965"/>
                <a:gd name="connsiteX286" fmla="*/ 198216 w 410408"/>
                <a:gd name="connsiteY286" fmla="*/ 200053 h 584965"/>
                <a:gd name="connsiteX287" fmla="*/ 202027 w 410408"/>
                <a:gd name="connsiteY287" fmla="*/ 193722 h 584965"/>
                <a:gd name="connsiteX288" fmla="*/ 208380 w 410408"/>
                <a:gd name="connsiteY288" fmla="*/ 194988 h 584965"/>
                <a:gd name="connsiteX289" fmla="*/ 209652 w 410408"/>
                <a:gd name="connsiteY289" fmla="*/ 200053 h 584965"/>
                <a:gd name="connsiteX290" fmla="*/ 213463 w 410408"/>
                <a:gd name="connsiteY290" fmla="*/ 203851 h 584965"/>
                <a:gd name="connsiteX291" fmla="*/ 218546 w 410408"/>
                <a:gd name="connsiteY291" fmla="*/ 216513 h 584965"/>
                <a:gd name="connsiteX292" fmla="*/ 216005 w 410408"/>
                <a:gd name="connsiteY292" fmla="*/ 224110 h 584965"/>
                <a:gd name="connsiteX293" fmla="*/ 214733 w 410408"/>
                <a:gd name="connsiteY293" fmla="*/ 226642 h 584965"/>
                <a:gd name="connsiteX294" fmla="*/ 210922 w 410408"/>
                <a:gd name="connsiteY294" fmla="*/ 230441 h 584965"/>
                <a:gd name="connsiteX295" fmla="*/ 208380 w 410408"/>
                <a:gd name="connsiteY295" fmla="*/ 231707 h 584965"/>
                <a:gd name="connsiteX296" fmla="*/ 205839 w 410408"/>
                <a:gd name="connsiteY296" fmla="*/ 238038 h 584965"/>
                <a:gd name="connsiteX297" fmla="*/ 210922 w 410408"/>
                <a:gd name="connsiteY297" fmla="*/ 246901 h 584965"/>
                <a:gd name="connsiteX298" fmla="*/ 213463 w 410408"/>
                <a:gd name="connsiteY298" fmla="*/ 249433 h 584965"/>
                <a:gd name="connsiteX299" fmla="*/ 222358 w 410408"/>
                <a:gd name="connsiteY299" fmla="*/ 272224 h 584965"/>
                <a:gd name="connsiteX300" fmla="*/ 235064 w 410408"/>
                <a:gd name="connsiteY300" fmla="*/ 288684 h 584965"/>
                <a:gd name="connsiteX301" fmla="*/ 237605 w 410408"/>
                <a:gd name="connsiteY301" fmla="*/ 291217 h 584965"/>
                <a:gd name="connsiteX302" fmla="*/ 250311 w 410408"/>
                <a:gd name="connsiteY302" fmla="*/ 307676 h 584965"/>
                <a:gd name="connsiteX303" fmla="*/ 261747 w 410408"/>
                <a:gd name="connsiteY303" fmla="*/ 317806 h 584965"/>
                <a:gd name="connsiteX304" fmla="*/ 284617 w 410408"/>
                <a:gd name="connsiteY304" fmla="*/ 340597 h 584965"/>
                <a:gd name="connsiteX305" fmla="*/ 289700 w 410408"/>
                <a:gd name="connsiteY305" fmla="*/ 354525 h 584965"/>
                <a:gd name="connsiteX306" fmla="*/ 289700 w 410408"/>
                <a:gd name="connsiteY306" fmla="*/ 357057 h 584965"/>
                <a:gd name="connsiteX307" fmla="*/ 306218 w 410408"/>
                <a:gd name="connsiteY307" fmla="*/ 381114 h 584965"/>
                <a:gd name="connsiteX308" fmla="*/ 308759 w 410408"/>
                <a:gd name="connsiteY308" fmla="*/ 384912 h 584965"/>
                <a:gd name="connsiteX309" fmla="*/ 320195 w 410408"/>
                <a:gd name="connsiteY309" fmla="*/ 392509 h 584965"/>
                <a:gd name="connsiteX310" fmla="*/ 321465 w 410408"/>
                <a:gd name="connsiteY310" fmla="*/ 392509 h 584965"/>
                <a:gd name="connsiteX311" fmla="*/ 337984 w 410408"/>
                <a:gd name="connsiteY311" fmla="*/ 410235 h 584965"/>
                <a:gd name="connsiteX312" fmla="*/ 348148 w 410408"/>
                <a:gd name="connsiteY312" fmla="*/ 425429 h 584965"/>
                <a:gd name="connsiteX313" fmla="*/ 353231 w 410408"/>
                <a:gd name="connsiteY313" fmla="*/ 431760 h 584965"/>
                <a:gd name="connsiteX314" fmla="*/ 372290 w 410408"/>
                <a:gd name="connsiteY314" fmla="*/ 458350 h 584965"/>
                <a:gd name="connsiteX315" fmla="*/ 382456 w 410408"/>
                <a:gd name="connsiteY315" fmla="*/ 473543 h 584965"/>
                <a:gd name="connsiteX316" fmla="*/ 384996 w 410408"/>
                <a:gd name="connsiteY316" fmla="*/ 476076 h 584965"/>
                <a:gd name="connsiteX317" fmla="*/ 390079 w 410408"/>
                <a:gd name="connsiteY317" fmla="*/ 481140 h 584965"/>
                <a:gd name="connsiteX318" fmla="*/ 397702 w 410408"/>
                <a:gd name="connsiteY318" fmla="*/ 477342 h 584965"/>
                <a:gd name="connsiteX319" fmla="*/ 400244 w 410408"/>
                <a:gd name="connsiteY319" fmla="*/ 476076 h 584965"/>
                <a:gd name="connsiteX320" fmla="*/ 404055 w 410408"/>
                <a:gd name="connsiteY320" fmla="*/ 474810 h 584965"/>
                <a:gd name="connsiteX321" fmla="*/ 409138 w 410408"/>
                <a:gd name="connsiteY321" fmla="*/ 476076 h 584965"/>
                <a:gd name="connsiteX322" fmla="*/ 410408 w 410408"/>
                <a:gd name="connsiteY322" fmla="*/ 476076 h 584965"/>
                <a:gd name="connsiteX323" fmla="*/ 410408 w 410408"/>
                <a:gd name="connsiteY323" fmla="*/ 477342 h 584965"/>
                <a:gd name="connsiteX324" fmla="*/ 402785 w 410408"/>
                <a:gd name="connsiteY324" fmla="*/ 516593 h 584965"/>
                <a:gd name="connsiteX325" fmla="*/ 369749 w 410408"/>
                <a:gd name="connsiteY325" fmla="*/ 576102 h 584965"/>
                <a:gd name="connsiteX326" fmla="*/ 331631 w 410408"/>
                <a:gd name="connsiteY326" fmla="*/ 584965 h 5849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</a:cxnLst>
              <a:rect l="l" t="t" r="r" b="b"/>
              <a:pathLst>
                <a:path w="410408" h="584965">
                  <a:moveTo>
                    <a:pt x="108002" y="359589"/>
                  </a:moveTo>
                  <a:cubicBezTo>
                    <a:pt x="115626" y="359589"/>
                    <a:pt x="121979" y="360855"/>
                    <a:pt x="130873" y="365920"/>
                  </a:cubicBezTo>
                  <a:cubicBezTo>
                    <a:pt x="146121" y="373517"/>
                    <a:pt x="156285" y="388711"/>
                    <a:pt x="162638" y="401372"/>
                  </a:cubicBezTo>
                  <a:cubicBezTo>
                    <a:pt x="168991" y="412768"/>
                    <a:pt x="172804" y="422897"/>
                    <a:pt x="174074" y="434292"/>
                  </a:cubicBezTo>
                  <a:cubicBezTo>
                    <a:pt x="174074" y="436825"/>
                    <a:pt x="174074" y="440623"/>
                    <a:pt x="174074" y="445688"/>
                  </a:cubicBezTo>
                  <a:cubicBezTo>
                    <a:pt x="174074" y="457083"/>
                    <a:pt x="175344" y="472277"/>
                    <a:pt x="176615" y="483673"/>
                  </a:cubicBezTo>
                  <a:cubicBezTo>
                    <a:pt x="179157" y="496334"/>
                    <a:pt x="186780" y="511528"/>
                    <a:pt x="200757" y="527988"/>
                  </a:cubicBezTo>
                  <a:cubicBezTo>
                    <a:pt x="203299" y="530521"/>
                    <a:pt x="205839" y="534319"/>
                    <a:pt x="207110" y="536851"/>
                  </a:cubicBezTo>
                  <a:cubicBezTo>
                    <a:pt x="216005" y="548247"/>
                    <a:pt x="223628" y="557110"/>
                    <a:pt x="238875" y="562175"/>
                  </a:cubicBezTo>
                  <a:cubicBezTo>
                    <a:pt x="257934" y="568505"/>
                    <a:pt x="266830" y="572304"/>
                    <a:pt x="275723" y="577368"/>
                  </a:cubicBezTo>
                  <a:cubicBezTo>
                    <a:pt x="284617" y="582433"/>
                    <a:pt x="290970" y="583699"/>
                    <a:pt x="316382" y="583699"/>
                  </a:cubicBezTo>
                  <a:cubicBezTo>
                    <a:pt x="320195" y="583699"/>
                    <a:pt x="326548" y="583699"/>
                    <a:pt x="330361" y="583699"/>
                  </a:cubicBezTo>
                  <a:cubicBezTo>
                    <a:pt x="346878" y="583699"/>
                    <a:pt x="359584" y="582433"/>
                    <a:pt x="369749" y="574836"/>
                  </a:cubicBezTo>
                  <a:cubicBezTo>
                    <a:pt x="383726" y="565973"/>
                    <a:pt x="398973" y="538118"/>
                    <a:pt x="401515" y="516593"/>
                  </a:cubicBezTo>
                  <a:cubicBezTo>
                    <a:pt x="404055" y="500133"/>
                    <a:pt x="406598" y="487471"/>
                    <a:pt x="409138" y="478608"/>
                  </a:cubicBezTo>
                  <a:cubicBezTo>
                    <a:pt x="407868" y="478608"/>
                    <a:pt x="405326" y="478608"/>
                    <a:pt x="404055" y="478608"/>
                  </a:cubicBezTo>
                  <a:cubicBezTo>
                    <a:pt x="402785" y="478608"/>
                    <a:pt x="402785" y="479874"/>
                    <a:pt x="401515" y="479874"/>
                  </a:cubicBezTo>
                  <a:cubicBezTo>
                    <a:pt x="398973" y="481140"/>
                    <a:pt x="395162" y="483673"/>
                    <a:pt x="392620" y="483673"/>
                  </a:cubicBezTo>
                  <a:cubicBezTo>
                    <a:pt x="390079" y="483673"/>
                    <a:pt x="387538" y="479874"/>
                    <a:pt x="384996" y="477342"/>
                  </a:cubicBezTo>
                  <a:cubicBezTo>
                    <a:pt x="383726" y="476076"/>
                    <a:pt x="383726" y="474810"/>
                    <a:pt x="382456" y="474810"/>
                  </a:cubicBezTo>
                  <a:cubicBezTo>
                    <a:pt x="381185" y="473543"/>
                    <a:pt x="377373" y="467213"/>
                    <a:pt x="372290" y="459616"/>
                  </a:cubicBezTo>
                  <a:cubicBezTo>
                    <a:pt x="365937" y="450752"/>
                    <a:pt x="358313" y="439357"/>
                    <a:pt x="353231" y="433026"/>
                  </a:cubicBezTo>
                  <a:cubicBezTo>
                    <a:pt x="351960" y="430494"/>
                    <a:pt x="349420" y="427962"/>
                    <a:pt x="348148" y="426696"/>
                  </a:cubicBezTo>
                  <a:cubicBezTo>
                    <a:pt x="343067" y="420365"/>
                    <a:pt x="339254" y="416566"/>
                    <a:pt x="336714" y="411502"/>
                  </a:cubicBezTo>
                  <a:cubicBezTo>
                    <a:pt x="334171" y="406437"/>
                    <a:pt x="327818" y="396308"/>
                    <a:pt x="322736" y="395042"/>
                  </a:cubicBezTo>
                  <a:lnTo>
                    <a:pt x="321465" y="395042"/>
                  </a:lnTo>
                  <a:cubicBezTo>
                    <a:pt x="315112" y="393775"/>
                    <a:pt x="312572" y="392509"/>
                    <a:pt x="307489" y="386178"/>
                  </a:cubicBezTo>
                  <a:lnTo>
                    <a:pt x="304948" y="382380"/>
                  </a:lnTo>
                  <a:cubicBezTo>
                    <a:pt x="296053" y="370984"/>
                    <a:pt x="288430" y="359589"/>
                    <a:pt x="287159" y="357057"/>
                  </a:cubicBezTo>
                  <a:cubicBezTo>
                    <a:pt x="287159" y="355791"/>
                    <a:pt x="287159" y="354525"/>
                    <a:pt x="285889" y="353258"/>
                  </a:cubicBezTo>
                  <a:cubicBezTo>
                    <a:pt x="284617" y="349460"/>
                    <a:pt x="284617" y="345661"/>
                    <a:pt x="280806" y="340597"/>
                  </a:cubicBezTo>
                  <a:cubicBezTo>
                    <a:pt x="275723" y="334266"/>
                    <a:pt x="264287" y="320338"/>
                    <a:pt x="259205" y="317806"/>
                  </a:cubicBezTo>
                  <a:cubicBezTo>
                    <a:pt x="252852" y="315274"/>
                    <a:pt x="249041" y="311475"/>
                    <a:pt x="246499" y="306410"/>
                  </a:cubicBezTo>
                  <a:cubicBezTo>
                    <a:pt x="243958" y="302612"/>
                    <a:pt x="237605" y="293749"/>
                    <a:pt x="235064" y="289950"/>
                  </a:cubicBezTo>
                  <a:cubicBezTo>
                    <a:pt x="233792" y="288684"/>
                    <a:pt x="233792" y="288684"/>
                    <a:pt x="232522" y="287418"/>
                  </a:cubicBezTo>
                  <a:cubicBezTo>
                    <a:pt x="227439" y="283620"/>
                    <a:pt x="221086" y="277289"/>
                    <a:pt x="218546" y="269692"/>
                  </a:cubicBezTo>
                  <a:cubicBezTo>
                    <a:pt x="216005" y="259563"/>
                    <a:pt x="213463" y="251966"/>
                    <a:pt x="209652" y="248167"/>
                  </a:cubicBezTo>
                  <a:cubicBezTo>
                    <a:pt x="208380" y="246901"/>
                    <a:pt x="208380" y="246901"/>
                    <a:pt x="207110" y="245635"/>
                  </a:cubicBezTo>
                  <a:cubicBezTo>
                    <a:pt x="203299" y="240570"/>
                    <a:pt x="200757" y="238038"/>
                    <a:pt x="200757" y="235505"/>
                  </a:cubicBezTo>
                  <a:cubicBezTo>
                    <a:pt x="200757" y="234239"/>
                    <a:pt x="200757" y="229175"/>
                    <a:pt x="204569" y="226642"/>
                  </a:cubicBezTo>
                  <a:cubicBezTo>
                    <a:pt x="205839" y="225376"/>
                    <a:pt x="207110" y="225376"/>
                    <a:pt x="207110" y="225376"/>
                  </a:cubicBezTo>
                  <a:cubicBezTo>
                    <a:pt x="208380" y="225376"/>
                    <a:pt x="208380" y="225376"/>
                    <a:pt x="209652" y="224110"/>
                  </a:cubicBezTo>
                  <a:cubicBezTo>
                    <a:pt x="209652" y="222844"/>
                    <a:pt x="210922" y="221578"/>
                    <a:pt x="210922" y="220312"/>
                  </a:cubicBezTo>
                  <a:cubicBezTo>
                    <a:pt x="212192" y="217779"/>
                    <a:pt x="213463" y="216513"/>
                    <a:pt x="213463" y="213981"/>
                  </a:cubicBezTo>
                  <a:cubicBezTo>
                    <a:pt x="213463" y="211449"/>
                    <a:pt x="210922" y="206384"/>
                    <a:pt x="208380" y="202585"/>
                  </a:cubicBezTo>
                  <a:lnTo>
                    <a:pt x="204569" y="198787"/>
                  </a:lnTo>
                  <a:lnTo>
                    <a:pt x="204569" y="194988"/>
                  </a:lnTo>
                  <a:lnTo>
                    <a:pt x="203299" y="194988"/>
                  </a:lnTo>
                  <a:lnTo>
                    <a:pt x="200757" y="201319"/>
                  </a:lnTo>
                  <a:lnTo>
                    <a:pt x="193133" y="201319"/>
                  </a:lnTo>
                  <a:lnTo>
                    <a:pt x="193133" y="200053"/>
                  </a:lnTo>
                  <a:cubicBezTo>
                    <a:pt x="193133" y="200053"/>
                    <a:pt x="188050" y="178528"/>
                    <a:pt x="185510" y="174730"/>
                  </a:cubicBezTo>
                  <a:cubicBezTo>
                    <a:pt x="182968" y="170931"/>
                    <a:pt x="176615" y="154471"/>
                    <a:pt x="175344" y="150673"/>
                  </a:cubicBezTo>
                  <a:cubicBezTo>
                    <a:pt x="175344" y="148141"/>
                    <a:pt x="167721" y="136745"/>
                    <a:pt x="163908" y="130414"/>
                  </a:cubicBezTo>
                  <a:lnTo>
                    <a:pt x="157555" y="117753"/>
                  </a:lnTo>
                  <a:lnTo>
                    <a:pt x="152474" y="115220"/>
                  </a:lnTo>
                  <a:lnTo>
                    <a:pt x="151202" y="110156"/>
                  </a:lnTo>
                  <a:lnTo>
                    <a:pt x="142309" y="97494"/>
                  </a:lnTo>
                  <a:lnTo>
                    <a:pt x="151202" y="88631"/>
                  </a:lnTo>
                  <a:lnTo>
                    <a:pt x="151202" y="65840"/>
                  </a:lnTo>
                  <a:lnTo>
                    <a:pt x="148662" y="64574"/>
                  </a:lnTo>
                  <a:lnTo>
                    <a:pt x="147391" y="35452"/>
                  </a:lnTo>
                  <a:lnTo>
                    <a:pt x="142309" y="29122"/>
                  </a:lnTo>
                  <a:lnTo>
                    <a:pt x="142309" y="17726"/>
                  </a:lnTo>
                  <a:lnTo>
                    <a:pt x="132143" y="15194"/>
                  </a:lnTo>
                  <a:cubicBezTo>
                    <a:pt x="132143" y="15194"/>
                    <a:pt x="127062" y="11395"/>
                    <a:pt x="123249" y="8863"/>
                  </a:cubicBezTo>
                  <a:cubicBezTo>
                    <a:pt x="121979" y="7597"/>
                    <a:pt x="120709" y="7597"/>
                    <a:pt x="119437" y="6331"/>
                  </a:cubicBezTo>
                  <a:cubicBezTo>
                    <a:pt x="116896" y="3798"/>
                    <a:pt x="111813" y="0"/>
                    <a:pt x="109273" y="0"/>
                  </a:cubicBezTo>
                  <a:cubicBezTo>
                    <a:pt x="106731" y="0"/>
                    <a:pt x="104190" y="1266"/>
                    <a:pt x="101649" y="2532"/>
                  </a:cubicBezTo>
                  <a:cubicBezTo>
                    <a:pt x="99107" y="3798"/>
                    <a:pt x="96567" y="5065"/>
                    <a:pt x="94024" y="5065"/>
                  </a:cubicBezTo>
                  <a:cubicBezTo>
                    <a:pt x="91484" y="5065"/>
                    <a:pt x="85131" y="5065"/>
                    <a:pt x="78778" y="5065"/>
                  </a:cubicBezTo>
                  <a:cubicBezTo>
                    <a:pt x="74965" y="5065"/>
                    <a:pt x="72425" y="5065"/>
                    <a:pt x="71154" y="5065"/>
                  </a:cubicBezTo>
                  <a:cubicBezTo>
                    <a:pt x="71154" y="5065"/>
                    <a:pt x="69884" y="5065"/>
                    <a:pt x="68612" y="6331"/>
                  </a:cubicBezTo>
                  <a:cubicBezTo>
                    <a:pt x="67342" y="7597"/>
                    <a:pt x="66071" y="7597"/>
                    <a:pt x="64801" y="7597"/>
                  </a:cubicBezTo>
                  <a:lnTo>
                    <a:pt x="64801" y="7597"/>
                  </a:lnTo>
                  <a:cubicBezTo>
                    <a:pt x="63531" y="7597"/>
                    <a:pt x="60989" y="6331"/>
                    <a:pt x="59718" y="6331"/>
                  </a:cubicBezTo>
                  <a:cubicBezTo>
                    <a:pt x="58448" y="6331"/>
                    <a:pt x="58448" y="6331"/>
                    <a:pt x="57178" y="5065"/>
                  </a:cubicBezTo>
                  <a:cubicBezTo>
                    <a:pt x="55906" y="5065"/>
                    <a:pt x="54636" y="3798"/>
                    <a:pt x="54636" y="2532"/>
                  </a:cubicBezTo>
                  <a:cubicBezTo>
                    <a:pt x="53365" y="1266"/>
                    <a:pt x="53365" y="1266"/>
                    <a:pt x="52095" y="1266"/>
                  </a:cubicBezTo>
                  <a:cubicBezTo>
                    <a:pt x="50825" y="1266"/>
                    <a:pt x="50825" y="1266"/>
                    <a:pt x="49553" y="1266"/>
                  </a:cubicBezTo>
                  <a:lnTo>
                    <a:pt x="48283" y="1266"/>
                  </a:lnTo>
                  <a:cubicBezTo>
                    <a:pt x="47012" y="1266"/>
                    <a:pt x="45742" y="1266"/>
                    <a:pt x="45742" y="1266"/>
                  </a:cubicBezTo>
                  <a:lnTo>
                    <a:pt x="44472" y="3798"/>
                  </a:lnTo>
                  <a:lnTo>
                    <a:pt x="49553" y="7597"/>
                  </a:lnTo>
                  <a:lnTo>
                    <a:pt x="50825" y="11395"/>
                  </a:lnTo>
                  <a:lnTo>
                    <a:pt x="44472" y="15194"/>
                  </a:lnTo>
                  <a:cubicBezTo>
                    <a:pt x="44472" y="15194"/>
                    <a:pt x="39389" y="18992"/>
                    <a:pt x="35576" y="22791"/>
                  </a:cubicBezTo>
                  <a:cubicBezTo>
                    <a:pt x="33036" y="25323"/>
                    <a:pt x="30494" y="27855"/>
                    <a:pt x="29223" y="30388"/>
                  </a:cubicBezTo>
                  <a:cubicBezTo>
                    <a:pt x="27953" y="32920"/>
                    <a:pt x="25412" y="34186"/>
                    <a:pt x="25412" y="35452"/>
                  </a:cubicBezTo>
                  <a:cubicBezTo>
                    <a:pt x="24140" y="36719"/>
                    <a:pt x="25412" y="41783"/>
                    <a:pt x="25412" y="44316"/>
                  </a:cubicBezTo>
                  <a:cubicBezTo>
                    <a:pt x="25412" y="45582"/>
                    <a:pt x="25412" y="49380"/>
                    <a:pt x="22870" y="51912"/>
                  </a:cubicBezTo>
                  <a:cubicBezTo>
                    <a:pt x="21600" y="53179"/>
                    <a:pt x="20330" y="55711"/>
                    <a:pt x="19059" y="58243"/>
                  </a:cubicBezTo>
                  <a:cubicBezTo>
                    <a:pt x="17787" y="59509"/>
                    <a:pt x="16517" y="62042"/>
                    <a:pt x="16517" y="62042"/>
                  </a:cubicBezTo>
                  <a:lnTo>
                    <a:pt x="16517" y="62042"/>
                  </a:lnTo>
                  <a:cubicBezTo>
                    <a:pt x="15247" y="63308"/>
                    <a:pt x="13976" y="64574"/>
                    <a:pt x="15247" y="67106"/>
                  </a:cubicBezTo>
                  <a:cubicBezTo>
                    <a:pt x="15247" y="69639"/>
                    <a:pt x="16517" y="72171"/>
                    <a:pt x="16517" y="74703"/>
                  </a:cubicBezTo>
                  <a:cubicBezTo>
                    <a:pt x="16517" y="77236"/>
                    <a:pt x="17787" y="79768"/>
                    <a:pt x="17787" y="81034"/>
                  </a:cubicBezTo>
                  <a:cubicBezTo>
                    <a:pt x="17787" y="82300"/>
                    <a:pt x="17787" y="83566"/>
                    <a:pt x="17787" y="83566"/>
                  </a:cubicBezTo>
                  <a:cubicBezTo>
                    <a:pt x="17787" y="87365"/>
                    <a:pt x="19059" y="91163"/>
                    <a:pt x="20330" y="92429"/>
                  </a:cubicBezTo>
                  <a:cubicBezTo>
                    <a:pt x="20330" y="93696"/>
                    <a:pt x="21600" y="93696"/>
                    <a:pt x="22870" y="94962"/>
                  </a:cubicBezTo>
                  <a:cubicBezTo>
                    <a:pt x="25412" y="97494"/>
                    <a:pt x="26683" y="100026"/>
                    <a:pt x="26683" y="102559"/>
                  </a:cubicBezTo>
                  <a:cubicBezTo>
                    <a:pt x="26683" y="103825"/>
                    <a:pt x="25412" y="106357"/>
                    <a:pt x="25412" y="107624"/>
                  </a:cubicBezTo>
                  <a:cubicBezTo>
                    <a:pt x="24140" y="108890"/>
                    <a:pt x="24140" y="110156"/>
                    <a:pt x="24140" y="111422"/>
                  </a:cubicBezTo>
                  <a:cubicBezTo>
                    <a:pt x="24140" y="112688"/>
                    <a:pt x="24140" y="113954"/>
                    <a:pt x="25412" y="115220"/>
                  </a:cubicBezTo>
                  <a:cubicBezTo>
                    <a:pt x="26683" y="117753"/>
                    <a:pt x="26683" y="119019"/>
                    <a:pt x="26683" y="121551"/>
                  </a:cubicBezTo>
                  <a:lnTo>
                    <a:pt x="26683" y="122817"/>
                  </a:lnTo>
                  <a:cubicBezTo>
                    <a:pt x="26683" y="126616"/>
                    <a:pt x="26683" y="132947"/>
                    <a:pt x="27953" y="136745"/>
                  </a:cubicBezTo>
                  <a:cubicBezTo>
                    <a:pt x="29223" y="140544"/>
                    <a:pt x="29223" y="144342"/>
                    <a:pt x="30494" y="149407"/>
                  </a:cubicBezTo>
                  <a:lnTo>
                    <a:pt x="30494" y="150673"/>
                  </a:lnTo>
                  <a:cubicBezTo>
                    <a:pt x="30494" y="154471"/>
                    <a:pt x="35576" y="160802"/>
                    <a:pt x="36847" y="164601"/>
                  </a:cubicBezTo>
                  <a:lnTo>
                    <a:pt x="36847" y="165867"/>
                  </a:lnTo>
                  <a:cubicBezTo>
                    <a:pt x="36847" y="167133"/>
                    <a:pt x="38119" y="167133"/>
                    <a:pt x="38119" y="168399"/>
                  </a:cubicBezTo>
                  <a:cubicBezTo>
                    <a:pt x="41929" y="173464"/>
                    <a:pt x="47012" y="182327"/>
                    <a:pt x="48283" y="188658"/>
                  </a:cubicBezTo>
                  <a:cubicBezTo>
                    <a:pt x="48283" y="192456"/>
                    <a:pt x="49553" y="194988"/>
                    <a:pt x="50825" y="198787"/>
                  </a:cubicBezTo>
                  <a:cubicBezTo>
                    <a:pt x="52095" y="201319"/>
                    <a:pt x="52095" y="203851"/>
                    <a:pt x="52095" y="206384"/>
                  </a:cubicBezTo>
                  <a:cubicBezTo>
                    <a:pt x="52095" y="207650"/>
                    <a:pt x="52095" y="208916"/>
                    <a:pt x="52095" y="210182"/>
                  </a:cubicBezTo>
                  <a:cubicBezTo>
                    <a:pt x="52095" y="211449"/>
                    <a:pt x="52095" y="212715"/>
                    <a:pt x="52095" y="212715"/>
                  </a:cubicBezTo>
                  <a:cubicBezTo>
                    <a:pt x="52095" y="212715"/>
                    <a:pt x="52095" y="212715"/>
                    <a:pt x="52095" y="212715"/>
                  </a:cubicBezTo>
                  <a:cubicBezTo>
                    <a:pt x="53365" y="212715"/>
                    <a:pt x="54636" y="213981"/>
                    <a:pt x="54636" y="215247"/>
                  </a:cubicBezTo>
                  <a:cubicBezTo>
                    <a:pt x="54636" y="216513"/>
                    <a:pt x="54636" y="221578"/>
                    <a:pt x="54636" y="222844"/>
                  </a:cubicBezTo>
                  <a:lnTo>
                    <a:pt x="54636" y="224110"/>
                  </a:lnTo>
                  <a:lnTo>
                    <a:pt x="48283" y="225376"/>
                  </a:lnTo>
                  <a:lnTo>
                    <a:pt x="48283" y="229175"/>
                  </a:lnTo>
                  <a:lnTo>
                    <a:pt x="52095" y="232973"/>
                  </a:lnTo>
                  <a:lnTo>
                    <a:pt x="50825" y="241836"/>
                  </a:lnTo>
                  <a:lnTo>
                    <a:pt x="49553" y="241836"/>
                  </a:lnTo>
                  <a:cubicBezTo>
                    <a:pt x="49553" y="241836"/>
                    <a:pt x="44472" y="243102"/>
                    <a:pt x="41929" y="243102"/>
                  </a:cubicBezTo>
                  <a:cubicBezTo>
                    <a:pt x="40659" y="243102"/>
                    <a:pt x="39389" y="244369"/>
                    <a:pt x="36847" y="244369"/>
                  </a:cubicBezTo>
                  <a:cubicBezTo>
                    <a:pt x="35576" y="244369"/>
                    <a:pt x="34306" y="245635"/>
                    <a:pt x="33036" y="245635"/>
                  </a:cubicBezTo>
                  <a:lnTo>
                    <a:pt x="31765" y="245635"/>
                  </a:lnTo>
                  <a:cubicBezTo>
                    <a:pt x="31765" y="245635"/>
                    <a:pt x="30494" y="245635"/>
                    <a:pt x="27953" y="241836"/>
                  </a:cubicBezTo>
                  <a:lnTo>
                    <a:pt x="27953" y="241836"/>
                  </a:lnTo>
                  <a:lnTo>
                    <a:pt x="26683" y="246901"/>
                  </a:lnTo>
                  <a:lnTo>
                    <a:pt x="19059" y="243102"/>
                  </a:lnTo>
                  <a:lnTo>
                    <a:pt x="6353" y="243102"/>
                  </a:lnTo>
                  <a:lnTo>
                    <a:pt x="1270" y="245635"/>
                  </a:lnTo>
                  <a:cubicBezTo>
                    <a:pt x="2541" y="248167"/>
                    <a:pt x="5081" y="251966"/>
                    <a:pt x="6353" y="253232"/>
                  </a:cubicBezTo>
                  <a:cubicBezTo>
                    <a:pt x="6353" y="253232"/>
                    <a:pt x="7623" y="254498"/>
                    <a:pt x="7623" y="254498"/>
                  </a:cubicBezTo>
                  <a:cubicBezTo>
                    <a:pt x="8894" y="255764"/>
                    <a:pt x="10164" y="257030"/>
                    <a:pt x="10164" y="260829"/>
                  </a:cubicBezTo>
                  <a:cubicBezTo>
                    <a:pt x="10164" y="263361"/>
                    <a:pt x="11434" y="268426"/>
                    <a:pt x="11434" y="272224"/>
                  </a:cubicBezTo>
                  <a:lnTo>
                    <a:pt x="11434" y="272224"/>
                  </a:lnTo>
                  <a:cubicBezTo>
                    <a:pt x="11434" y="273490"/>
                    <a:pt x="12706" y="274756"/>
                    <a:pt x="12706" y="274756"/>
                  </a:cubicBezTo>
                  <a:cubicBezTo>
                    <a:pt x="15247" y="277289"/>
                    <a:pt x="19059" y="281087"/>
                    <a:pt x="20330" y="284886"/>
                  </a:cubicBezTo>
                  <a:cubicBezTo>
                    <a:pt x="21600" y="286152"/>
                    <a:pt x="21600" y="287418"/>
                    <a:pt x="22870" y="288684"/>
                  </a:cubicBezTo>
                  <a:cubicBezTo>
                    <a:pt x="24140" y="289950"/>
                    <a:pt x="25412" y="292483"/>
                    <a:pt x="25412" y="295015"/>
                  </a:cubicBezTo>
                  <a:cubicBezTo>
                    <a:pt x="26683" y="302612"/>
                    <a:pt x="27953" y="305144"/>
                    <a:pt x="29223" y="306410"/>
                  </a:cubicBezTo>
                  <a:cubicBezTo>
                    <a:pt x="29223" y="306410"/>
                    <a:pt x="29223" y="306410"/>
                    <a:pt x="29223" y="306410"/>
                  </a:cubicBezTo>
                  <a:cubicBezTo>
                    <a:pt x="30494" y="306410"/>
                    <a:pt x="31765" y="305144"/>
                    <a:pt x="34306" y="303878"/>
                  </a:cubicBezTo>
                  <a:cubicBezTo>
                    <a:pt x="36847" y="302612"/>
                    <a:pt x="44472" y="296281"/>
                    <a:pt x="47012" y="296281"/>
                  </a:cubicBezTo>
                  <a:cubicBezTo>
                    <a:pt x="48283" y="296281"/>
                    <a:pt x="49553" y="295015"/>
                    <a:pt x="50825" y="295015"/>
                  </a:cubicBezTo>
                  <a:cubicBezTo>
                    <a:pt x="52095" y="295015"/>
                    <a:pt x="53365" y="296281"/>
                    <a:pt x="53365" y="296281"/>
                  </a:cubicBezTo>
                  <a:cubicBezTo>
                    <a:pt x="53365" y="296281"/>
                    <a:pt x="53365" y="296281"/>
                    <a:pt x="54636" y="296281"/>
                  </a:cubicBezTo>
                  <a:cubicBezTo>
                    <a:pt x="55906" y="297547"/>
                    <a:pt x="58448" y="298813"/>
                    <a:pt x="58448" y="301346"/>
                  </a:cubicBezTo>
                  <a:cubicBezTo>
                    <a:pt x="58448" y="302612"/>
                    <a:pt x="58448" y="303878"/>
                    <a:pt x="58448" y="306410"/>
                  </a:cubicBezTo>
                  <a:cubicBezTo>
                    <a:pt x="58448" y="308943"/>
                    <a:pt x="58448" y="312741"/>
                    <a:pt x="58448" y="314007"/>
                  </a:cubicBezTo>
                  <a:cubicBezTo>
                    <a:pt x="58448" y="317806"/>
                    <a:pt x="55906" y="321604"/>
                    <a:pt x="54636" y="322871"/>
                  </a:cubicBezTo>
                  <a:cubicBezTo>
                    <a:pt x="54636" y="325403"/>
                    <a:pt x="53365" y="331734"/>
                    <a:pt x="53365" y="334266"/>
                  </a:cubicBezTo>
                  <a:cubicBezTo>
                    <a:pt x="53365" y="334266"/>
                    <a:pt x="54636" y="344395"/>
                    <a:pt x="52095" y="348194"/>
                  </a:cubicBezTo>
                  <a:cubicBezTo>
                    <a:pt x="50825" y="350726"/>
                    <a:pt x="48283" y="360855"/>
                    <a:pt x="49553" y="364654"/>
                  </a:cubicBezTo>
                  <a:cubicBezTo>
                    <a:pt x="50825" y="367186"/>
                    <a:pt x="53365" y="372251"/>
                    <a:pt x="54636" y="374783"/>
                  </a:cubicBezTo>
                  <a:cubicBezTo>
                    <a:pt x="67342" y="365920"/>
                    <a:pt x="77507" y="363388"/>
                    <a:pt x="88943" y="362121"/>
                  </a:cubicBezTo>
                  <a:cubicBezTo>
                    <a:pt x="97837" y="360855"/>
                    <a:pt x="102920" y="359589"/>
                    <a:pt x="108002" y="359589"/>
                  </a:cubicBezTo>
                  <a:moveTo>
                    <a:pt x="331631" y="584965"/>
                  </a:moveTo>
                  <a:cubicBezTo>
                    <a:pt x="326548" y="584965"/>
                    <a:pt x="321465" y="584965"/>
                    <a:pt x="317654" y="584965"/>
                  </a:cubicBezTo>
                  <a:cubicBezTo>
                    <a:pt x="292242" y="583699"/>
                    <a:pt x="284617" y="582433"/>
                    <a:pt x="275723" y="577368"/>
                  </a:cubicBezTo>
                  <a:cubicBezTo>
                    <a:pt x="266830" y="572304"/>
                    <a:pt x="259205" y="568505"/>
                    <a:pt x="238875" y="562175"/>
                  </a:cubicBezTo>
                  <a:cubicBezTo>
                    <a:pt x="222358" y="557110"/>
                    <a:pt x="214733" y="546981"/>
                    <a:pt x="205839" y="535585"/>
                  </a:cubicBezTo>
                  <a:cubicBezTo>
                    <a:pt x="203299" y="533053"/>
                    <a:pt x="202027" y="530521"/>
                    <a:pt x="199486" y="526722"/>
                  </a:cubicBezTo>
                  <a:cubicBezTo>
                    <a:pt x="185510" y="510262"/>
                    <a:pt x="176615" y="495068"/>
                    <a:pt x="174074" y="481140"/>
                  </a:cubicBezTo>
                  <a:cubicBezTo>
                    <a:pt x="171533" y="469745"/>
                    <a:pt x="171533" y="454551"/>
                    <a:pt x="171533" y="443156"/>
                  </a:cubicBezTo>
                  <a:cubicBezTo>
                    <a:pt x="171533" y="439357"/>
                    <a:pt x="171533" y="435559"/>
                    <a:pt x="171533" y="431760"/>
                  </a:cubicBezTo>
                  <a:cubicBezTo>
                    <a:pt x="170261" y="421631"/>
                    <a:pt x="166451" y="412768"/>
                    <a:pt x="160097" y="400106"/>
                  </a:cubicBezTo>
                  <a:cubicBezTo>
                    <a:pt x="155015" y="391243"/>
                    <a:pt x="144849" y="373517"/>
                    <a:pt x="129602" y="365920"/>
                  </a:cubicBezTo>
                  <a:cubicBezTo>
                    <a:pt x="115626" y="359589"/>
                    <a:pt x="108002" y="359589"/>
                    <a:pt x="92754" y="362121"/>
                  </a:cubicBezTo>
                  <a:cubicBezTo>
                    <a:pt x="81318" y="364654"/>
                    <a:pt x="71154" y="367186"/>
                    <a:pt x="58448" y="376049"/>
                  </a:cubicBezTo>
                  <a:lnTo>
                    <a:pt x="57178" y="377315"/>
                  </a:lnTo>
                  <a:lnTo>
                    <a:pt x="55906" y="376049"/>
                  </a:lnTo>
                  <a:cubicBezTo>
                    <a:pt x="55906" y="376049"/>
                    <a:pt x="52095" y="368452"/>
                    <a:pt x="49553" y="364654"/>
                  </a:cubicBezTo>
                  <a:cubicBezTo>
                    <a:pt x="48283" y="359589"/>
                    <a:pt x="50825" y="349460"/>
                    <a:pt x="52095" y="346927"/>
                  </a:cubicBezTo>
                  <a:cubicBezTo>
                    <a:pt x="53365" y="344395"/>
                    <a:pt x="53365" y="338064"/>
                    <a:pt x="52095" y="334266"/>
                  </a:cubicBezTo>
                  <a:cubicBezTo>
                    <a:pt x="52095" y="330467"/>
                    <a:pt x="53365" y="321604"/>
                    <a:pt x="53365" y="321604"/>
                  </a:cubicBezTo>
                  <a:lnTo>
                    <a:pt x="53365" y="321604"/>
                  </a:lnTo>
                  <a:lnTo>
                    <a:pt x="53365" y="321604"/>
                  </a:lnTo>
                  <a:cubicBezTo>
                    <a:pt x="54636" y="320338"/>
                    <a:pt x="57178" y="316540"/>
                    <a:pt x="57178" y="314007"/>
                  </a:cubicBezTo>
                  <a:cubicBezTo>
                    <a:pt x="57178" y="311475"/>
                    <a:pt x="57178" y="308943"/>
                    <a:pt x="57178" y="306410"/>
                  </a:cubicBezTo>
                  <a:cubicBezTo>
                    <a:pt x="57178" y="303878"/>
                    <a:pt x="57178" y="302612"/>
                    <a:pt x="57178" y="301346"/>
                  </a:cubicBezTo>
                  <a:cubicBezTo>
                    <a:pt x="57178" y="300080"/>
                    <a:pt x="55906" y="300080"/>
                    <a:pt x="54636" y="298813"/>
                  </a:cubicBezTo>
                  <a:cubicBezTo>
                    <a:pt x="53365" y="298813"/>
                    <a:pt x="53365" y="297547"/>
                    <a:pt x="53365" y="297547"/>
                  </a:cubicBezTo>
                  <a:cubicBezTo>
                    <a:pt x="53365" y="297547"/>
                    <a:pt x="52095" y="297547"/>
                    <a:pt x="50825" y="297547"/>
                  </a:cubicBezTo>
                  <a:cubicBezTo>
                    <a:pt x="48283" y="298813"/>
                    <a:pt x="41929" y="302612"/>
                    <a:pt x="39389" y="305144"/>
                  </a:cubicBezTo>
                  <a:cubicBezTo>
                    <a:pt x="36847" y="307676"/>
                    <a:pt x="33036" y="308943"/>
                    <a:pt x="31765" y="307676"/>
                  </a:cubicBezTo>
                  <a:cubicBezTo>
                    <a:pt x="29223" y="306410"/>
                    <a:pt x="27953" y="302612"/>
                    <a:pt x="25412" y="293749"/>
                  </a:cubicBezTo>
                  <a:cubicBezTo>
                    <a:pt x="25412" y="291217"/>
                    <a:pt x="24140" y="289950"/>
                    <a:pt x="22870" y="288684"/>
                  </a:cubicBezTo>
                  <a:cubicBezTo>
                    <a:pt x="21600" y="287418"/>
                    <a:pt x="21600" y="286152"/>
                    <a:pt x="20330" y="284886"/>
                  </a:cubicBezTo>
                  <a:cubicBezTo>
                    <a:pt x="19059" y="281087"/>
                    <a:pt x="15247" y="277289"/>
                    <a:pt x="12706" y="276023"/>
                  </a:cubicBezTo>
                  <a:cubicBezTo>
                    <a:pt x="11434" y="274756"/>
                    <a:pt x="11434" y="273490"/>
                    <a:pt x="10164" y="272224"/>
                  </a:cubicBezTo>
                  <a:lnTo>
                    <a:pt x="10164" y="272224"/>
                  </a:lnTo>
                  <a:cubicBezTo>
                    <a:pt x="8894" y="268426"/>
                    <a:pt x="8894" y="263361"/>
                    <a:pt x="8894" y="260829"/>
                  </a:cubicBezTo>
                  <a:lnTo>
                    <a:pt x="8894" y="260829"/>
                  </a:lnTo>
                  <a:cubicBezTo>
                    <a:pt x="8894" y="258296"/>
                    <a:pt x="7623" y="258296"/>
                    <a:pt x="7623" y="257030"/>
                  </a:cubicBezTo>
                  <a:cubicBezTo>
                    <a:pt x="7623" y="257030"/>
                    <a:pt x="6353" y="255764"/>
                    <a:pt x="6353" y="255764"/>
                  </a:cubicBezTo>
                  <a:cubicBezTo>
                    <a:pt x="5081" y="253232"/>
                    <a:pt x="1270" y="246901"/>
                    <a:pt x="1270" y="246901"/>
                  </a:cubicBezTo>
                  <a:lnTo>
                    <a:pt x="0" y="245635"/>
                  </a:lnTo>
                  <a:lnTo>
                    <a:pt x="8894" y="241836"/>
                  </a:lnTo>
                  <a:lnTo>
                    <a:pt x="22870" y="241836"/>
                  </a:lnTo>
                  <a:lnTo>
                    <a:pt x="27953" y="244369"/>
                  </a:lnTo>
                  <a:lnTo>
                    <a:pt x="29223" y="240570"/>
                  </a:lnTo>
                  <a:lnTo>
                    <a:pt x="33036" y="240570"/>
                  </a:lnTo>
                  <a:lnTo>
                    <a:pt x="33036" y="241836"/>
                  </a:lnTo>
                  <a:cubicBezTo>
                    <a:pt x="34306" y="243102"/>
                    <a:pt x="34306" y="244369"/>
                    <a:pt x="35576" y="244369"/>
                  </a:cubicBezTo>
                  <a:cubicBezTo>
                    <a:pt x="35576" y="244369"/>
                    <a:pt x="36847" y="244369"/>
                    <a:pt x="38119" y="243102"/>
                  </a:cubicBezTo>
                  <a:cubicBezTo>
                    <a:pt x="39389" y="243102"/>
                    <a:pt x="41929" y="241836"/>
                    <a:pt x="43200" y="241836"/>
                  </a:cubicBezTo>
                  <a:cubicBezTo>
                    <a:pt x="44472" y="241836"/>
                    <a:pt x="48283" y="240570"/>
                    <a:pt x="49553" y="240570"/>
                  </a:cubicBezTo>
                  <a:lnTo>
                    <a:pt x="49553" y="235505"/>
                  </a:lnTo>
                  <a:lnTo>
                    <a:pt x="45742" y="231707"/>
                  </a:lnTo>
                  <a:lnTo>
                    <a:pt x="47012" y="224110"/>
                  </a:lnTo>
                  <a:lnTo>
                    <a:pt x="53365" y="222844"/>
                  </a:lnTo>
                  <a:cubicBezTo>
                    <a:pt x="53365" y="220312"/>
                    <a:pt x="53365" y="217779"/>
                    <a:pt x="53365" y="216513"/>
                  </a:cubicBezTo>
                  <a:cubicBezTo>
                    <a:pt x="53365" y="216513"/>
                    <a:pt x="53365" y="216513"/>
                    <a:pt x="52095" y="216513"/>
                  </a:cubicBezTo>
                  <a:cubicBezTo>
                    <a:pt x="52095" y="216513"/>
                    <a:pt x="50825" y="216513"/>
                    <a:pt x="49553" y="215247"/>
                  </a:cubicBezTo>
                  <a:cubicBezTo>
                    <a:pt x="48283" y="213981"/>
                    <a:pt x="48283" y="212715"/>
                    <a:pt x="49553" y="210182"/>
                  </a:cubicBezTo>
                  <a:cubicBezTo>
                    <a:pt x="49553" y="208916"/>
                    <a:pt x="49553" y="207650"/>
                    <a:pt x="49553" y="206384"/>
                  </a:cubicBezTo>
                  <a:cubicBezTo>
                    <a:pt x="49553" y="205118"/>
                    <a:pt x="49553" y="202585"/>
                    <a:pt x="48283" y="200053"/>
                  </a:cubicBezTo>
                  <a:cubicBezTo>
                    <a:pt x="47012" y="197521"/>
                    <a:pt x="47012" y="193722"/>
                    <a:pt x="45742" y="189924"/>
                  </a:cubicBezTo>
                  <a:cubicBezTo>
                    <a:pt x="44472" y="184859"/>
                    <a:pt x="39389" y="175996"/>
                    <a:pt x="36847" y="170931"/>
                  </a:cubicBezTo>
                  <a:cubicBezTo>
                    <a:pt x="35576" y="169665"/>
                    <a:pt x="35576" y="168399"/>
                    <a:pt x="34306" y="168399"/>
                  </a:cubicBezTo>
                  <a:lnTo>
                    <a:pt x="34306" y="167133"/>
                  </a:lnTo>
                  <a:cubicBezTo>
                    <a:pt x="31765" y="162068"/>
                    <a:pt x="27953" y="155737"/>
                    <a:pt x="26683" y="151939"/>
                  </a:cubicBezTo>
                  <a:lnTo>
                    <a:pt x="26683" y="150673"/>
                  </a:lnTo>
                  <a:cubicBezTo>
                    <a:pt x="26683" y="146874"/>
                    <a:pt x="25412" y="141810"/>
                    <a:pt x="24140" y="139277"/>
                  </a:cubicBezTo>
                  <a:cubicBezTo>
                    <a:pt x="22870" y="135479"/>
                    <a:pt x="22870" y="129148"/>
                    <a:pt x="22870" y="125350"/>
                  </a:cubicBezTo>
                  <a:lnTo>
                    <a:pt x="22870" y="124083"/>
                  </a:lnTo>
                  <a:cubicBezTo>
                    <a:pt x="22870" y="122817"/>
                    <a:pt x="21600" y="120285"/>
                    <a:pt x="21600" y="119019"/>
                  </a:cubicBezTo>
                  <a:cubicBezTo>
                    <a:pt x="20330" y="117753"/>
                    <a:pt x="20330" y="115220"/>
                    <a:pt x="20330" y="113954"/>
                  </a:cubicBezTo>
                  <a:cubicBezTo>
                    <a:pt x="20330" y="112688"/>
                    <a:pt x="21600" y="110156"/>
                    <a:pt x="21600" y="108890"/>
                  </a:cubicBezTo>
                  <a:cubicBezTo>
                    <a:pt x="22870" y="107624"/>
                    <a:pt x="22870" y="106357"/>
                    <a:pt x="22870" y="105091"/>
                  </a:cubicBezTo>
                  <a:cubicBezTo>
                    <a:pt x="22870" y="103825"/>
                    <a:pt x="21600" y="102559"/>
                    <a:pt x="19059" y="100026"/>
                  </a:cubicBezTo>
                  <a:cubicBezTo>
                    <a:pt x="17787" y="98760"/>
                    <a:pt x="17787" y="98760"/>
                    <a:pt x="16517" y="97494"/>
                  </a:cubicBezTo>
                  <a:cubicBezTo>
                    <a:pt x="13976" y="94962"/>
                    <a:pt x="13976" y="89897"/>
                    <a:pt x="12706" y="86099"/>
                  </a:cubicBezTo>
                  <a:cubicBezTo>
                    <a:pt x="12706" y="84833"/>
                    <a:pt x="12706" y="83566"/>
                    <a:pt x="12706" y="83566"/>
                  </a:cubicBezTo>
                  <a:cubicBezTo>
                    <a:pt x="12706" y="82300"/>
                    <a:pt x="11434" y="79768"/>
                    <a:pt x="11434" y="77236"/>
                  </a:cubicBezTo>
                  <a:cubicBezTo>
                    <a:pt x="10164" y="74703"/>
                    <a:pt x="10164" y="72171"/>
                    <a:pt x="10164" y="69639"/>
                  </a:cubicBezTo>
                  <a:cubicBezTo>
                    <a:pt x="8894" y="64574"/>
                    <a:pt x="10164" y="63308"/>
                    <a:pt x="12706" y="62042"/>
                  </a:cubicBezTo>
                  <a:lnTo>
                    <a:pt x="12706" y="62042"/>
                  </a:lnTo>
                  <a:cubicBezTo>
                    <a:pt x="12706" y="60775"/>
                    <a:pt x="13976" y="59509"/>
                    <a:pt x="15247" y="58243"/>
                  </a:cubicBezTo>
                  <a:cubicBezTo>
                    <a:pt x="16517" y="55711"/>
                    <a:pt x="19059" y="53179"/>
                    <a:pt x="20330" y="51912"/>
                  </a:cubicBezTo>
                  <a:cubicBezTo>
                    <a:pt x="21600" y="50646"/>
                    <a:pt x="22870" y="48114"/>
                    <a:pt x="21600" y="48114"/>
                  </a:cubicBezTo>
                  <a:cubicBezTo>
                    <a:pt x="21600" y="48114"/>
                    <a:pt x="20330" y="39251"/>
                    <a:pt x="21600" y="36719"/>
                  </a:cubicBezTo>
                  <a:cubicBezTo>
                    <a:pt x="22870" y="35452"/>
                    <a:pt x="24140" y="34186"/>
                    <a:pt x="25412" y="31654"/>
                  </a:cubicBezTo>
                  <a:cubicBezTo>
                    <a:pt x="27953" y="29122"/>
                    <a:pt x="30494" y="26589"/>
                    <a:pt x="31765" y="24057"/>
                  </a:cubicBezTo>
                  <a:cubicBezTo>
                    <a:pt x="35576" y="18992"/>
                    <a:pt x="40659" y="16460"/>
                    <a:pt x="41929" y="16460"/>
                  </a:cubicBezTo>
                  <a:lnTo>
                    <a:pt x="47012" y="13928"/>
                  </a:lnTo>
                  <a:lnTo>
                    <a:pt x="47012" y="13928"/>
                  </a:lnTo>
                  <a:lnTo>
                    <a:pt x="40659" y="8863"/>
                  </a:lnTo>
                  <a:lnTo>
                    <a:pt x="43200" y="2532"/>
                  </a:lnTo>
                  <a:lnTo>
                    <a:pt x="44472" y="2532"/>
                  </a:lnTo>
                  <a:cubicBezTo>
                    <a:pt x="44472" y="2532"/>
                    <a:pt x="45742" y="2532"/>
                    <a:pt x="48283" y="2532"/>
                  </a:cubicBezTo>
                  <a:lnTo>
                    <a:pt x="49553" y="2532"/>
                  </a:lnTo>
                  <a:cubicBezTo>
                    <a:pt x="50825" y="2532"/>
                    <a:pt x="52095" y="2532"/>
                    <a:pt x="53365" y="2532"/>
                  </a:cubicBezTo>
                  <a:cubicBezTo>
                    <a:pt x="55906" y="2532"/>
                    <a:pt x="57178" y="3798"/>
                    <a:pt x="57178" y="5065"/>
                  </a:cubicBezTo>
                  <a:cubicBezTo>
                    <a:pt x="57178" y="5065"/>
                    <a:pt x="58448" y="6331"/>
                    <a:pt x="58448" y="6331"/>
                  </a:cubicBezTo>
                  <a:cubicBezTo>
                    <a:pt x="58448" y="6331"/>
                    <a:pt x="59718" y="6331"/>
                    <a:pt x="60989" y="7597"/>
                  </a:cubicBezTo>
                  <a:cubicBezTo>
                    <a:pt x="62259" y="7597"/>
                    <a:pt x="64801" y="8863"/>
                    <a:pt x="66071" y="8863"/>
                  </a:cubicBezTo>
                  <a:cubicBezTo>
                    <a:pt x="66071" y="8863"/>
                    <a:pt x="67342" y="8863"/>
                    <a:pt x="68612" y="7597"/>
                  </a:cubicBezTo>
                  <a:cubicBezTo>
                    <a:pt x="69884" y="6331"/>
                    <a:pt x="71154" y="6331"/>
                    <a:pt x="72425" y="6331"/>
                  </a:cubicBezTo>
                  <a:cubicBezTo>
                    <a:pt x="73695" y="6331"/>
                    <a:pt x="76237" y="6331"/>
                    <a:pt x="80048" y="6331"/>
                  </a:cubicBezTo>
                  <a:cubicBezTo>
                    <a:pt x="85131" y="6331"/>
                    <a:pt x="91484" y="6331"/>
                    <a:pt x="95296" y="6331"/>
                  </a:cubicBezTo>
                  <a:cubicBezTo>
                    <a:pt x="97837" y="6331"/>
                    <a:pt x="99107" y="5065"/>
                    <a:pt x="101649" y="3798"/>
                  </a:cubicBezTo>
                  <a:cubicBezTo>
                    <a:pt x="104190" y="2532"/>
                    <a:pt x="106731" y="1266"/>
                    <a:pt x="110543" y="1266"/>
                  </a:cubicBezTo>
                  <a:cubicBezTo>
                    <a:pt x="114356" y="1266"/>
                    <a:pt x="119437" y="5065"/>
                    <a:pt x="123249" y="8863"/>
                  </a:cubicBezTo>
                  <a:cubicBezTo>
                    <a:pt x="124520" y="10129"/>
                    <a:pt x="125790" y="10129"/>
                    <a:pt x="125790" y="11395"/>
                  </a:cubicBezTo>
                  <a:cubicBezTo>
                    <a:pt x="129602" y="13928"/>
                    <a:pt x="133415" y="16460"/>
                    <a:pt x="134685" y="17726"/>
                  </a:cubicBezTo>
                  <a:lnTo>
                    <a:pt x="146121" y="20258"/>
                  </a:lnTo>
                  <a:lnTo>
                    <a:pt x="146121" y="32920"/>
                  </a:lnTo>
                  <a:lnTo>
                    <a:pt x="151202" y="39251"/>
                  </a:lnTo>
                  <a:lnTo>
                    <a:pt x="152474" y="67106"/>
                  </a:lnTo>
                  <a:lnTo>
                    <a:pt x="155015" y="68373"/>
                  </a:lnTo>
                  <a:lnTo>
                    <a:pt x="155015" y="93696"/>
                  </a:lnTo>
                  <a:lnTo>
                    <a:pt x="146121" y="101293"/>
                  </a:lnTo>
                  <a:lnTo>
                    <a:pt x="153744" y="112688"/>
                  </a:lnTo>
                  <a:lnTo>
                    <a:pt x="155015" y="116487"/>
                  </a:lnTo>
                  <a:lnTo>
                    <a:pt x="160097" y="119019"/>
                  </a:lnTo>
                  <a:lnTo>
                    <a:pt x="167721" y="131680"/>
                  </a:lnTo>
                  <a:cubicBezTo>
                    <a:pt x="168991" y="132947"/>
                    <a:pt x="179157" y="149407"/>
                    <a:pt x="179157" y="153205"/>
                  </a:cubicBezTo>
                  <a:cubicBezTo>
                    <a:pt x="180427" y="157004"/>
                    <a:pt x="186780" y="172198"/>
                    <a:pt x="188050" y="175996"/>
                  </a:cubicBezTo>
                  <a:cubicBezTo>
                    <a:pt x="189321" y="179795"/>
                    <a:pt x="194404" y="196255"/>
                    <a:pt x="195674" y="200053"/>
                  </a:cubicBezTo>
                  <a:lnTo>
                    <a:pt x="198216" y="200053"/>
                  </a:lnTo>
                  <a:lnTo>
                    <a:pt x="202027" y="193722"/>
                  </a:lnTo>
                  <a:lnTo>
                    <a:pt x="208380" y="194988"/>
                  </a:lnTo>
                  <a:lnTo>
                    <a:pt x="209652" y="200053"/>
                  </a:lnTo>
                  <a:lnTo>
                    <a:pt x="213463" y="203851"/>
                  </a:lnTo>
                  <a:cubicBezTo>
                    <a:pt x="213463" y="205118"/>
                    <a:pt x="218546" y="212715"/>
                    <a:pt x="218546" y="216513"/>
                  </a:cubicBezTo>
                  <a:cubicBezTo>
                    <a:pt x="218546" y="219045"/>
                    <a:pt x="217275" y="221578"/>
                    <a:pt x="216005" y="224110"/>
                  </a:cubicBezTo>
                  <a:cubicBezTo>
                    <a:pt x="216005" y="225376"/>
                    <a:pt x="214733" y="226642"/>
                    <a:pt x="214733" y="226642"/>
                  </a:cubicBezTo>
                  <a:cubicBezTo>
                    <a:pt x="213463" y="229175"/>
                    <a:pt x="212192" y="229175"/>
                    <a:pt x="210922" y="230441"/>
                  </a:cubicBezTo>
                  <a:cubicBezTo>
                    <a:pt x="209652" y="230441"/>
                    <a:pt x="209652" y="230441"/>
                    <a:pt x="208380" y="231707"/>
                  </a:cubicBezTo>
                  <a:cubicBezTo>
                    <a:pt x="207110" y="232973"/>
                    <a:pt x="205839" y="235505"/>
                    <a:pt x="205839" y="238038"/>
                  </a:cubicBezTo>
                  <a:cubicBezTo>
                    <a:pt x="205839" y="239304"/>
                    <a:pt x="209652" y="243102"/>
                    <a:pt x="210922" y="246901"/>
                  </a:cubicBezTo>
                  <a:cubicBezTo>
                    <a:pt x="212192" y="248167"/>
                    <a:pt x="212192" y="248167"/>
                    <a:pt x="213463" y="249433"/>
                  </a:cubicBezTo>
                  <a:cubicBezTo>
                    <a:pt x="217275" y="254498"/>
                    <a:pt x="219816" y="262095"/>
                    <a:pt x="222358" y="272224"/>
                  </a:cubicBezTo>
                  <a:cubicBezTo>
                    <a:pt x="224899" y="279821"/>
                    <a:pt x="231252" y="284886"/>
                    <a:pt x="235064" y="288684"/>
                  </a:cubicBezTo>
                  <a:cubicBezTo>
                    <a:pt x="236335" y="289950"/>
                    <a:pt x="237605" y="289950"/>
                    <a:pt x="237605" y="291217"/>
                  </a:cubicBezTo>
                  <a:cubicBezTo>
                    <a:pt x="241417" y="295015"/>
                    <a:pt x="247770" y="303878"/>
                    <a:pt x="250311" y="307676"/>
                  </a:cubicBezTo>
                  <a:cubicBezTo>
                    <a:pt x="252852" y="312741"/>
                    <a:pt x="255394" y="315274"/>
                    <a:pt x="261747" y="317806"/>
                  </a:cubicBezTo>
                  <a:cubicBezTo>
                    <a:pt x="268100" y="320338"/>
                    <a:pt x="280806" y="334266"/>
                    <a:pt x="284617" y="340597"/>
                  </a:cubicBezTo>
                  <a:cubicBezTo>
                    <a:pt x="288430" y="345661"/>
                    <a:pt x="289700" y="350726"/>
                    <a:pt x="289700" y="354525"/>
                  </a:cubicBezTo>
                  <a:cubicBezTo>
                    <a:pt x="289700" y="355791"/>
                    <a:pt x="289700" y="357057"/>
                    <a:pt x="289700" y="357057"/>
                  </a:cubicBezTo>
                  <a:cubicBezTo>
                    <a:pt x="290970" y="359589"/>
                    <a:pt x="301136" y="374783"/>
                    <a:pt x="306218" y="381114"/>
                  </a:cubicBezTo>
                  <a:lnTo>
                    <a:pt x="308759" y="384912"/>
                  </a:lnTo>
                  <a:cubicBezTo>
                    <a:pt x="312572" y="389977"/>
                    <a:pt x="315112" y="389977"/>
                    <a:pt x="320195" y="392509"/>
                  </a:cubicBezTo>
                  <a:lnTo>
                    <a:pt x="321465" y="392509"/>
                  </a:lnTo>
                  <a:cubicBezTo>
                    <a:pt x="329089" y="395042"/>
                    <a:pt x="335442" y="405171"/>
                    <a:pt x="337984" y="410235"/>
                  </a:cubicBezTo>
                  <a:cubicBezTo>
                    <a:pt x="340525" y="414034"/>
                    <a:pt x="343067" y="419099"/>
                    <a:pt x="348148" y="425429"/>
                  </a:cubicBezTo>
                  <a:cubicBezTo>
                    <a:pt x="349420" y="427962"/>
                    <a:pt x="351960" y="429228"/>
                    <a:pt x="353231" y="431760"/>
                  </a:cubicBezTo>
                  <a:cubicBezTo>
                    <a:pt x="357043" y="436825"/>
                    <a:pt x="365937" y="448220"/>
                    <a:pt x="372290" y="458350"/>
                  </a:cubicBezTo>
                  <a:cubicBezTo>
                    <a:pt x="377373" y="465946"/>
                    <a:pt x="381185" y="472277"/>
                    <a:pt x="382456" y="473543"/>
                  </a:cubicBezTo>
                  <a:cubicBezTo>
                    <a:pt x="383726" y="474810"/>
                    <a:pt x="383726" y="474810"/>
                    <a:pt x="384996" y="476076"/>
                  </a:cubicBezTo>
                  <a:cubicBezTo>
                    <a:pt x="386266" y="478608"/>
                    <a:pt x="388809" y="481140"/>
                    <a:pt x="390079" y="481140"/>
                  </a:cubicBezTo>
                  <a:cubicBezTo>
                    <a:pt x="391349" y="481140"/>
                    <a:pt x="395162" y="478608"/>
                    <a:pt x="397702" y="477342"/>
                  </a:cubicBezTo>
                  <a:cubicBezTo>
                    <a:pt x="398973" y="477342"/>
                    <a:pt x="398973" y="476076"/>
                    <a:pt x="400244" y="476076"/>
                  </a:cubicBezTo>
                  <a:cubicBezTo>
                    <a:pt x="401515" y="476076"/>
                    <a:pt x="402785" y="474810"/>
                    <a:pt x="404055" y="474810"/>
                  </a:cubicBezTo>
                  <a:cubicBezTo>
                    <a:pt x="406598" y="474810"/>
                    <a:pt x="407868" y="474810"/>
                    <a:pt x="409138" y="476076"/>
                  </a:cubicBezTo>
                  <a:lnTo>
                    <a:pt x="410408" y="476076"/>
                  </a:lnTo>
                  <a:lnTo>
                    <a:pt x="410408" y="477342"/>
                  </a:lnTo>
                  <a:cubicBezTo>
                    <a:pt x="407868" y="487471"/>
                    <a:pt x="405326" y="500133"/>
                    <a:pt x="402785" y="516593"/>
                  </a:cubicBezTo>
                  <a:cubicBezTo>
                    <a:pt x="398973" y="538118"/>
                    <a:pt x="383726" y="567239"/>
                    <a:pt x="369749" y="576102"/>
                  </a:cubicBezTo>
                  <a:cubicBezTo>
                    <a:pt x="360854" y="583699"/>
                    <a:pt x="348148" y="584965"/>
                    <a:pt x="331631" y="584965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7" name="Freeform 56">
              <a:extLst>
                <a:ext uri="{FF2B5EF4-FFF2-40B4-BE49-F238E27FC236}">
                  <a16:creationId xmlns:a16="http://schemas.microsoft.com/office/drawing/2014/main" id="{67FCE8D9-B086-BF21-05B2-733E55FBD9CA}"/>
                </a:ext>
              </a:extLst>
            </p:cNvPr>
            <p:cNvSpPr/>
            <p:nvPr/>
          </p:nvSpPr>
          <p:spPr>
            <a:xfrm>
              <a:off x="22163009" y="9554525"/>
              <a:ext cx="428197" cy="467212"/>
            </a:xfrm>
            <a:custGeom>
              <a:avLst/>
              <a:gdLst>
                <a:gd name="connsiteX0" fmla="*/ 428197 w 428197"/>
                <a:gd name="connsiteY0" fmla="*/ 388711 h 467212"/>
                <a:gd name="connsiteX1" fmla="*/ 420574 w 428197"/>
                <a:gd name="connsiteY1" fmla="*/ 392509 h 467212"/>
                <a:gd name="connsiteX2" fmla="*/ 381185 w 428197"/>
                <a:gd name="connsiteY2" fmla="*/ 401372 h 467212"/>
                <a:gd name="connsiteX3" fmla="*/ 316382 w 428197"/>
                <a:gd name="connsiteY3" fmla="*/ 416566 h 467212"/>
                <a:gd name="connsiteX4" fmla="*/ 271911 w 428197"/>
                <a:gd name="connsiteY4" fmla="*/ 448220 h 467212"/>
                <a:gd name="connsiteX5" fmla="*/ 266830 w 428197"/>
                <a:gd name="connsiteY5" fmla="*/ 462148 h 467212"/>
                <a:gd name="connsiteX6" fmla="*/ 259205 w 428197"/>
                <a:gd name="connsiteY6" fmla="*/ 462148 h 467212"/>
                <a:gd name="connsiteX7" fmla="*/ 247770 w 428197"/>
                <a:gd name="connsiteY7" fmla="*/ 467213 h 467212"/>
                <a:gd name="connsiteX8" fmla="*/ 238875 w 428197"/>
                <a:gd name="connsiteY8" fmla="*/ 458350 h 467212"/>
                <a:gd name="connsiteX9" fmla="*/ 209652 w 428197"/>
                <a:gd name="connsiteY9" fmla="*/ 417832 h 467212"/>
                <a:gd name="connsiteX10" fmla="*/ 193133 w 428197"/>
                <a:gd name="connsiteY10" fmla="*/ 396308 h 467212"/>
                <a:gd name="connsiteX11" fmla="*/ 177886 w 428197"/>
                <a:gd name="connsiteY11" fmla="*/ 378582 h 467212"/>
                <a:gd name="connsiteX12" fmla="*/ 163908 w 428197"/>
                <a:gd name="connsiteY12" fmla="*/ 370985 h 467212"/>
                <a:gd name="connsiteX13" fmla="*/ 144849 w 428197"/>
                <a:gd name="connsiteY13" fmla="*/ 343129 h 467212"/>
                <a:gd name="connsiteX14" fmla="*/ 139768 w 428197"/>
                <a:gd name="connsiteY14" fmla="*/ 326669 h 467212"/>
                <a:gd name="connsiteX15" fmla="*/ 116896 w 428197"/>
                <a:gd name="connsiteY15" fmla="*/ 303878 h 467212"/>
                <a:gd name="connsiteX16" fmla="*/ 105460 w 428197"/>
                <a:gd name="connsiteY16" fmla="*/ 292483 h 467212"/>
                <a:gd name="connsiteX17" fmla="*/ 92754 w 428197"/>
                <a:gd name="connsiteY17" fmla="*/ 276023 h 467212"/>
                <a:gd name="connsiteX18" fmla="*/ 76237 w 428197"/>
                <a:gd name="connsiteY18" fmla="*/ 255764 h 467212"/>
                <a:gd name="connsiteX19" fmla="*/ 67342 w 428197"/>
                <a:gd name="connsiteY19" fmla="*/ 232973 h 467212"/>
                <a:gd name="connsiteX20" fmla="*/ 59718 w 428197"/>
                <a:gd name="connsiteY20" fmla="*/ 220312 h 467212"/>
                <a:gd name="connsiteX21" fmla="*/ 62259 w 428197"/>
                <a:gd name="connsiteY21" fmla="*/ 212715 h 467212"/>
                <a:gd name="connsiteX22" fmla="*/ 67342 w 428197"/>
                <a:gd name="connsiteY22" fmla="*/ 208916 h 467212"/>
                <a:gd name="connsiteX23" fmla="*/ 71154 w 428197"/>
                <a:gd name="connsiteY23" fmla="*/ 198787 h 467212"/>
                <a:gd name="connsiteX24" fmla="*/ 66071 w 428197"/>
                <a:gd name="connsiteY24" fmla="*/ 186125 h 467212"/>
                <a:gd name="connsiteX25" fmla="*/ 62259 w 428197"/>
                <a:gd name="connsiteY25" fmla="*/ 182327 h 467212"/>
                <a:gd name="connsiteX26" fmla="*/ 62259 w 428197"/>
                <a:gd name="connsiteY26" fmla="*/ 177262 h 467212"/>
                <a:gd name="connsiteX27" fmla="*/ 58448 w 428197"/>
                <a:gd name="connsiteY27" fmla="*/ 175996 h 467212"/>
                <a:gd name="connsiteX28" fmla="*/ 54636 w 428197"/>
                <a:gd name="connsiteY28" fmla="*/ 182327 h 467212"/>
                <a:gd name="connsiteX29" fmla="*/ 49553 w 428197"/>
                <a:gd name="connsiteY29" fmla="*/ 182327 h 467212"/>
                <a:gd name="connsiteX30" fmla="*/ 41929 w 428197"/>
                <a:gd name="connsiteY30" fmla="*/ 157004 h 467212"/>
                <a:gd name="connsiteX31" fmla="*/ 33036 w 428197"/>
                <a:gd name="connsiteY31" fmla="*/ 134213 h 467212"/>
                <a:gd name="connsiteX32" fmla="*/ 21600 w 428197"/>
                <a:gd name="connsiteY32" fmla="*/ 112688 h 467212"/>
                <a:gd name="connsiteX33" fmla="*/ 15247 w 428197"/>
                <a:gd name="connsiteY33" fmla="*/ 100027 h 467212"/>
                <a:gd name="connsiteX34" fmla="*/ 10164 w 428197"/>
                <a:gd name="connsiteY34" fmla="*/ 97494 h 467212"/>
                <a:gd name="connsiteX35" fmla="*/ 8894 w 428197"/>
                <a:gd name="connsiteY35" fmla="*/ 92430 h 467212"/>
                <a:gd name="connsiteX36" fmla="*/ 0 w 428197"/>
                <a:gd name="connsiteY36" fmla="*/ 81034 h 467212"/>
                <a:gd name="connsiteX37" fmla="*/ 8894 w 428197"/>
                <a:gd name="connsiteY37" fmla="*/ 73437 h 467212"/>
                <a:gd name="connsiteX38" fmla="*/ 8894 w 428197"/>
                <a:gd name="connsiteY38" fmla="*/ 49380 h 467212"/>
                <a:gd name="connsiteX39" fmla="*/ 6353 w 428197"/>
                <a:gd name="connsiteY39" fmla="*/ 48114 h 467212"/>
                <a:gd name="connsiteX40" fmla="*/ 5081 w 428197"/>
                <a:gd name="connsiteY40" fmla="*/ 18992 h 467212"/>
                <a:gd name="connsiteX41" fmla="*/ 0 w 428197"/>
                <a:gd name="connsiteY41" fmla="*/ 12662 h 467212"/>
                <a:gd name="connsiteX42" fmla="*/ 0 w 428197"/>
                <a:gd name="connsiteY42" fmla="*/ 0 h 467212"/>
                <a:gd name="connsiteX43" fmla="*/ 2541 w 428197"/>
                <a:gd name="connsiteY43" fmla="*/ 0 h 467212"/>
                <a:gd name="connsiteX44" fmla="*/ 5081 w 428197"/>
                <a:gd name="connsiteY44" fmla="*/ 3799 h 467212"/>
                <a:gd name="connsiteX45" fmla="*/ 25412 w 428197"/>
                <a:gd name="connsiteY45" fmla="*/ 3799 h 467212"/>
                <a:gd name="connsiteX46" fmla="*/ 38119 w 428197"/>
                <a:gd name="connsiteY46" fmla="*/ 10129 h 467212"/>
                <a:gd name="connsiteX47" fmla="*/ 55906 w 428197"/>
                <a:gd name="connsiteY47" fmla="*/ 15194 h 467212"/>
                <a:gd name="connsiteX48" fmla="*/ 67342 w 428197"/>
                <a:gd name="connsiteY48" fmla="*/ 18992 h 467212"/>
                <a:gd name="connsiteX49" fmla="*/ 71154 w 428197"/>
                <a:gd name="connsiteY49" fmla="*/ 31654 h 467212"/>
                <a:gd name="connsiteX50" fmla="*/ 92754 w 428197"/>
                <a:gd name="connsiteY50" fmla="*/ 31654 h 467212"/>
                <a:gd name="connsiteX51" fmla="*/ 105460 w 428197"/>
                <a:gd name="connsiteY51" fmla="*/ 34186 h 467212"/>
                <a:gd name="connsiteX52" fmla="*/ 123249 w 428197"/>
                <a:gd name="connsiteY52" fmla="*/ 39251 h 467212"/>
                <a:gd name="connsiteX53" fmla="*/ 132143 w 428197"/>
                <a:gd name="connsiteY53" fmla="*/ 56977 h 467212"/>
                <a:gd name="connsiteX54" fmla="*/ 146121 w 428197"/>
                <a:gd name="connsiteY54" fmla="*/ 67106 h 467212"/>
                <a:gd name="connsiteX55" fmla="*/ 149932 w 428197"/>
                <a:gd name="connsiteY55" fmla="*/ 77236 h 467212"/>
                <a:gd name="connsiteX56" fmla="*/ 152474 w 428197"/>
                <a:gd name="connsiteY56" fmla="*/ 82300 h 467212"/>
                <a:gd name="connsiteX57" fmla="*/ 151202 w 428197"/>
                <a:gd name="connsiteY57" fmla="*/ 84833 h 467212"/>
                <a:gd name="connsiteX58" fmla="*/ 135955 w 428197"/>
                <a:gd name="connsiteY58" fmla="*/ 84833 h 467212"/>
                <a:gd name="connsiteX59" fmla="*/ 137226 w 428197"/>
                <a:gd name="connsiteY59" fmla="*/ 91163 h 467212"/>
                <a:gd name="connsiteX60" fmla="*/ 141038 w 428197"/>
                <a:gd name="connsiteY60" fmla="*/ 97494 h 467212"/>
                <a:gd name="connsiteX61" fmla="*/ 147391 w 428197"/>
                <a:gd name="connsiteY61" fmla="*/ 107624 h 467212"/>
                <a:gd name="connsiteX62" fmla="*/ 155015 w 428197"/>
                <a:gd name="connsiteY62" fmla="*/ 110156 h 467212"/>
                <a:gd name="connsiteX63" fmla="*/ 157555 w 428197"/>
                <a:gd name="connsiteY63" fmla="*/ 121551 h 467212"/>
                <a:gd name="connsiteX64" fmla="*/ 157555 w 428197"/>
                <a:gd name="connsiteY64" fmla="*/ 139277 h 467212"/>
                <a:gd name="connsiteX65" fmla="*/ 167721 w 428197"/>
                <a:gd name="connsiteY65" fmla="*/ 136745 h 467212"/>
                <a:gd name="connsiteX66" fmla="*/ 172804 w 428197"/>
                <a:gd name="connsiteY66" fmla="*/ 132947 h 467212"/>
                <a:gd name="connsiteX67" fmla="*/ 181697 w 428197"/>
                <a:gd name="connsiteY67" fmla="*/ 134213 h 467212"/>
                <a:gd name="connsiteX68" fmla="*/ 185510 w 428197"/>
                <a:gd name="connsiteY68" fmla="*/ 145608 h 467212"/>
                <a:gd name="connsiteX69" fmla="*/ 189321 w 428197"/>
                <a:gd name="connsiteY69" fmla="*/ 162068 h 467212"/>
                <a:gd name="connsiteX70" fmla="*/ 198216 w 428197"/>
                <a:gd name="connsiteY70" fmla="*/ 165867 h 467212"/>
                <a:gd name="connsiteX71" fmla="*/ 199486 w 428197"/>
                <a:gd name="connsiteY71" fmla="*/ 178528 h 467212"/>
                <a:gd name="connsiteX72" fmla="*/ 219816 w 428197"/>
                <a:gd name="connsiteY72" fmla="*/ 178528 h 467212"/>
                <a:gd name="connsiteX73" fmla="*/ 222358 w 428197"/>
                <a:gd name="connsiteY73" fmla="*/ 177262 h 467212"/>
                <a:gd name="connsiteX74" fmla="*/ 223628 w 428197"/>
                <a:gd name="connsiteY74" fmla="*/ 178528 h 467212"/>
                <a:gd name="connsiteX75" fmla="*/ 229981 w 428197"/>
                <a:gd name="connsiteY75" fmla="*/ 207650 h 467212"/>
                <a:gd name="connsiteX76" fmla="*/ 237605 w 428197"/>
                <a:gd name="connsiteY76" fmla="*/ 231707 h 467212"/>
                <a:gd name="connsiteX77" fmla="*/ 247770 w 428197"/>
                <a:gd name="connsiteY77" fmla="*/ 253232 h 467212"/>
                <a:gd name="connsiteX78" fmla="*/ 264287 w 428197"/>
                <a:gd name="connsiteY78" fmla="*/ 255764 h 467212"/>
                <a:gd name="connsiteX79" fmla="*/ 265558 w 428197"/>
                <a:gd name="connsiteY79" fmla="*/ 260829 h 467212"/>
                <a:gd name="connsiteX80" fmla="*/ 266830 w 428197"/>
                <a:gd name="connsiteY80" fmla="*/ 274756 h 467212"/>
                <a:gd name="connsiteX81" fmla="*/ 268100 w 428197"/>
                <a:gd name="connsiteY81" fmla="*/ 287418 h 467212"/>
                <a:gd name="connsiteX82" fmla="*/ 276994 w 428197"/>
                <a:gd name="connsiteY82" fmla="*/ 284886 h 467212"/>
                <a:gd name="connsiteX83" fmla="*/ 289700 w 428197"/>
                <a:gd name="connsiteY83" fmla="*/ 282353 h 467212"/>
                <a:gd name="connsiteX84" fmla="*/ 307489 w 428197"/>
                <a:gd name="connsiteY84" fmla="*/ 277289 h 467212"/>
                <a:gd name="connsiteX85" fmla="*/ 322736 w 428197"/>
                <a:gd name="connsiteY85" fmla="*/ 273490 h 467212"/>
                <a:gd name="connsiteX86" fmla="*/ 330361 w 428197"/>
                <a:gd name="connsiteY86" fmla="*/ 274756 h 467212"/>
                <a:gd name="connsiteX87" fmla="*/ 332901 w 428197"/>
                <a:gd name="connsiteY87" fmla="*/ 278555 h 467212"/>
                <a:gd name="connsiteX88" fmla="*/ 335442 w 428197"/>
                <a:gd name="connsiteY88" fmla="*/ 278555 h 467212"/>
                <a:gd name="connsiteX89" fmla="*/ 340525 w 428197"/>
                <a:gd name="connsiteY89" fmla="*/ 273490 h 467212"/>
                <a:gd name="connsiteX90" fmla="*/ 349420 w 428197"/>
                <a:gd name="connsiteY90" fmla="*/ 270958 h 467212"/>
                <a:gd name="connsiteX91" fmla="*/ 362126 w 428197"/>
                <a:gd name="connsiteY91" fmla="*/ 259563 h 467212"/>
                <a:gd name="connsiteX92" fmla="*/ 371020 w 428197"/>
                <a:gd name="connsiteY92" fmla="*/ 249433 h 467212"/>
                <a:gd name="connsiteX93" fmla="*/ 377373 w 428197"/>
                <a:gd name="connsiteY93" fmla="*/ 245635 h 467212"/>
                <a:gd name="connsiteX94" fmla="*/ 382456 w 428197"/>
                <a:gd name="connsiteY94" fmla="*/ 245635 h 467212"/>
                <a:gd name="connsiteX95" fmla="*/ 384996 w 428197"/>
                <a:gd name="connsiteY95" fmla="*/ 255764 h 467212"/>
                <a:gd name="connsiteX96" fmla="*/ 387538 w 428197"/>
                <a:gd name="connsiteY96" fmla="*/ 274756 h 467212"/>
                <a:gd name="connsiteX97" fmla="*/ 396432 w 428197"/>
                <a:gd name="connsiteY97" fmla="*/ 282353 h 467212"/>
                <a:gd name="connsiteX98" fmla="*/ 400244 w 428197"/>
                <a:gd name="connsiteY98" fmla="*/ 298814 h 467212"/>
                <a:gd name="connsiteX99" fmla="*/ 401515 w 428197"/>
                <a:gd name="connsiteY99" fmla="*/ 307677 h 467212"/>
                <a:gd name="connsiteX100" fmla="*/ 398973 w 428197"/>
                <a:gd name="connsiteY100" fmla="*/ 312741 h 467212"/>
                <a:gd name="connsiteX101" fmla="*/ 401515 w 428197"/>
                <a:gd name="connsiteY101" fmla="*/ 320338 h 467212"/>
                <a:gd name="connsiteX102" fmla="*/ 396432 w 428197"/>
                <a:gd name="connsiteY102" fmla="*/ 326669 h 467212"/>
                <a:gd name="connsiteX103" fmla="*/ 404055 w 428197"/>
                <a:gd name="connsiteY103" fmla="*/ 335532 h 467212"/>
                <a:gd name="connsiteX104" fmla="*/ 404055 w 428197"/>
                <a:gd name="connsiteY104" fmla="*/ 338064 h 467212"/>
                <a:gd name="connsiteX105" fmla="*/ 397702 w 428197"/>
                <a:gd name="connsiteY105" fmla="*/ 343129 h 467212"/>
                <a:gd name="connsiteX106" fmla="*/ 400244 w 428197"/>
                <a:gd name="connsiteY106" fmla="*/ 348194 h 467212"/>
                <a:gd name="connsiteX107" fmla="*/ 398973 w 428197"/>
                <a:gd name="connsiteY107" fmla="*/ 354525 h 467212"/>
                <a:gd name="connsiteX108" fmla="*/ 397702 w 428197"/>
                <a:gd name="connsiteY108" fmla="*/ 357057 h 467212"/>
                <a:gd name="connsiteX109" fmla="*/ 405326 w 428197"/>
                <a:gd name="connsiteY109" fmla="*/ 362122 h 467212"/>
                <a:gd name="connsiteX110" fmla="*/ 428197 w 428197"/>
                <a:gd name="connsiteY110" fmla="*/ 388711 h 467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</a:cxnLst>
              <a:rect l="l" t="t" r="r" b="b"/>
              <a:pathLst>
                <a:path w="428197" h="467212">
                  <a:moveTo>
                    <a:pt x="428197" y="388711"/>
                  </a:moveTo>
                  <a:cubicBezTo>
                    <a:pt x="425657" y="389977"/>
                    <a:pt x="424385" y="391243"/>
                    <a:pt x="420574" y="392509"/>
                  </a:cubicBezTo>
                  <a:cubicBezTo>
                    <a:pt x="414221" y="395042"/>
                    <a:pt x="396432" y="397574"/>
                    <a:pt x="381185" y="401372"/>
                  </a:cubicBezTo>
                  <a:cubicBezTo>
                    <a:pt x="364667" y="403905"/>
                    <a:pt x="345607" y="406437"/>
                    <a:pt x="316382" y="416566"/>
                  </a:cubicBezTo>
                  <a:cubicBezTo>
                    <a:pt x="287159" y="425429"/>
                    <a:pt x="275723" y="438091"/>
                    <a:pt x="271911" y="448220"/>
                  </a:cubicBezTo>
                  <a:cubicBezTo>
                    <a:pt x="270641" y="452019"/>
                    <a:pt x="269370" y="455817"/>
                    <a:pt x="266830" y="462148"/>
                  </a:cubicBezTo>
                  <a:cubicBezTo>
                    <a:pt x="265558" y="462148"/>
                    <a:pt x="261747" y="460882"/>
                    <a:pt x="259205" y="462148"/>
                  </a:cubicBezTo>
                  <a:cubicBezTo>
                    <a:pt x="256664" y="463414"/>
                    <a:pt x="251581" y="467213"/>
                    <a:pt x="247770" y="467213"/>
                  </a:cubicBezTo>
                  <a:cubicBezTo>
                    <a:pt x="245228" y="467213"/>
                    <a:pt x="241417" y="462148"/>
                    <a:pt x="238875" y="458350"/>
                  </a:cubicBezTo>
                  <a:cubicBezTo>
                    <a:pt x="236335" y="454551"/>
                    <a:pt x="217275" y="426696"/>
                    <a:pt x="209652" y="417832"/>
                  </a:cubicBezTo>
                  <a:cubicBezTo>
                    <a:pt x="202027" y="407703"/>
                    <a:pt x="196946" y="402639"/>
                    <a:pt x="193133" y="396308"/>
                  </a:cubicBezTo>
                  <a:cubicBezTo>
                    <a:pt x="190593" y="391243"/>
                    <a:pt x="184240" y="381114"/>
                    <a:pt x="177886" y="378582"/>
                  </a:cubicBezTo>
                  <a:cubicBezTo>
                    <a:pt x="171533" y="377315"/>
                    <a:pt x="167721" y="376049"/>
                    <a:pt x="163908" y="370985"/>
                  </a:cubicBezTo>
                  <a:cubicBezTo>
                    <a:pt x="160097" y="365920"/>
                    <a:pt x="144849" y="346928"/>
                    <a:pt x="144849" y="343129"/>
                  </a:cubicBezTo>
                  <a:cubicBezTo>
                    <a:pt x="143579" y="339331"/>
                    <a:pt x="143579" y="333000"/>
                    <a:pt x="139768" y="326669"/>
                  </a:cubicBezTo>
                  <a:cubicBezTo>
                    <a:pt x="134685" y="320338"/>
                    <a:pt x="123249" y="306410"/>
                    <a:pt x="116896" y="303878"/>
                  </a:cubicBezTo>
                  <a:cubicBezTo>
                    <a:pt x="110543" y="301346"/>
                    <a:pt x="106731" y="297547"/>
                    <a:pt x="105460" y="292483"/>
                  </a:cubicBezTo>
                  <a:cubicBezTo>
                    <a:pt x="102920" y="287418"/>
                    <a:pt x="96567" y="279821"/>
                    <a:pt x="92754" y="276023"/>
                  </a:cubicBezTo>
                  <a:cubicBezTo>
                    <a:pt x="88943" y="272224"/>
                    <a:pt x="80048" y="265893"/>
                    <a:pt x="76237" y="255764"/>
                  </a:cubicBezTo>
                  <a:cubicBezTo>
                    <a:pt x="73695" y="245635"/>
                    <a:pt x="71154" y="238038"/>
                    <a:pt x="67342" y="232973"/>
                  </a:cubicBezTo>
                  <a:cubicBezTo>
                    <a:pt x="63531" y="227909"/>
                    <a:pt x="59718" y="222844"/>
                    <a:pt x="59718" y="220312"/>
                  </a:cubicBezTo>
                  <a:cubicBezTo>
                    <a:pt x="59718" y="217779"/>
                    <a:pt x="59718" y="213981"/>
                    <a:pt x="62259" y="212715"/>
                  </a:cubicBezTo>
                  <a:cubicBezTo>
                    <a:pt x="64801" y="211449"/>
                    <a:pt x="67342" y="211449"/>
                    <a:pt x="67342" y="208916"/>
                  </a:cubicBezTo>
                  <a:cubicBezTo>
                    <a:pt x="68612" y="206384"/>
                    <a:pt x="71154" y="202585"/>
                    <a:pt x="71154" y="198787"/>
                  </a:cubicBezTo>
                  <a:cubicBezTo>
                    <a:pt x="71154" y="194989"/>
                    <a:pt x="66071" y="186125"/>
                    <a:pt x="66071" y="186125"/>
                  </a:cubicBezTo>
                  <a:lnTo>
                    <a:pt x="62259" y="182327"/>
                  </a:lnTo>
                  <a:lnTo>
                    <a:pt x="62259" y="177262"/>
                  </a:lnTo>
                  <a:lnTo>
                    <a:pt x="58448" y="175996"/>
                  </a:lnTo>
                  <a:lnTo>
                    <a:pt x="54636" y="182327"/>
                  </a:lnTo>
                  <a:lnTo>
                    <a:pt x="49553" y="182327"/>
                  </a:lnTo>
                  <a:cubicBezTo>
                    <a:pt x="49553" y="182327"/>
                    <a:pt x="44472" y="160802"/>
                    <a:pt x="41929" y="157004"/>
                  </a:cubicBezTo>
                  <a:cubicBezTo>
                    <a:pt x="39389" y="153205"/>
                    <a:pt x="33036" y="136745"/>
                    <a:pt x="33036" y="134213"/>
                  </a:cubicBezTo>
                  <a:cubicBezTo>
                    <a:pt x="31765" y="130414"/>
                    <a:pt x="21600" y="112688"/>
                    <a:pt x="21600" y="112688"/>
                  </a:cubicBezTo>
                  <a:lnTo>
                    <a:pt x="15247" y="100027"/>
                  </a:lnTo>
                  <a:lnTo>
                    <a:pt x="10164" y="97494"/>
                  </a:lnTo>
                  <a:lnTo>
                    <a:pt x="8894" y="92430"/>
                  </a:lnTo>
                  <a:lnTo>
                    <a:pt x="0" y="81034"/>
                  </a:lnTo>
                  <a:lnTo>
                    <a:pt x="8894" y="73437"/>
                  </a:lnTo>
                  <a:lnTo>
                    <a:pt x="8894" y="49380"/>
                  </a:lnTo>
                  <a:lnTo>
                    <a:pt x="6353" y="48114"/>
                  </a:lnTo>
                  <a:lnTo>
                    <a:pt x="5081" y="18992"/>
                  </a:lnTo>
                  <a:lnTo>
                    <a:pt x="0" y="12662"/>
                  </a:lnTo>
                  <a:lnTo>
                    <a:pt x="0" y="0"/>
                  </a:lnTo>
                  <a:lnTo>
                    <a:pt x="2541" y="0"/>
                  </a:lnTo>
                  <a:lnTo>
                    <a:pt x="5081" y="3799"/>
                  </a:lnTo>
                  <a:cubicBezTo>
                    <a:pt x="5081" y="3799"/>
                    <a:pt x="21600" y="2532"/>
                    <a:pt x="25412" y="3799"/>
                  </a:cubicBezTo>
                  <a:cubicBezTo>
                    <a:pt x="29223" y="5065"/>
                    <a:pt x="34306" y="8863"/>
                    <a:pt x="38119" y="10129"/>
                  </a:cubicBezTo>
                  <a:cubicBezTo>
                    <a:pt x="41929" y="11396"/>
                    <a:pt x="53365" y="13928"/>
                    <a:pt x="55906" y="15194"/>
                  </a:cubicBezTo>
                  <a:cubicBezTo>
                    <a:pt x="58448" y="16460"/>
                    <a:pt x="63531" y="18992"/>
                    <a:pt x="67342" y="18992"/>
                  </a:cubicBezTo>
                  <a:cubicBezTo>
                    <a:pt x="68612" y="24057"/>
                    <a:pt x="69884" y="31654"/>
                    <a:pt x="71154" y="31654"/>
                  </a:cubicBezTo>
                  <a:cubicBezTo>
                    <a:pt x="73695" y="31654"/>
                    <a:pt x="88943" y="31654"/>
                    <a:pt x="92754" y="31654"/>
                  </a:cubicBezTo>
                  <a:cubicBezTo>
                    <a:pt x="95296" y="32920"/>
                    <a:pt x="101649" y="34186"/>
                    <a:pt x="105460" y="34186"/>
                  </a:cubicBezTo>
                  <a:cubicBezTo>
                    <a:pt x="109273" y="34186"/>
                    <a:pt x="119437" y="35452"/>
                    <a:pt x="123249" y="39251"/>
                  </a:cubicBezTo>
                  <a:cubicBezTo>
                    <a:pt x="125790" y="44316"/>
                    <a:pt x="129602" y="54445"/>
                    <a:pt x="132143" y="56977"/>
                  </a:cubicBezTo>
                  <a:cubicBezTo>
                    <a:pt x="135955" y="59509"/>
                    <a:pt x="144849" y="62042"/>
                    <a:pt x="146121" y="67106"/>
                  </a:cubicBezTo>
                  <a:cubicBezTo>
                    <a:pt x="147391" y="72171"/>
                    <a:pt x="148662" y="75970"/>
                    <a:pt x="149932" y="77236"/>
                  </a:cubicBezTo>
                  <a:cubicBezTo>
                    <a:pt x="151202" y="78502"/>
                    <a:pt x="152474" y="82300"/>
                    <a:pt x="152474" y="82300"/>
                  </a:cubicBezTo>
                  <a:lnTo>
                    <a:pt x="151202" y="84833"/>
                  </a:lnTo>
                  <a:lnTo>
                    <a:pt x="135955" y="84833"/>
                  </a:lnTo>
                  <a:cubicBezTo>
                    <a:pt x="135955" y="84833"/>
                    <a:pt x="135955" y="89897"/>
                    <a:pt x="137226" y="91163"/>
                  </a:cubicBezTo>
                  <a:cubicBezTo>
                    <a:pt x="138496" y="92430"/>
                    <a:pt x="141038" y="96228"/>
                    <a:pt x="141038" y="97494"/>
                  </a:cubicBezTo>
                  <a:cubicBezTo>
                    <a:pt x="141038" y="98760"/>
                    <a:pt x="144849" y="106357"/>
                    <a:pt x="147391" y="107624"/>
                  </a:cubicBezTo>
                  <a:cubicBezTo>
                    <a:pt x="149932" y="108890"/>
                    <a:pt x="155015" y="107624"/>
                    <a:pt x="155015" y="110156"/>
                  </a:cubicBezTo>
                  <a:cubicBezTo>
                    <a:pt x="156285" y="113954"/>
                    <a:pt x="157555" y="119019"/>
                    <a:pt x="157555" y="121551"/>
                  </a:cubicBezTo>
                  <a:lnTo>
                    <a:pt x="157555" y="139277"/>
                  </a:lnTo>
                  <a:lnTo>
                    <a:pt x="167721" y="136745"/>
                  </a:lnTo>
                  <a:lnTo>
                    <a:pt x="172804" y="132947"/>
                  </a:lnTo>
                  <a:lnTo>
                    <a:pt x="181697" y="134213"/>
                  </a:lnTo>
                  <a:cubicBezTo>
                    <a:pt x="181697" y="134213"/>
                    <a:pt x="184240" y="141810"/>
                    <a:pt x="185510" y="145608"/>
                  </a:cubicBezTo>
                  <a:cubicBezTo>
                    <a:pt x="186780" y="149407"/>
                    <a:pt x="186780" y="159536"/>
                    <a:pt x="189321" y="162068"/>
                  </a:cubicBezTo>
                  <a:cubicBezTo>
                    <a:pt x="191863" y="163335"/>
                    <a:pt x="198216" y="163335"/>
                    <a:pt x="198216" y="165867"/>
                  </a:cubicBezTo>
                  <a:cubicBezTo>
                    <a:pt x="198216" y="168399"/>
                    <a:pt x="196946" y="177262"/>
                    <a:pt x="199486" y="178528"/>
                  </a:cubicBezTo>
                  <a:cubicBezTo>
                    <a:pt x="202027" y="179795"/>
                    <a:pt x="219816" y="178528"/>
                    <a:pt x="219816" y="178528"/>
                  </a:cubicBezTo>
                  <a:lnTo>
                    <a:pt x="222358" y="177262"/>
                  </a:lnTo>
                  <a:lnTo>
                    <a:pt x="223628" y="178528"/>
                  </a:lnTo>
                  <a:cubicBezTo>
                    <a:pt x="223628" y="178528"/>
                    <a:pt x="227439" y="200053"/>
                    <a:pt x="229981" y="207650"/>
                  </a:cubicBezTo>
                  <a:cubicBezTo>
                    <a:pt x="232522" y="216513"/>
                    <a:pt x="236335" y="226643"/>
                    <a:pt x="237605" y="231707"/>
                  </a:cubicBezTo>
                  <a:cubicBezTo>
                    <a:pt x="238875" y="236772"/>
                    <a:pt x="240145" y="251966"/>
                    <a:pt x="247770" y="253232"/>
                  </a:cubicBezTo>
                  <a:cubicBezTo>
                    <a:pt x="255394" y="254498"/>
                    <a:pt x="263017" y="254498"/>
                    <a:pt x="264287" y="255764"/>
                  </a:cubicBezTo>
                  <a:cubicBezTo>
                    <a:pt x="264287" y="255764"/>
                    <a:pt x="265558" y="260829"/>
                    <a:pt x="265558" y="260829"/>
                  </a:cubicBezTo>
                  <a:cubicBezTo>
                    <a:pt x="265558" y="262095"/>
                    <a:pt x="266830" y="270958"/>
                    <a:pt x="266830" y="274756"/>
                  </a:cubicBezTo>
                  <a:cubicBezTo>
                    <a:pt x="266830" y="278555"/>
                    <a:pt x="268100" y="287418"/>
                    <a:pt x="268100" y="287418"/>
                  </a:cubicBezTo>
                  <a:cubicBezTo>
                    <a:pt x="268100" y="287418"/>
                    <a:pt x="274453" y="286152"/>
                    <a:pt x="276994" y="284886"/>
                  </a:cubicBezTo>
                  <a:cubicBezTo>
                    <a:pt x="280806" y="283620"/>
                    <a:pt x="283347" y="283620"/>
                    <a:pt x="289700" y="282353"/>
                  </a:cubicBezTo>
                  <a:cubicBezTo>
                    <a:pt x="296053" y="282353"/>
                    <a:pt x="303676" y="279821"/>
                    <a:pt x="307489" y="277289"/>
                  </a:cubicBezTo>
                  <a:cubicBezTo>
                    <a:pt x="311301" y="276023"/>
                    <a:pt x="318925" y="273490"/>
                    <a:pt x="322736" y="273490"/>
                  </a:cubicBezTo>
                  <a:cubicBezTo>
                    <a:pt x="326548" y="273490"/>
                    <a:pt x="330361" y="274756"/>
                    <a:pt x="330361" y="274756"/>
                  </a:cubicBezTo>
                  <a:lnTo>
                    <a:pt x="332901" y="278555"/>
                  </a:lnTo>
                  <a:lnTo>
                    <a:pt x="335442" y="278555"/>
                  </a:lnTo>
                  <a:cubicBezTo>
                    <a:pt x="335442" y="278555"/>
                    <a:pt x="337984" y="273490"/>
                    <a:pt x="340525" y="273490"/>
                  </a:cubicBezTo>
                  <a:cubicBezTo>
                    <a:pt x="341795" y="273490"/>
                    <a:pt x="345607" y="273490"/>
                    <a:pt x="349420" y="270958"/>
                  </a:cubicBezTo>
                  <a:cubicBezTo>
                    <a:pt x="353231" y="268426"/>
                    <a:pt x="358313" y="264627"/>
                    <a:pt x="362126" y="259563"/>
                  </a:cubicBezTo>
                  <a:cubicBezTo>
                    <a:pt x="367207" y="254498"/>
                    <a:pt x="368479" y="250700"/>
                    <a:pt x="371020" y="249433"/>
                  </a:cubicBezTo>
                  <a:cubicBezTo>
                    <a:pt x="373560" y="248167"/>
                    <a:pt x="377373" y="245635"/>
                    <a:pt x="377373" y="245635"/>
                  </a:cubicBezTo>
                  <a:lnTo>
                    <a:pt x="382456" y="245635"/>
                  </a:lnTo>
                  <a:cubicBezTo>
                    <a:pt x="382456" y="245635"/>
                    <a:pt x="383726" y="251966"/>
                    <a:pt x="384996" y="255764"/>
                  </a:cubicBezTo>
                  <a:cubicBezTo>
                    <a:pt x="386266" y="258297"/>
                    <a:pt x="386266" y="273490"/>
                    <a:pt x="387538" y="274756"/>
                  </a:cubicBezTo>
                  <a:cubicBezTo>
                    <a:pt x="388809" y="276023"/>
                    <a:pt x="395162" y="279821"/>
                    <a:pt x="396432" y="282353"/>
                  </a:cubicBezTo>
                  <a:cubicBezTo>
                    <a:pt x="397702" y="286152"/>
                    <a:pt x="400244" y="296281"/>
                    <a:pt x="400244" y="298814"/>
                  </a:cubicBezTo>
                  <a:cubicBezTo>
                    <a:pt x="400244" y="301346"/>
                    <a:pt x="401515" y="305144"/>
                    <a:pt x="401515" y="307677"/>
                  </a:cubicBezTo>
                  <a:cubicBezTo>
                    <a:pt x="400244" y="308943"/>
                    <a:pt x="397702" y="310209"/>
                    <a:pt x="398973" y="312741"/>
                  </a:cubicBezTo>
                  <a:cubicBezTo>
                    <a:pt x="400244" y="314007"/>
                    <a:pt x="401515" y="317806"/>
                    <a:pt x="401515" y="320338"/>
                  </a:cubicBezTo>
                  <a:cubicBezTo>
                    <a:pt x="401515" y="322871"/>
                    <a:pt x="396432" y="325403"/>
                    <a:pt x="396432" y="326669"/>
                  </a:cubicBezTo>
                  <a:cubicBezTo>
                    <a:pt x="396432" y="327935"/>
                    <a:pt x="404055" y="335532"/>
                    <a:pt x="404055" y="335532"/>
                  </a:cubicBezTo>
                  <a:cubicBezTo>
                    <a:pt x="404055" y="335532"/>
                    <a:pt x="405326" y="338064"/>
                    <a:pt x="404055" y="338064"/>
                  </a:cubicBezTo>
                  <a:cubicBezTo>
                    <a:pt x="402785" y="339331"/>
                    <a:pt x="397702" y="343129"/>
                    <a:pt x="397702" y="343129"/>
                  </a:cubicBezTo>
                  <a:lnTo>
                    <a:pt x="400244" y="348194"/>
                  </a:lnTo>
                  <a:lnTo>
                    <a:pt x="398973" y="354525"/>
                  </a:lnTo>
                  <a:lnTo>
                    <a:pt x="397702" y="357057"/>
                  </a:lnTo>
                  <a:lnTo>
                    <a:pt x="405326" y="362122"/>
                  </a:lnTo>
                  <a:lnTo>
                    <a:pt x="428197" y="388711"/>
                  </a:lnTo>
                  <a:close/>
                </a:path>
              </a:pathLst>
            </a:custGeom>
            <a:solidFill>
              <a:srgbClr val="9BCC9A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8" name="Freeform 57">
              <a:extLst>
                <a:ext uri="{FF2B5EF4-FFF2-40B4-BE49-F238E27FC236}">
                  <a16:creationId xmlns:a16="http://schemas.microsoft.com/office/drawing/2014/main" id="{A4AEBD17-8FF6-40B0-20BC-C8A5169384D0}"/>
                </a:ext>
              </a:extLst>
            </p:cNvPr>
            <p:cNvSpPr/>
            <p:nvPr/>
          </p:nvSpPr>
          <p:spPr>
            <a:xfrm>
              <a:off x="22160467" y="9551993"/>
              <a:ext cx="432009" cy="471011"/>
            </a:xfrm>
            <a:custGeom>
              <a:avLst/>
              <a:gdLst>
                <a:gd name="connsiteX0" fmla="*/ 68614 w 432009"/>
                <a:gd name="connsiteY0" fmla="*/ 184859 h 471011"/>
                <a:gd name="connsiteX1" fmla="*/ 72426 w 432009"/>
                <a:gd name="connsiteY1" fmla="*/ 188658 h 471011"/>
                <a:gd name="connsiteX2" fmla="*/ 77507 w 432009"/>
                <a:gd name="connsiteY2" fmla="*/ 201319 h 471011"/>
                <a:gd name="connsiteX3" fmla="*/ 74967 w 432009"/>
                <a:gd name="connsiteY3" fmla="*/ 208916 h 471011"/>
                <a:gd name="connsiteX4" fmla="*/ 73696 w 432009"/>
                <a:gd name="connsiteY4" fmla="*/ 211449 h 471011"/>
                <a:gd name="connsiteX5" fmla="*/ 69884 w 432009"/>
                <a:gd name="connsiteY5" fmla="*/ 215247 h 471011"/>
                <a:gd name="connsiteX6" fmla="*/ 67343 w 432009"/>
                <a:gd name="connsiteY6" fmla="*/ 216513 h 471011"/>
                <a:gd name="connsiteX7" fmla="*/ 64801 w 432009"/>
                <a:gd name="connsiteY7" fmla="*/ 222844 h 471011"/>
                <a:gd name="connsiteX8" fmla="*/ 69884 w 432009"/>
                <a:gd name="connsiteY8" fmla="*/ 231707 h 471011"/>
                <a:gd name="connsiteX9" fmla="*/ 72426 w 432009"/>
                <a:gd name="connsiteY9" fmla="*/ 234239 h 471011"/>
                <a:gd name="connsiteX10" fmla="*/ 81320 w 432009"/>
                <a:gd name="connsiteY10" fmla="*/ 257030 h 471011"/>
                <a:gd name="connsiteX11" fmla="*/ 94026 w 432009"/>
                <a:gd name="connsiteY11" fmla="*/ 273490 h 471011"/>
                <a:gd name="connsiteX12" fmla="*/ 96567 w 432009"/>
                <a:gd name="connsiteY12" fmla="*/ 276023 h 471011"/>
                <a:gd name="connsiteX13" fmla="*/ 109273 w 432009"/>
                <a:gd name="connsiteY13" fmla="*/ 292483 h 471011"/>
                <a:gd name="connsiteX14" fmla="*/ 120709 w 432009"/>
                <a:gd name="connsiteY14" fmla="*/ 302612 h 471011"/>
                <a:gd name="connsiteX15" fmla="*/ 143580 w 432009"/>
                <a:gd name="connsiteY15" fmla="*/ 325403 h 471011"/>
                <a:gd name="connsiteX16" fmla="*/ 148663 w 432009"/>
                <a:gd name="connsiteY16" fmla="*/ 339331 h 471011"/>
                <a:gd name="connsiteX17" fmla="*/ 148663 w 432009"/>
                <a:gd name="connsiteY17" fmla="*/ 341863 h 471011"/>
                <a:gd name="connsiteX18" fmla="*/ 165180 w 432009"/>
                <a:gd name="connsiteY18" fmla="*/ 365920 h 471011"/>
                <a:gd name="connsiteX19" fmla="*/ 167722 w 432009"/>
                <a:gd name="connsiteY19" fmla="*/ 369718 h 471011"/>
                <a:gd name="connsiteX20" fmla="*/ 179157 w 432009"/>
                <a:gd name="connsiteY20" fmla="*/ 377315 h 471011"/>
                <a:gd name="connsiteX21" fmla="*/ 180429 w 432009"/>
                <a:gd name="connsiteY21" fmla="*/ 377315 h 471011"/>
                <a:gd name="connsiteX22" fmla="*/ 196946 w 432009"/>
                <a:gd name="connsiteY22" fmla="*/ 395042 h 471011"/>
                <a:gd name="connsiteX23" fmla="*/ 207111 w 432009"/>
                <a:gd name="connsiteY23" fmla="*/ 410235 h 471011"/>
                <a:gd name="connsiteX24" fmla="*/ 212194 w 432009"/>
                <a:gd name="connsiteY24" fmla="*/ 416566 h 471011"/>
                <a:gd name="connsiteX25" fmla="*/ 231253 w 432009"/>
                <a:gd name="connsiteY25" fmla="*/ 443156 h 471011"/>
                <a:gd name="connsiteX26" fmla="*/ 241417 w 432009"/>
                <a:gd name="connsiteY26" fmla="*/ 458350 h 471011"/>
                <a:gd name="connsiteX27" fmla="*/ 243959 w 432009"/>
                <a:gd name="connsiteY27" fmla="*/ 460882 h 471011"/>
                <a:gd name="connsiteX28" fmla="*/ 249041 w 432009"/>
                <a:gd name="connsiteY28" fmla="*/ 465947 h 471011"/>
                <a:gd name="connsiteX29" fmla="*/ 256666 w 432009"/>
                <a:gd name="connsiteY29" fmla="*/ 462148 h 471011"/>
                <a:gd name="connsiteX30" fmla="*/ 259206 w 432009"/>
                <a:gd name="connsiteY30" fmla="*/ 460882 h 471011"/>
                <a:gd name="connsiteX31" fmla="*/ 265559 w 432009"/>
                <a:gd name="connsiteY31" fmla="*/ 460882 h 471011"/>
                <a:gd name="connsiteX32" fmla="*/ 269372 w 432009"/>
                <a:gd name="connsiteY32" fmla="*/ 448220 h 471011"/>
                <a:gd name="connsiteX33" fmla="*/ 315114 w 432009"/>
                <a:gd name="connsiteY33" fmla="*/ 415300 h 471011"/>
                <a:gd name="connsiteX34" fmla="*/ 369749 w 432009"/>
                <a:gd name="connsiteY34" fmla="*/ 402639 h 471011"/>
                <a:gd name="connsiteX35" fmla="*/ 379915 w 432009"/>
                <a:gd name="connsiteY35" fmla="*/ 400106 h 471011"/>
                <a:gd name="connsiteX36" fmla="*/ 393891 w 432009"/>
                <a:gd name="connsiteY36" fmla="*/ 397574 h 471011"/>
                <a:gd name="connsiteX37" fmla="*/ 419304 w 432009"/>
                <a:gd name="connsiteY37" fmla="*/ 391243 h 471011"/>
                <a:gd name="connsiteX38" fmla="*/ 423116 w 432009"/>
                <a:gd name="connsiteY38" fmla="*/ 388711 h 471011"/>
                <a:gd name="connsiteX39" fmla="*/ 424386 w 432009"/>
                <a:gd name="connsiteY39" fmla="*/ 388711 h 471011"/>
                <a:gd name="connsiteX40" fmla="*/ 401515 w 432009"/>
                <a:gd name="connsiteY40" fmla="*/ 367186 h 471011"/>
                <a:gd name="connsiteX41" fmla="*/ 392621 w 432009"/>
                <a:gd name="connsiteY41" fmla="*/ 360855 h 471011"/>
                <a:gd name="connsiteX42" fmla="*/ 395162 w 432009"/>
                <a:gd name="connsiteY42" fmla="*/ 357057 h 471011"/>
                <a:gd name="connsiteX43" fmla="*/ 396434 w 432009"/>
                <a:gd name="connsiteY43" fmla="*/ 350726 h 471011"/>
                <a:gd name="connsiteX44" fmla="*/ 392621 w 432009"/>
                <a:gd name="connsiteY44" fmla="*/ 345661 h 471011"/>
                <a:gd name="connsiteX45" fmla="*/ 393891 w 432009"/>
                <a:gd name="connsiteY45" fmla="*/ 344395 h 471011"/>
                <a:gd name="connsiteX46" fmla="*/ 400244 w 432009"/>
                <a:gd name="connsiteY46" fmla="*/ 339331 h 471011"/>
                <a:gd name="connsiteX47" fmla="*/ 400244 w 432009"/>
                <a:gd name="connsiteY47" fmla="*/ 338064 h 471011"/>
                <a:gd name="connsiteX48" fmla="*/ 392621 w 432009"/>
                <a:gd name="connsiteY48" fmla="*/ 327935 h 471011"/>
                <a:gd name="connsiteX49" fmla="*/ 395162 w 432009"/>
                <a:gd name="connsiteY49" fmla="*/ 324137 h 471011"/>
                <a:gd name="connsiteX50" fmla="*/ 397704 w 432009"/>
                <a:gd name="connsiteY50" fmla="*/ 321604 h 471011"/>
                <a:gd name="connsiteX51" fmla="*/ 396434 w 432009"/>
                <a:gd name="connsiteY51" fmla="*/ 316540 h 471011"/>
                <a:gd name="connsiteX52" fmla="*/ 396434 w 432009"/>
                <a:gd name="connsiteY52" fmla="*/ 316540 h 471011"/>
                <a:gd name="connsiteX53" fmla="*/ 397704 w 432009"/>
                <a:gd name="connsiteY53" fmla="*/ 311475 h 471011"/>
                <a:gd name="connsiteX54" fmla="*/ 398974 w 432009"/>
                <a:gd name="connsiteY54" fmla="*/ 310209 h 471011"/>
                <a:gd name="connsiteX55" fmla="*/ 398974 w 432009"/>
                <a:gd name="connsiteY55" fmla="*/ 306410 h 471011"/>
                <a:gd name="connsiteX56" fmla="*/ 398974 w 432009"/>
                <a:gd name="connsiteY56" fmla="*/ 303878 h 471011"/>
                <a:gd name="connsiteX57" fmla="*/ 395162 w 432009"/>
                <a:gd name="connsiteY57" fmla="*/ 287418 h 471011"/>
                <a:gd name="connsiteX58" fmla="*/ 390080 w 432009"/>
                <a:gd name="connsiteY58" fmla="*/ 281087 h 471011"/>
                <a:gd name="connsiteX59" fmla="*/ 387538 w 432009"/>
                <a:gd name="connsiteY59" fmla="*/ 279821 h 471011"/>
                <a:gd name="connsiteX60" fmla="*/ 384998 w 432009"/>
                <a:gd name="connsiteY60" fmla="*/ 265893 h 471011"/>
                <a:gd name="connsiteX61" fmla="*/ 384998 w 432009"/>
                <a:gd name="connsiteY61" fmla="*/ 259563 h 471011"/>
                <a:gd name="connsiteX62" fmla="*/ 382456 w 432009"/>
                <a:gd name="connsiteY62" fmla="*/ 250700 h 471011"/>
                <a:gd name="connsiteX63" fmla="*/ 379915 w 432009"/>
                <a:gd name="connsiteY63" fmla="*/ 250700 h 471011"/>
                <a:gd name="connsiteX64" fmla="*/ 374832 w 432009"/>
                <a:gd name="connsiteY64" fmla="*/ 254498 h 471011"/>
                <a:gd name="connsiteX65" fmla="*/ 369749 w 432009"/>
                <a:gd name="connsiteY65" fmla="*/ 259563 h 471011"/>
                <a:gd name="connsiteX66" fmla="*/ 365938 w 432009"/>
                <a:gd name="connsiteY66" fmla="*/ 264627 h 471011"/>
                <a:gd name="connsiteX67" fmla="*/ 353232 w 432009"/>
                <a:gd name="connsiteY67" fmla="*/ 276023 h 471011"/>
                <a:gd name="connsiteX68" fmla="*/ 343067 w 432009"/>
                <a:gd name="connsiteY68" fmla="*/ 278555 h 471011"/>
                <a:gd name="connsiteX69" fmla="*/ 339256 w 432009"/>
                <a:gd name="connsiteY69" fmla="*/ 282353 h 471011"/>
                <a:gd name="connsiteX70" fmla="*/ 339256 w 432009"/>
                <a:gd name="connsiteY70" fmla="*/ 282353 h 471011"/>
                <a:gd name="connsiteX71" fmla="*/ 334173 w 432009"/>
                <a:gd name="connsiteY71" fmla="*/ 283620 h 471011"/>
                <a:gd name="connsiteX72" fmla="*/ 331631 w 432009"/>
                <a:gd name="connsiteY72" fmla="*/ 278555 h 471011"/>
                <a:gd name="connsiteX73" fmla="*/ 325278 w 432009"/>
                <a:gd name="connsiteY73" fmla="*/ 277289 h 471011"/>
                <a:gd name="connsiteX74" fmla="*/ 325278 w 432009"/>
                <a:gd name="connsiteY74" fmla="*/ 277289 h 471011"/>
                <a:gd name="connsiteX75" fmla="*/ 311301 w 432009"/>
                <a:gd name="connsiteY75" fmla="*/ 281087 h 471011"/>
                <a:gd name="connsiteX76" fmla="*/ 293512 w 432009"/>
                <a:gd name="connsiteY76" fmla="*/ 286152 h 471011"/>
                <a:gd name="connsiteX77" fmla="*/ 282078 w 432009"/>
                <a:gd name="connsiteY77" fmla="*/ 287418 h 471011"/>
                <a:gd name="connsiteX78" fmla="*/ 271912 w 432009"/>
                <a:gd name="connsiteY78" fmla="*/ 289950 h 471011"/>
                <a:gd name="connsiteX79" fmla="*/ 270642 w 432009"/>
                <a:gd name="connsiteY79" fmla="*/ 289950 h 471011"/>
                <a:gd name="connsiteX80" fmla="*/ 270642 w 432009"/>
                <a:gd name="connsiteY80" fmla="*/ 288684 h 471011"/>
                <a:gd name="connsiteX81" fmla="*/ 269372 w 432009"/>
                <a:gd name="connsiteY81" fmla="*/ 276023 h 471011"/>
                <a:gd name="connsiteX82" fmla="*/ 268100 w 432009"/>
                <a:gd name="connsiteY82" fmla="*/ 262095 h 471011"/>
                <a:gd name="connsiteX83" fmla="*/ 268100 w 432009"/>
                <a:gd name="connsiteY83" fmla="*/ 259563 h 471011"/>
                <a:gd name="connsiteX84" fmla="*/ 268100 w 432009"/>
                <a:gd name="connsiteY84" fmla="*/ 257030 h 471011"/>
                <a:gd name="connsiteX85" fmla="*/ 266830 w 432009"/>
                <a:gd name="connsiteY85" fmla="*/ 257030 h 471011"/>
                <a:gd name="connsiteX86" fmla="*/ 252853 w 432009"/>
                <a:gd name="connsiteY86" fmla="*/ 255764 h 471011"/>
                <a:gd name="connsiteX87" fmla="*/ 241417 w 432009"/>
                <a:gd name="connsiteY87" fmla="*/ 235506 h 471011"/>
                <a:gd name="connsiteX88" fmla="*/ 241417 w 432009"/>
                <a:gd name="connsiteY88" fmla="*/ 232973 h 471011"/>
                <a:gd name="connsiteX89" fmla="*/ 237606 w 432009"/>
                <a:gd name="connsiteY89" fmla="*/ 220312 h 471011"/>
                <a:gd name="connsiteX90" fmla="*/ 233794 w 432009"/>
                <a:gd name="connsiteY90" fmla="*/ 208916 h 471011"/>
                <a:gd name="connsiteX91" fmla="*/ 227441 w 432009"/>
                <a:gd name="connsiteY91" fmla="*/ 179795 h 471011"/>
                <a:gd name="connsiteX92" fmla="*/ 227441 w 432009"/>
                <a:gd name="connsiteY92" fmla="*/ 179795 h 471011"/>
                <a:gd name="connsiteX93" fmla="*/ 226171 w 432009"/>
                <a:gd name="connsiteY93" fmla="*/ 181061 h 471011"/>
                <a:gd name="connsiteX94" fmla="*/ 226171 w 432009"/>
                <a:gd name="connsiteY94" fmla="*/ 181061 h 471011"/>
                <a:gd name="connsiteX95" fmla="*/ 212194 w 432009"/>
                <a:gd name="connsiteY95" fmla="*/ 181061 h 471011"/>
                <a:gd name="connsiteX96" fmla="*/ 204569 w 432009"/>
                <a:gd name="connsiteY96" fmla="*/ 179795 h 471011"/>
                <a:gd name="connsiteX97" fmla="*/ 202028 w 432009"/>
                <a:gd name="connsiteY97" fmla="*/ 169665 h 471011"/>
                <a:gd name="connsiteX98" fmla="*/ 202028 w 432009"/>
                <a:gd name="connsiteY98" fmla="*/ 167133 h 471011"/>
                <a:gd name="connsiteX99" fmla="*/ 198216 w 432009"/>
                <a:gd name="connsiteY99" fmla="*/ 165867 h 471011"/>
                <a:gd name="connsiteX100" fmla="*/ 193135 w 432009"/>
                <a:gd name="connsiteY100" fmla="*/ 164601 h 471011"/>
                <a:gd name="connsiteX101" fmla="*/ 189322 w 432009"/>
                <a:gd name="connsiteY101" fmla="*/ 153205 h 471011"/>
                <a:gd name="connsiteX102" fmla="*/ 188052 w 432009"/>
                <a:gd name="connsiteY102" fmla="*/ 148141 h 471011"/>
                <a:gd name="connsiteX103" fmla="*/ 185510 w 432009"/>
                <a:gd name="connsiteY103" fmla="*/ 138011 h 471011"/>
                <a:gd name="connsiteX104" fmla="*/ 179157 w 432009"/>
                <a:gd name="connsiteY104" fmla="*/ 138011 h 471011"/>
                <a:gd name="connsiteX105" fmla="*/ 174076 w 432009"/>
                <a:gd name="connsiteY105" fmla="*/ 141810 h 471011"/>
                <a:gd name="connsiteX106" fmla="*/ 161369 w 432009"/>
                <a:gd name="connsiteY106" fmla="*/ 144342 h 471011"/>
                <a:gd name="connsiteX107" fmla="*/ 161369 w 432009"/>
                <a:gd name="connsiteY107" fmla="*/ 125350 h 471011"/>
                <a:gd name="connsiteX108" fmla="*/ 158827 w 432009"/>
                <a:gd name="connsiteY108" fmla="*/ 113954 h 471011"/>
                <a:gd name="connsiteX109" fmla="*/ 155016 w 432009"/>
                <a:gd name="connsiteY109" fmla="*/ 112688 h 471011"/>
                <a:gd name="connsiteX110" fmla="*/ 151204 w 432009"/>
                <a:gd name="connsiteY110" fmla="*/ 111422 h 471011"/>
                <a:gd name="connsiteX111" fmla="*/ 144851 w 432009"/>
                <a:gd name="connsiteY111" fmla="*/ 100026 h 471011"/>
                <a:gd name="connsiteX112" fmla="*/ 141038 w 432009"/>
                <a:gd name="connsiteY112" fmla="*/ 93696 h 471011"/>
                <a:gd name="connsiteX113" fmla="*/ 139768 w 432009"/>
                <a:gd name="connsiteY113" fmla="*/ 86099 h 471011"/>
                <a:gd name="connsiteX114" fmla="*/ 139768 w 432009"/>
                <a:gd name="connsiteY114" fmla="*/ 84833 h 471011"/>
                <a:gd name="connsiteX115" fmla="*/ 155016 w 432009"/>
                <a:gd name="connsiteY115" fmla="*/ 84833 h 471011"/>
                <a:gd name="connsiteX116" fmla="*/ 155016 w 432009"/>
                <a:gd name="connsiteY116" fmla="*/ 83567 h 471011"/>
                <a:gd name="connsiteX117" fmla="*/ 152474 w 432009"/>
                <a:gd name="connsiteY117" fmla="*/ 78502 h 471011"/>
                <a:gd name="connsiteX118" fmla="*/ 148663 w 432009"/>
                <a:gd name="connsiteY118" fmla="*/ 67106 h 471011"/>
                <a:gd name="connsiteX119" fmla="*/ 141038 w 432009"/>
                <a:gd name="connsiteY119" fmla="*/ 60776 h 471011"/>
                <a:gd name="connsiteX120" fmla="*/ 135957 w 432009"/>
                <a:gd name="connsiteY120" fmla="*/ 58243 h 471011"/>
                <a:gd name="connsiteX121" fmla="*/ 129604 w 432009"/>
                <a:gd name="connsiteY121" fmla="*/ 48114 h 471011"/>
                <a:gd name="connsiteX122" fmla="*/ 125791 w 432009"/>
                <a:gd name="connsiteY122" fmla="*/ 40517 h 471011"/>
                <a:gd name="connsiteX123" fmla="*/ 109273 w 432009"/>
                <a:gd name="connsiteY123" fmla="*/ 35452 h 471011"/>
                <a:gd name="connsiteX124" fmla="*/ 100379 w 432009"/>
                <a:gd name="connsiteY124" fmla="*/ 32920 h 471011"/>
                <a:gd name="connsiteX125" fmla="*/ 96567 w 432009"/>
                <a:gd name="connsiteY125" fmla="*/ 31654 h 471011"/>
                <a:gd name="connsiteX126" fmla="*/ 91485 w 432009"/>
                <a:gd name="connsiteY126" fmla="*/ 31654 h 471011"/>
                <a:gd name="connsiteX127" fmla="*/ 81320 w 432009"/>
                <a:gd name="connsiteY127" fmla="*/ 31654 h 471011"/>
                <a:gd name="connsiteX128" fmla="*/ 74967 w 432009"/>
                <a:gd name="connsiteY128" fmla="*/ 31654 h 471011"/>
                <a:gd name="connsiteX129" fmla="*/ 69884 w 432009"/>
                <a:gd name="connsiteY129" fmla="*/ 18992 h 471011"/>
                <a:gd name="connsiteX130" fmla="*/ 58448 w 432009"/>
                <a:gd name="connsiteY130" fmla="*/ 15194 h 471011"/>
                <a:gd name="connsiteX131" fmla="*/ 43201 w 432009"/>
                <a:gd name="connsiteY131" fmla="*/ 10129 h 471011"/>
                <a:gd name="connsiteX132" fmla="*/ 40661 w 432009"/>
                <a:gd name="connsiteY132" fmla="*/ 10129 h 471011"/>
                <a:gd name="connsiteX133" fmla="*/ 34308 w 432009"/>
                <a:gd name="connsiteY133" fmla="*/ 7597 h 471011"/>
                <a:gd name="connsiteX134" fmla="*/ 27955 w 432009"/>
                <a:gd name="connsiteY134" fmla="*/ 3799 h 471011"/>
                <a:gd name="connsiteX135" fmla="*/ 20330 w 432009"/>
                <a:gd name="connsiteY135" fmla="*/ 3799 h 471011"/>
                <a:gd name="connsiteX136" fmla="*/ 7623 w 432009"/>
                <a:gd name="connsiteY136" fmla="*/ 3799 h 471011"/>
                <a:gd name="connsiteX137" fmla="*/ 6353 w 432009"/>
                <a:gd name="connsiteY137" fmla="*/ 3799 h 471011"/>
                <a:gd name="connsiteX138" fmla="*/ 3812 w 432009"/>
                <a:gd name="connsiteY138" fmla="*/ 0 h 471011"/>
                <a:gd name="connsiteX139" fmla="*/ 3812 w 432009"/>
                <a:gd name="connsiteY139" fmla="*/ 10129 h 471011"/>
                <a:gd name="connsiteX140" fmla="*/ 8895 w 432009"/>
                <a:gd name="connsiteY140" fmla="*/ 16460 h 471011"/>
                <a:gd name="connsiteX141" fmla="*/ 10166 w 432009"/>
                <a:gd name="connsiteY141" fmla="*/ 44316 h 471011"/>
                <a:gd name="connsiteX142" fmla="*/ 12706 w 432009"/>
                <a:gd name="connsiteY142" fmla="*/ 45582 h 471011"/>
                <a:gd name="connsiteX143" fmla="*/ 12706 w 432009"/>
                <a:gd name="connsiteY143" fmla="*/ 70905 h 471011"/>
                <a:gd name="connsiteX144" fmla="*/ 3812 w 432009"/>
                <a:gd name="connsiteY144" fmla="*/ 78502 h 471011"/>
                <a:gd name="connsiteX145" fmla="*/ 11436 w 432009"/>
                <a:gd name="connsiteY145" fmla="*/ 89897 h 471011"/>
                <a:gd name="connsiteX146" fmla="*/ 12706 w 432009"/>
                <a:gd name="connsiteY146" fmla="*/ 93696 h 471011"/>
                <a:gd name="connsiteX147" fmla="*/ 17789 w 432009"/>
                <a:gd name="connsiteY147" fmla="*/ 96228 h 471011"/>
                <a:gd name="connsiteX148" fmla="*/ 25412 w 432009"/>
                <a:gd name="connsiteY148" fmla="*/ 108890 h 471011"/>
                <a:gd name="connsiteX149" fmla="*/ 36848 w 432009"/>
                <a:gd name="connsiteY149" fmla="*/ 130414 h 471011"/>
                <a:gd name="connsiteX150" fmla="*/ 45742 w 432009"/>
                <a:gd name="connsiteY150" fmla="*/ 153205 h 471011"/>
                <a:gd name="connsiteX151" fmla="*/ 53367 w 432009"/>
                <a:gd name="connsiteY151" fmla="*/ 177262 h 471011"/>
                <a:gd name="connsiteX152" fmla="*/ 55907 w 432009"/>
                <a:gd name="connsiteY152" fmla="*/ 177262 h 471011"/>
                <a:gd name="connsiteX153" fmla="*/ 59720 w 432009"/>
                <a:gd name="connsiteY153" fmla="*/ 170931 h 471011"/>
                <a:gd name="connsiteX154" fmla="*/ 66073 w 432009"/>
                <a:gd name="connsiteY154" fmla="*/ 172198 h 471011"/>
                <a:gd name="connsiteX155" fmla="*/ 68614 w 432009"/>
                <a:gd name="connsiteY155" fmla="*/ 184859 h 471011"/>
                <a:gd name="connsiteX156" fmla="*/ 250313 w 432009"/>
                <a:gd name="connsiteY156" fmla="*/ 471011 h 471011"/>
                <a:gd name="connsiteX157" fmla="*/ 242688 w 432009"/>
                <a:gd name="connsiteY157" fmla="*/ 464680 h 471011"/>
                <a:gd name="connsiteX158" fmla="*/ 240147 w 432009"/>
                <a:gd name="connsiteY158" fmla="*/ 462148 h 471011"/>
                <a:gd name="connsiteX159" fmla="*/ 229981 w 432009"/>
                <a:gd name="connsiteY159" fmla="*/ 446954 h 471011"/>
                <a:gd name="connsiteX160" fmla="*/ 210922 w 432009"/>
                <a:gd name="connsiteY160" fmla="*/ 420365 h 471011"/>
                <a:gd name="connsiteX161" fmla="*/ 205841 w 432009"/>
                <a:gd name="connsiteY161" fmla="*/ 414034 h 471011"/>
                <a:gd name="connsiteX162" fmla="*/ 194405 w 432009"/>
                <a:gd name="connsiteY162" fmla="*/ 398840 h 471011"/>
                <a:gd name="connsiteX163" fmla="*/ 180429 w 432009"/>
                <a:gd name="connsiteY163" fmla="*/ 382380 h 471011"/>
                <a:gd name="connsiteX164" fmla="*/ 179157 w 432009"/>
                <a:gd name="connsiteY164" fmla="*/ 382380 h 471011"/>
                <a:gd name="connsiteX165" fmla="*/ 165180 w 432009"/>
                <a:gd name="connsiteY165" fmla="*/ 373517 h 471011"/>
                <a:gd name="connsiteX166" fmla="*/ 162640 w 432009"/>
                <a:gd name="connsiteY166" fmla="*/ 369718 h 471011"/>
                <a:gd name="connsiteX167" fmla="*/ 144851 w 432009"/>
                <a:gd name="connsiteY167" fmla="*/ 344395 h 471011"/>
                <a:gd name="connsiteX168" fmla="*/ 143580 w 432009"/>
                <a:gd name="connsiteY168" fmla="*/ 340597 h 471011"/>
                <a:gd name="connsiteX169" fmla="*/ 138498 w 432009"/>
                <a:gd name="connsiteY169" fmla="*/ 327935 h 471011"/>
                <a:gd name="connsiteX170" fmla="*/ 116898 w 432009"/>
                <a:gd name="connsiteY170" fmla="*/ 305144 h 471011"/>
                <a:gd name="connsiteX171" fmla="*/ 104192 w 432009"/>
                <a:gd name="connsiteY171" fmla="*/ 293749 h 471011"/>
                <a:gd name="connsiteX172" fmla="*/ 92756 w 432009"/>
                <a:gd name="connsiteY172" fmla="*/ 277289 h 471011"/>
                <a:gd name="connsiteX173" fmla="*/ 90214 w 432009"/>
                <a:gd name="connsiteY173" fmla="*/ 274756 h 471011"/>
                <a:gd name="connsiteX174" fmla="*/ 76237 w 432009"/>
                <a:gd name="connsiteY174" fmla="*/ 257030 h 471011"/>
                <a:gd name="connsiteX175" fmla="*/ 67343 w 432009"/>
                <a:gd name="connsiteY175" fmla="*/ 235506 h 471011"/>
                <a:gd name="connsiteX176" fmla="*/ 64801 w 432009"/>
                <a:gd name="connsiteY176" fmla="*/ 232973 h 471011"/>
                <a:gd name="connsiteX177" fmla="*/ 58448 w 432009"/>
                <a:gd name="connsiteY177" fmla="*/ 222844 h 471011"/>
                <a:gd name="connsiteX178" fmla="*/ 62261 w 432009"/>
                <a:gd name="connsiteY178" fmla="*/ 213981 h 471011"/>
                <a:gd name="connsiteX179" fmla="*/ 64801 w 432009"/>
                <a:gd name="connsiteY179" fmla="*/ 212715 h 471011"/>
                <a:gd name="connsiteX180" fmla="*/ 67343 w 432009"/>
                <a:gd name="connsiteY180" fmla="*/ 211449 h 471011"/>
                <a:gd name="connsiteX181" fmla="*/ 68614 w 432009"/>
                <a:gd name="connsiteY181" fmla="*/ 207650 h 471011"/>
                <a:gd name="connsiteX182" fmla="*/ 71154 w 432009"/>
                <a:gd name="connsiteY182" fmla="*/ 201319 h 471011"/>
                <a:gd name="connsiteX183" fmla="*/ 66073 w 432009"/>
                <a:gd name="connsiteY183" fmla="*/ 189924 h 471011"/>
                <a:gd name="connsiteX184" fmla="*/ 62261 w 432009"/>
                <a:gd name="connsiteY184" fmla="*/ 186125 h 471011"/>
                <a:gd name="connsiteX185" fmla="*/ 62261 w 432009"/>
                <a:gd name="connsiteY185" fmla="*/ 182327 h 471011"/>
                <a:gd name="connsiteX186" fmla="*/ 60990 w 432009"/>
                <a:gd name="connsiteY186" fmla="*/ 182327 h 471011"/>
                <a:gd name="connsiteX187" fmla="*/ 58448 w 432009"/>
                <a:gd name="connsiteY187" fmla="*/ 188658 h 471011"/>
                <a:gd name="connsiteX188" fmla="*/ 50825 w 432009"/>
                <a:gd name="connsiteY188" fmla="*/ 188658 h 471011"/>
                <a:gd name="connsiteX189" fmla="*/ 50825 w 432009"/>
                <a:gd name="connsiteY189" fmla="*/ 187392 h 471011"/>
                <a:gd name="connsiteX190" fmla="*/ 43201 w 432009"/>
                <a:gd name="connsiteY190" fmla="*/ 162068 h 471011"/>
                <a:gd name="connsiteX191" fmla="*/ 33036 w 432009"/>
                <a:gd name="connsiteY191" fmla="*/ 138011 h 471011"/>
                <a:gd name="connsiteX192" fmla="*/ 21601 w 432009"/>
                <a:gd name="connsiteY192" fmla="*/ 117753 h 471011"/>
                <a:gd name="connsiteX193" fmla="*/ 15248 w 432009"/>
                <a:gd name="connsiteY193" fmla="*/ 105091 h 471011"/>
                <a:gd name="connsiteX194" fmla="*/ 10166 w 432009"/>
                <a:gd name="connsiteY194" fmla="*/ 102559 h 471011"/>
                <a:gd name="connsiteX195" fmla="*/ 8895 w 432009"/>
                <a:gd name="connsiteY195" fmla="*/ 97494 h 471011"/>
                <a:gd name="connsiteX196" fmla="*/ 0 w 432009"/>
                <a:gd name="connsiteY196" fmla="*/ 84833 h 471011"/>
                <a:gd name="connsiteX197" fmla="*/ 8895 w 432009"/>
                <a:gd name="connsiteY197" fmla="*/ 75970 h 471011"/>
                <a:gd name="connsiteX198" fmla="*/ 8895 w 432009"/>
                <a:gd name="connsiteY198" fmla="*/ 53179 h 471011"/>
                <a:gd name="connsiteX199" fmla="*/ 6353 w 432009"/>
                <a:gd name="connsiteY199" fmla="*/ 51913 h 471011"/>
                <a:gd name="connsiteX200" fmla="*/ 5083 w 432009"/>
                <a:gd name="connsiteY200" fmla="*/ 22791 h 471011"/>
                <a:gd name="connsiteX201" fmla="*/ 0 w 432009"/>
                <a:gd name="connsiteY201" fmla="*/ 16460 h 471011"/>
                <a:gd name="connsiteX202" fmla="*/ 0 w 432009"/>
                <a:gd name="connsiteY202" fmla="*/ 1266 h 471011"/>
                <a:gd name="connsiteX203" fmla="*/ 5083 w 432009"/>
                <a:gd name="connsiteY203" fmla="*/ 1266 h 471011"/>
                <a:gd name="connsiteX204" fmla="*/ 7623 w 432009"/>
                <a:gd name="connsiteY204" fmla="*/ 5065 h 471011"/>
                <a:gd name="connsiteX205" fmla="*/ 19059 w 432009"/>
                <a:gd name="connsiteY205" fmla="*/ 5065 h 471011"/>
                <a:gd name="connsiteX206" fmla="*/ 26683 w 432009"/>
                <a:gd name="connsiteY206" fmla="*/ 5065 h 471011"/>
                <a:gd name="connsiteX207" fmla="*/ 34308 w 432009"/>
                <a:gd name="connsiteY207" fmla="*/ 8863 h 471011"/>
                <a:gd name="connsiteX208" fmla="*/ 39389 w 432009"/>
                <a:gd name="connsiteY208" fmla="*/ 11395 h 471011"/>
                <a:gd name="connsiteX209" fmla="*/ 41931 w 432009"/>
                <a:gd name="connsiteY209" fmla="*/ 11395 h 471011"/>
                <a:gd name="connsiteX210" fmla="*/ 58448 w 432009"/>
                <a:gd name="connsiteY210" fmla="*/ 16460 h 471011"/>
                <a:gd name="connsiteX211" fmla="*/ 69884 w 432009"/>
                <a:gd name="connsiteY211" fmla="*/ 20259 h 471011"/>
                <a:gd name="connsiteX212" fmla="*/ 71154 w 432009"/>
                <a:gd name="connsiteY212" fmla="*/ 20259 h 471011"/>
                <a:gd name="connsiteX213" fmla="*/ 71154 w 432009"/>
                <a:gd name="connsiteY213" fmla="*/ 21525 h 471011"/>
                <a:gd name="connsiteX214" fmla="*/ 73696 w 432009"/>
                <a:gd name="connsiteY214" fmla="*/ 32920 h 471011"/>
                <a:gd name="connsiteX215" fmla="*/ 78779 w 432009"/>
                <a:gd name="connsiteY215" fmla="*/ 32920 h 471011"/>
                <a:gd name="connsiteX216" fmla="*/ 88943 w 432009"/>
                <a:gd name="connsiteY216" fmla="*/ 32920 h 471011"/>
                <a:gd name="connsiteX217" fmla="*/ 95296 w 432009"/>
                <a:gd name="connsiteY217" fmla="*/ 32920 h 471011"/>
                <a:gd name="connsiteX218" fmla="*/ 99109 w 432009"/>
                <a:gd name="connsiteY218" fmla="*/ 34186 h 471011"/>
                <a:gd name="connsiteX219" fmla="*/ 106732 w 432009"/>
                <a:gd name="connsiteY219" fmla="*/ 35452 h 471011"/>
                <a:gd name="connsiteX220" fmla="*/ 125791 w 432009"/>
                <a:gd name="connsiteY220" fmla="*/ 41783 h 471011"/>
                <a:gd name="connsiteX221" fmla="*/ 129604 w 432009"/>
                <a:gd name="connsiteY221" fmla="*/ 49380 h 471011"/>
                <a:gd name="connsiteX222" fmla="*/ 134685 w 432009"/>
                <a:gd name="connsiteY222" fmla="*/ 58243 h 471011"/>
                <a:gd name="connsiteX223" fmla="*/ 139768 w 432009"/>
                <a:gd name="connsiteY223" fmla="*/ 60776 h 471011"/>
                <a:gd name="connsiteX224" fmla="*/ 149933 w 432009"/>
                <a:gd name="connsiteY224" fmla="*/ 68373 h 471011"/>
                <a:gd name="connsiteX225" fmla="*/ 153744 w 432009"/>
                <a:gd name="connsiteY225" fmla="*/ 78502 h 471011"/>
                <a:gd name="connsiteX226" fmla="*/ 156287 w 432009"/>
                <a:gd name="connsiteY226" fmla="*/ 84833 h 471011"/>
                <a:gd name="connsiteX227" fmla="*/ 156287 w 432009"/>
                <a:gd name="connsiteY227" fmla="*/ 84833 h 471011"/>
                <a:gd name="connsiteX228" fmla="*/ 155016 w 432009"/>
                <a:gd name="connsiteY228" fmla="*/ 88631 h 471011"/>
                <a:gd name="connsiteX229" fmla="*/ 141038 w 432009"/>
                <a:gd name="connsiteY229" fmla="*/ 88631 h 471011"/>
                <a:gd name="connsiteX230" fmla="*/ 141038 w 432009"/>
                <a:gd name="connsiteY230" fmla="*/ 92430 h 471011"/>
                <a:gd name="connsiteX231" fmla="*/ 144851 w 432009"/>
                <a:gd name="connsiteY231" fmla="*/ 100026 h 471011"/>
                <a:gd name="connsiteX232" fmla="*/ 149933 w 432009"/>
                <a:gd name="connsiteY232" fmla="*/ 108890 h 471011"/>
                <a:gd name="connsiteX233" fmla="*/ 152474 w 432009"/>
                <a:gd name="connsiteY233" fmla="*/ 108890 h 471011"/>
                <a:gd name="connsiteX234" fmla="*/ 158827 w 432009"/>
                <a:gd name="connsiteY234" fmla="*/ 112688 h 471011"/>
                <a:gd name="connsiteX235" fmla="*/ 161369 w 432009"/>
                <a:gd name="connsiteY235" fmla="*/ 124084 h 471011"/>
                <a:gd name="connsiteX236" fmla="*/ 161369 w 432009"/>
                <a:gd name="connsiteY236" fmla="*/ 139277 h 471011"/>
                <a:gd name="connsiteX237" fmla="*/ 168993 w 432009"/>
                <a:gd name="connsiteY237" fmla="*/ 138011 h 471011"/>
                <a:gd name="connsiteX238" fmla="*/ 174076 w 432009"/>
                <a:gd name="connsiteY238" fmla="*/ 134213 h 471011"/>
                <a:gd name="connsiteX239" fmla="*/ 184240 w 432009"/>
                <a:gd name="connsiteY239" fmla="*/ 135479 h 471011"/>
                <a:gd name="connsiteX240" fmla="*/ 184240 w 432009"/>
                <a:gd name="connsiteY240" fmla="*/ 136745 h 471011"/>
                <a:gd name="connsiteX241" fmla="*/ 188052 w 432009"/>
                <a:gd name="connsiteY241" fmla="*/ 148141 h 471011"/>
                <a:gd name="connsiteX242" fmla="*/ 189322 w 432009"/>
                <a:gd name="connsiteY242" fmla="*/ 153205 h 471011"/>
                <a:gd name="connsiteX243" fmla="*/ 191863 w 432009"/>
                <a:gd name="connsiteY243" fmla="*/ 163334 h 471011"/>
                <a:gd name="connsiteX244" fmla="*/ 195675 w 432009"/>
                <a:gd name="connsiteY244" fmla="*/ 164601 h 471011"/>
                <a:gd name="connsiteX245" fmla="*/ 202028 w 432009"/>
                <a:gd name="connsiteY245" fmla="*/ 168399 h 471011"/>
                <a:gd name="connsiteX246" fmla="*/ 202028 w 432009"/>
                <a:gd name="connsiteY246" fmla="*/ 172198 h 471011"/>
                <a:gd name="connsiteX247" fmla="*/ 203299 w 432009"/>
                <a:gd name="connsiteY247" fmla="*/ 179795 h 471011"/>
                <a:gd name="connsiteX248" fmla="*/ 209652 w 432009"/>
                <a:gd name="connsiteY248" fmla="*/ 179795 h 471011"/>
                <a:gd name="connsiteX249" fmla="*/ 223628 w 432009"/>
                <a:gd name="connsiteY249" fmla="*/ 179795 h 471011"/>
                <a:gd name="connsiteX250" fmla="*/ 226171 w 432009"/>
                <a:gd name="connsiteY250" fmla="*/ 178528 h 471011"/>
                <a:gd name="connsiteX251" fmla="*/ 229981 w 432009"/>
                <a:gd name="connsiteY251" fmla="*/ 179795 h 471011"/>
                <a:gd name="connsiteX252" fmla="*/ 229981 w 432009"/>
                <a:gd name="connsiteY252" fmla="*/ 181061 h 471011"/>
                <a:gd name="connsiteX253" fmla="*/ 236335 w 432009"/>
                <a:gd name="connsiteY253" fmla="*/ 210182 h 471011"/>
                <a:gd name="connsiteX254" fmla="*/ 240147 w 432009"/>
                <a:gd name="connsiteY254" fmla="*/ 221578 h 471011"/>
                <a:gd name="connsiteX255" fmla="*/ 243959 w 432009"/>
                <a:gd name="connsiteY255" fmla="*/ 234239 h 471011"/>
                <a:gd name="connsiteX256" fmla="*/ 243959 w 432009"/>
                <a:gd name="connsiteY256" fmla="*/ 236772 h 471011"/>
                <a:gd name="connsiteX257" fmla="*/ 252853 w 432009"/>
                <a:gd name="connsiteY257" fmla="*/ 254498 h 471011"/>
                <a:gd name="connsiteX258" fmla="*/ 266830 w 432009"/>
                <a:gd name="connsiteY258" fmla="*/ 255764 h 471011"/>
                <a:gd name="connsiteX259" fmla="*/ 269372 w 432009"/>
                <a:gd name="connsiteY259" fmla="*/ 255764 h 471011"/>
                <a:gd name="connsiteX260" fmla="*/ 270642 w 432009"/>
                <a:gd name="connsiteY260" fmla="*/ 259563 h 471011"/>
                <a:gd name="connsiteX261" fmla="*/ 270642 w 432009"/>
                <a:gd name="connsiteY261" fmla="*/ 262095 h 471011"/>
                <a:gd name="connsiteX262" fmla="*/ 271912 w 432009"/>
                <a:gd name="connsiteY262" fmla="*/ 277289 h 471011"/>
                <a:gd name="connsiteX263" fmla="*/ 273183 w 432009"/>
                <a:gd name="connsiteY263" fmla="*/ 288684 h 471011"/>
                <a:gd name="connsiteX264" fmla="*/ 280806 w 432009"/>
                <a:gd name="connsiteY264" fmla="*/ 287418 h 471011"/>
                <a:gd name="connsiteX265" fmla="*/ 293512 w 432009"/>
                <a:gd name="connsiteY265" fmla="*/ 284886 h 471011"/>
                <a:gd name="connsiteX266" fmla="*/ 310031 w 432009"/>
                <a:gd name="connsiteY266" fmla="*/ 279821 h 471011"/>
                <a:gd name="connsiteX267" fmla="*/ 326550 w 432009"/>
                <a:gd name="connsiteY267" fmla="*/ 276023 h 471011"/>
                <a:gd name="connsiteX268" fmla="*/ 334173 w 432009"/>
                <a:gd name="connsiteY268" fmla="*/ 277289 h 471011"/>
                <a:gd name="connsiteX269" fmla="*/ 334173 w 432009"/>
                <a:gd name="connsiteY269" fmla="*/ 277289 h 471011"/>
                <a:gd name="connsiteX270" fmla="*/ 336714 w 432009"/>
                <a:gd name="connsiteY270" fmla="*/ 281087 h 471011"/>
                <a:gd name="connsiteX271" fmla="*/ 337984 w 432009"/>
                <a:gd name="connsiteY271" fmla="*/ 281087 h 471011"/>
                <a:gd name="connsiteX272" fmla="*/ 344337 w 432009"/>
                <a:gd name="connsiteY272" fmla="*/ 276023 h 471011"/>
                <a:gd name="connsiteX273" fmla="*/ 353232 w 432009"/>
                <a:gd name="connsiteY273" fmla="*/ 273490 h 471011"/>
                <a:gd name="connsiteX274" fmla="*/ 365938 w 432009"/>
                <a:gd name="connsiteY274" fmla="*/ 262095 h 471011"/>
                <a:gd name="connsiteX275" fmla="*/ 369749 w 432009"/>
                <a:gd name="connsiteY275" fmla="*/ 257030 h 471011"/>
                <a:gd name="connsiteX276" fmla="*/ 376102 w 432009"/>
                <a:gd name="connsiteY276" fmla="*/ 251966 h 471011"/>
                <a:gd name="connsiteX277" fmla="*/ 381185 w 432009"/>
                <a:gd name="connsiteY277" fmla="*/ 248167 h 471011"/>
                <a:gd name="connsiteX278" fmla="*/ 381185 w 432009"/>
                <a:gd name="connsiteY278" fmla="*/ 248167 h 471011"/>
                <a:gd name="connsiteX279" fmla="*/ 387538 w 432009"/>
                <a:gd name="connsiteY279" fmla="*/ 249433 h 471011"/>
                <a:gd name="connsiteX280" fmla="*/ 387538 w 432009"/>
                <a:gd name="connsiteY280" fmla="*/ 250700 h 471011"/>
                <a:gd name="connsiteX281" fmla="*/ 390080 w 432009"/>
                <a:gd name="connsiteY281" fmla="*/ 260829 h 471011"/>
                <a:gd name="connsiteX282" fmla="*/ 390080 w 432009"/>
                <a:gd name="connsiteY282" fmla="*/ 267160 h 471011"/>
                <a:gd name="connsiteX283" fmla="*/ 391351 w 432009"/>
                <a:gd name="connsiteY283" fmla="*/ 278555 h 471011"/>
                <a:gd name="connsiteX284" fmla="*/ 392621 w 432009"/>
                <a:gd name="connsiteY284" fmla="*/ 279821 h 471011"/>
                <a:gd name="connsiteX285" fmla="*/ 398974 w 432009"/>
                <a:gd name="connsiteY285" fmla="*/ 287418 h 471011"/>
                <a:gd name="connsiteX286" fmla="*/ 402787 w 432009"/>
                <a:gd name="connsiteY286" fmla="*/ 303878 h 471011"/>
                <a:gd name="connsiteX287" fmla="*/ 402787 w 432009"/>
                <a:gd name="connsiteY287" fmla="*/ 306410 h 471011"/>
                <a:gd name="connsiteX288" fmla="*/ 402787 w 432009"/>
                <a:gd name="connsiteY288" fmla="*/ 312741 h 471011"/>
                <a:gd name="connsiteX289" fmla="*/ 401515 w 432009"/>
                <a:gd name="connsiteY289" fmla="*/ 314007 h 471011"/>
                <a:gd name="connsiteX290" fmla="*/ 400244 w 432009"/>
                <a:gd name="connsiteY290" fmla="*/ 315274 h 471011"/>
                <a:gd name="connsiteX291" fmla="*/ 400244 w 432009"/>
                <a:gd name="connsiteY291" fmla="*/ 315274 h 471011"/>
                <a:gd name="connsiteX292" fmla="*/ 402787 w 432009"/>
                <a:gd name="connsiteY292" fmla="*/ 322871 h 471011"/>
                <a:gd name="connsiteX293" fmla="*/ 398974 w 432009"/>
                <a:gd name="connsiteY293" fmla="*/ 326669 h 471011"/>
                <a:gd name="connsiteX294" fmla="*/ 397704 w 432009"/>
                <a:gd name="connsiteY294" fmla="*/ 327935 h 471011"/>
                <a:gd name="connsiteX295" fmla="*/ 405327 w 432009"/>
                <a:gd name="connsiteY295" fmla="*/ 336798 h 471011"/>
                <a:gd name="connsiteX296" fmla="*/ 406598 w 432009"/>
                <a:gd name="connsiteY296" fmla="*/ 340597 h 471011"/>
                <a:gd name="connsiteX297" fmla="*/ 405327 w 432009"/>
                <a:gd name="connsiteY297" fmla="*/ 341863 h 471011"/>
                <a:gd name="connsiteX298" fmla="*/ 400244 w 432009"/>
                <a:gd name="connsiteY298" fmla="*/ 345661 h 471011"/>
                <a:gd name="connsiteX299" fmla="*/ 402787 w 432009"/>
                <a:gd name="connsiteY299" fmla="*/ 349460 h 471011"/>
                <a:gd name="connsiteX300" fmla="*/ 401515 w 432009"/>
                <a:gd name="connsiteY300" fmla="*/ 357057 h 471011"/>
                <a:gd name="connsiteX301" fmla="*/ 400244 w 432009"/>
                <a:gd name="connsiteY301" fmla="*/ 358323 h 471011"/>
                <a:gd name="connsiteX302" fmla="*/ 406598 w 432009"/>
                <a:gd name="connsiteY302" fmla="*/ 363388 h 471011"/>
                <a:gd name="connsiteX303" fmla="*/ 432010 w 432009"/>
                <a:gd name="connsiteY303" fmla="*/ 388711 h 471011"/>
                <a:gd name="connsiteX304" fmla="*/ 429469 w 432009"/>
                <a:gd name="connsiteY304" fmla="*/ 389977 h 471011"/>
                <a:gd name="connsiteX305" fmla="*/ 426927 w 432009"/>
                <a:gd name="connsiteY305" fmla="*/ 391243 h 471011"/>
                <a:gd name="connsiteX306" fmla="*/ 423116 w 432009"/>
                <a:gd name="connsiteY306" fmla="*/ 393776 h 471011"/>
                <a:gd name="connsiteX307" fmla="*/ 396434 w 432009"/>
                <a:gd name="connsiteY307" fmla="*/ 400106 h 471011"/>
                <a:gd name="connsiteX308" fmla="*/ 382456 w 432009"/>
                <a:gd name="connsiteY308" fmla="*/ 402639 h 471011"/>
                <a:gd name="connsiteX309" fmla="*/ 372291 w 432009"/>
                <a:gd name="connsiteY309" fmla="*/ 405171 h 471011"/>
                <a:gd name="connsiteX310" fmla="*/ 317654 w 432009"/>
                <a:gd name="connsiteY310" fmla="*/ 417832 h 471011"/>
                <a:gd name="connsiteX311" fmla="*/ 273183 w 432009"/>
                <a:gd name="connsiteY311" fmla="*/ 449486 h 471011"/>
                <a:gd name="connsiteX312" fmla="*/ 269372 w 432009"/>
                <a:gd name="connsiteY312" fmla="*/ 463414 h 471011"/>
                <a:gd name="connsiteX313" fmla="*/ 269372 w 432009"/>
                <a:gd name="connsiteY313" fmla="*/ 464680 h 471011"/>
                <a:gd name="connsiteX314" fmla="*/ 268100 w 432009"/>
                <a:gd name="connsiteY314" fmla="*/ 464680 h 471011"/>
                <a:gd name="connsiteX315" fmla="*/ 261747 w 432009"/>
                <a:gd name="connsiteY315" fmla="*/ 464680 h 471011"/>
                <a:gd name="connsiteX316" fmla="*/ 259206 w 432009"/>
                <a:gd name="connsiteY316" fmla="*/ 465947 h 471011"/>
                <a:gd name="connsiteX317" fmla="*/ 250313 w 432009"/>
                <a:gd name="connsiteY317" fmla="*/ 471011 h 47101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</a:cxnLst>
              <a:rect l="l" t="t" r="r" b="b"/>
              <a:pathLst>
                <a:path w="432009" h="471011">
                  <a:moveTo>
                    <a:pt x="68614" y="184859"/>
                  </a:moveTo>
                  <a:lnTo>
                    <a:pt x="72426" y="188658"/>
                  </a:lnTo>
                  <a:cubicBezTo>
                    <a:pt x="72426" y="189924"/>
                    <a:pt x="77507" y="197521"/>
                    <a:pt x="77507" y="201319"/>
                  </a:cubicBezTo>
                  <a:cubicBezTo>
                    <a:pt x="77507" y="203852"/>
                    <a:pt x="76237" y="206384"/>
                    <a:pt x="74967" y="208916"/>
                  </a:cubicBezTo>
                  <a:cubicBezTo>
                    <a:pt x="74967" y="210182"/>
                    <a:pt x="73696" y="211449"/>
                    <a:pt x="73696" y="211449"/>
                  </a:cubicBezTo>
                  <a:cubicBezTo>
                    <a:pt x="72426" y="213981"/>
                    <a:pt x="71154" y="213981"/>
                    <a:pt x="69884" y="215247"/>
                  </a:cubicBezTo>
                  <a:cubicBezTo>
                    <a:pt x="68614" y="215247"/>
                    <a:pt x="68614" y="215247"/>
                    <a:pt x="67343" y="216513"/>
                  </a:cubicBezTo>
                  <a:cubicBezTo>
                    <a:pt x="66073" y="217779"/>
                    <a:pt x="64801" y="220312"/>
                    <a:pt x="64801" y="222844"/>
                  </a:cubicBezTo>
                  <a:cubicBezTo>
                    <a:pt x="64801" y="224110"/>
                    <a:pt x="68614" y="227909"/>
                    <a:pt x="69884" y="231707"/>
                  </a:cubicBezTo>
                  <a:cubicBezTo>
                    <a:pt x="71154" y="232973"/>
                    <a:pt x="71154" y="232973"/>
                    <a:pt x="72426" y="234239"/>
                  </a:cubicBezTo>
                  <a:cubicBezTo>
                    <a:pt x="76237" y="239304"/>
                    <a:pt x="78779" y="246901"/>
                    <a:pt x="81320" y="257030"/>
                  </a:cubicBezTo>
                  <a:cubicBezTo>
                    <a:pt x="83860" y="264627"/>
                    <a:pt x="90214" y="269692"/>
                    <a:pt x="94026" y="273490"/>
                  </a:cubicBezTo>
                  <a:cubicBezTo>
                    <a:pt x="95296" y="274756"/>
                    <a:pt x="96567" y="274756"/>
                    <a:pt x="96567" y="276023"/>
                  </a:cubicBezTo>
                  <a:cubicBezTo>
                    <a:pt x="100379" y="279821"/>
                    <a:pt x="106732" y="288684"/>
                    <a:pt x="109273" y="292483"/>
                  </a:cubicBezTo>
                  <a:cubicBezTo>
                    <a:pt x="111815" y="297547"/>
                    <a:pt x="114356" y="300080"/>
                    <a:pt x="120709" y="302612"/>
                  </a:cubicBezTo>
                  <a:cubicBezTo>
                    <a:pt x="127062" y="305144"/>
                    <a:pt x="139768" y="319072"/>
                    <a:pt x="143580" y="325403"/>
                  </a:cubicBezTo>
                  <a:cubicBezTo>
                    <a:pt x="147391" y="330468"/>
                    <a:pt x="148663" y="335532"/>
                    <a:pt x="148663" y="339331"/>
                  </a:cubicBezTo>
                  <a:cubicBezTo>
                    <a:pt x="148663" y="340597"/>
                    <a:pt x="148663" y="341863"/>
                    <a:pt x="148663" y="341863"/>
                  </a:cubicBezTo>
                  <a:cubicBezTo>
                    <a:pt x="149933" y="344395"/>
                    <a:pt x="160097" y="359589"/>
                    <a:pt x="165180" y="365920"/>
                  </a:cubicBezTo>
                  <a:lnTo>
                    <a:pt x="167722" y="369718"/>
                  </a:lnTo>
                  <a:cubicBezTo>
                    <a:pt x="171533" y="374783"/>
                    <a:pt x="174076" y="374783"/>
                    <a:pt x="179157" y="377315"/>
                  </a:cubicBezTo>
                  <a:lnTo>
                    <a:pt x="180429" y="377315"/>
                  </a:lnTo>
                  <a:cubicBezTo>
                    <a:pt x="188052" y="379848"/>
                    <a:pt x="194405" y="389977"/>
                    <a:pt x="196946" y="395042"/>
                  </a:cubicBezTo>
                  <a:cubicBezTo>
                    <a:pt x="199488" y="398840"/>
                    <a:pt x="202028" y="403905"/>
                    <a:pt x="207111" y="410235"/>
                  </a:cubicBezTo>
                  <a:cubicBezTo>
                    <a:pt x="208382" y="412768"/>
                    <a:pt x="210922" y="414034"/>
                    <a:pt x="212194" y="416566"/>
                  </a:cubicBezTo>
                  <a:cubicBezTo>
                    <a:pt x="216005" y="421631"/>
                    <a:pt x="224900" y="433026"/>
                    <a:pt x="231253" y="443156"/>
                  </a:cubicBezTo>
                  <a:cubicBezTo>
                    <a:pt x="236335" y="450753"/>
                    <a:pt x="240147" y="457083"/>
                    <a:pt x="241417" y="458350"/>
                  </a:cubicBezTo>
                  <a:cubicBezTo>
                    <a:pt x="242688" y="459616"/>
                    <a:pt x="242688" y="459616"/>
                    <a:pt x="243959" y="460882"/>
                  </a:cubicBezTo>
                  <a:cubicBezTo>
                    <a:pt x="245230" y="463414"/>
                    <a:pt x="247770" y="465947"/>
                    <a:pt x="249041" y="465947"/>
                  </a:cubicBezTo>
                  <a:cubicBezTo>
                    <a:pt x="250313" y="465947"/>
                    <a:pt x="254123" y="463414"/>
                    <a:pt x="256666" y="462148"/>
                  </a:cubicBezTo>
                  <a:cubicBezTo>
                    <a:pt x="257936" y="462148"/>
                    <a:pt x="257936" y="460882"/>
                    <a:pt x="259206" y="460882"/>
                  </a:cubicBezTo>
                  <a:cubicBezTo>
                    <a:pt x="260477" y="459616"/>
                    <a:pt x="264289" y="459616"/>
                    <a:pt x="265559" y="460882"/>
                  </a:cubicBezTo>
                  <a:cubicBezTo>
                    <a:pt x="266830" y="455817"/>
                    <a:pt x="268100" y="452019"/>
                    <a:pt x="269372" y="448220"/>
                  </a:cubicBezTo>
                  <a:cubicBezTo>
                    <a:pt x="273183" y="439357"/>
                    <a:pt x="283348" y="425429"/>
                    <a:pt x="315114" y="415300"/>
                  </a:cubicBezTo>
                  <a:cubicBezTo>
                    <a:pt x="339256" y="407703"/>
                    <a:pt x="355773" y="405171"/>
                    <a:pt x="369749" y="402639"/>
                  </a:cubicBezTo>
                  <a:cubicBezTo>
                    <a:pt x="373562" y="401372"/>
                    <a:pt x="377374" y="401372"/>
                    <a:pt x="379915" y="400106"/>
                  </a:cubicBezTo>
                  <a:cubicBezTo>
                    <a:pt x="384998" y="398840"/>
                    <a:pt x="388809" y="398840"/>
                    <a:pt x="393891" y="397574"/>
                  </a:cubicBezTo>
                  <a:cubicBezTo>
                    <a:pt x="405327" y="395042"/>
                    <a:pt x="415493" y="393776"/>
                    <a:pt x="419304" y="391243"/>
                  </a:cubicBezTo>
                  <a:cubicBezTo>
                    <a:pt x="420574" y="389977"/>
                    <a:pt x="421846" y="389977"/>
                    <a:pt x="423116" y="388711"/>
                  </a:cubicBezTo>
                  <a:cubicBezTo>
                    <a:pt x="423116" y="388711"/>
                    <a:pt x="423116" y="388711"/>
                    <a:pt x="424386" y="388711"/>
                  </a:cubicBezTo>
                  <a:lnTo>
                    <a:pt x="401515" y="367186"/>
                  </a:lnTo>
                  <a:lnTo>
                    <a:pt x="392621" y="360855"/>
                  </a:lnTo>
                  <a:lnTo>
                    <a:pt x="395162" y="357057"/>
                  </a:lnTo>
                  <a:lnTo>
                    <a:pt x="396434" y="350726"/>
                  </a:lnTo>
                  <a:lnTo>
                    <a:pt x="392621" y="345661"/>
                  </a:lnTo>
                  <a:lnTo>
                    <a:pt x="393891" y="344395"/>
                  </a:lnTo>
                  <a:cubicBezTo>
                    <a:pt x="395162" y="343129"/>
                    <a:pt x="397704" y="340597"/>
                    <a:pt x="400244" y="339331"/>
                  </a:cubicBezTo>
                  <a:cubicBezTo>
                    <a:pt x="400244" y="339331"/>
                    <a:pt x="400244" y="339331"/>
                    <a:pt x="400244" y="338064"/>
                  </a:cubicBezTo>
                  <a:cubicBezTo>
                    <a:pt x="396434" y="334266"/>
                    <a:pt x="392621" y="329201"/>
                    <a:pt x="392621" y="327935"/>
                  </a:cubicBezTo>
                  <a:cubicBezTo>
                    <a:pt x="392621" y="326669"/>
                    <a:pt x="393891" y="325403"/>
                    <a:pt x="395162" y="324137"/>
                  </a:cubicBezTo>
                  <a:cubicBezTo>
                    <a:pt x="396434" y="322871"/>
                    <a:pt x="397704" y="322871"/>
                    <a:pt x="397704" y="321604"/>
                  </a:cubicBezTo>
                  <a:cubicBezTo>
                    <a:pt x="397704" y="320338"/>
                    <a:pt x="396434" y="317806"/>
                    <a:pt x="396434" y="316540"/>
                  </a:cubicBezTo>
                  <a:lnTo>
                    <a:pt x="396434" y="316540"/>
                  </a:lnTo>
                  <a:cubicBezTo>
                    <a:pt x="395162" y="314007"/>
                    <a:pt x="396434" y="312741"/>
                    <a:pt x="397704" y="311475"/>
                  </a:cubicBezTo>
                  <a:cubicBezTo>
                    <a:pt x="397704" y="311475"/>
                    <a:pt x="398974" y="310209"/>
                    <a:pt x="398974" y="310209"/>
                  </a:cubicBezTo>
                  <a:cubicBezTo>
                    <a:pt x="398974" y="308943"/>
                    <a:pt x="398974" y="307677"/>
                    <a:pt x="398974" y="306410"/>
                  </a:cubicBezTo>
                  <a:cubicBezTo>
                    <a:pt x="398974" y="305144"/>
                    <a:pt x="398974" y="303878"/>
                    <a:pt x="398974" y="303878"/>
                  </a:cubicBezTo>
                  <a:cubicBezTo>
                    <a:pt x="398974" y="301346"/>
                    <a:pt x="396434" y="291217"/>
                    <a:pt x="395162" y="287418"/>
                  </a:cubicBezTo>
                  <a:cubicBezTo>
                    <a:pt x="393891" y="284886"/>
                    <a:pt x="391351" y="283620"/>
                    <a:pt x="390080" y="281087"/>
                  </a:cubicBezTo>
                  <a:cubicBezTo>
                    <a:pt x="388809" y="279821"/>
                    <a:pt x="388809" y="279821"/>
                    <a:pt x="387538" y="279821"/>
                  </a:cubicBezTo>
                  <a:cubicBezTo>
                    <a:pt x="386268" y="278555"/>
                    <a:pt x="386268" y="274756"/>
                    <a:pt x="384998" y="265893"/>
                  </a:cubicBezTo>
                  <a:cubicBezTo>
                    <a:pt x="384998" y="263361"/>
                    <a:pt x="384998" y="260829"/>
                    <a:pt x="384998" y="259563"/>
                  </a:cubicBezTo>
                  <a:cubicBezTo>
                    <a:pt x="384998" y="257030"/>
                    <a:pt x="383727" y="253232"/>
                    <a:pt x="382456" y="250700"/>
                  </a:cubicBezTo>
                  <a:lnTo>
                    <a:pt x="379915" y="250700"/>
                  </a:lnTo>
                  <a:cubicBezTo>
                    <a:pt x="378645" y="251966"/>
                    <a:pt x="376102" y="253232"/>
                    <a:pt x="374832" y="254498"/>
                  </a:cubicBezTo>
                  <a:cubicBezTo>
                    <a:pt x="373562" y="254498"/>
                    <a:pt x="372291" y="257030"/>
                    <a:pt x="369749" y="259563"/>
                  </a:cubicBezTo>
                  <a:cubicBezTo>
                    <a:pt x="368479" y="260829"/>
                    <a:pt x="367209" y="262095"/>
                    <a:pt x="365938" y="264627"/>
                  </a:cubicBezTo>
                  <a:cubicBezTo>
                    <a:pt x="362126" y="269692"/>
                    <a:pt x="358315" y="273490"/>
                    <a:pt x="353232" y="276023"/>
                  </a:cubicBezTo>
                  <a:cubicBezTo>
                    <a:pt x="349420" y="278555"/>
                    <a:pt x="345609" y="278555"/>
                    <a:pt x="343067" y="278555"/>
                  </a:cubicBezTo>
                  <a:cubicBezTo>
                    <a:pt x="343067" y="278555"/>
                    <a:pt x="340526" y="281087"/>
                    <a:pt x="339256" y="282353"/>
                  </a:cubicBezTo>
                  <a:lnTo>
                    <a:pt x="339256" y="282353"/>
                  </a:lnTo>
                  <a:lnTo>
                    <a:pt x="334173" y="283620"/>
                  </a:lnTo>
                  <a:lnTo>
                    <a:pt x="331631" y="278555"/>
                  </a:lnTo>
                  <a:cubicBezTo>
                    <a:pt x="330361" y="278555"/>
                    <a:pt x="327820" y="277289"/>
                    <a:pt x="325278" y="277289"/>
                  </a:cubicBezTo>
                  <a:cubicBezTo>
                    <a:pt x="325278" y="277289"/>
                    <a:pt x="325278" y="277289"/>
                    <a:pt x="325278" y="277289"/>
                  </a:cubicBezTo>
                  <a:cubicBezTo>
                    <a:pt x="321467" y="277289"/>
                    <a:pt x="313843" y="279821"/>
                    <a:pt x="311301" y="281087"/>
                  </a:cubicBezTo>
                  <a:cubicBezTo>
                    <a:pt x="307490" y="282353"/>
                    <a:pt x="299865" y="284886"/>
                    <a:pt x="293512" y="286152"/>
                  </a:cubicBezTo>
                  <a:cubicBezTo>
                    <a:pt x="288431" y="286152"/>
                    <a:pt x="285889" y="287418"/>
                    <a:pt x="282078" y="287418"/>
                  </a:cubicBezTo>
                  <a:cubicBezTo>
                    <a:pt x="278266" y="288684"/>
                    <a:pt x="273183" y="289950"/>
                    <a:pt x="271912" y="289950"/>
                  </a:cubicBezTo>
                  <a:lnTo>
                    <a:pt x="270642" y="289950"/>
                  </a:lnTo>
                  <a:lnTo>
                    <a:pt x="270642" y="288684"/>
                  </a:lnTo>
                  <a:cubicBezTo>
                    <a:pt x="270642" y="288684"/>
                    <a:pt x="269372" y="279821"/>
                    <a:pt x="269372" y="276023"/>
                  </a:cubicBezTo>
                  <a:cubicBezTo>
                    <a:pt x="269372" y="272224"/>
                    <a:pt x="269372" y="263361"/>
                    <a:pt x="268100" y="262095"/>
                  </a:cubicBezTo>
                  <a:cubicBezTo>
                    <a:pt x="268100" y="262095"/>
                    <a:pt x="268100" y="260829"/>
                    <a:pt x="268100" y="259563"/>
                  </a:cubicBezTo>
                  <a:cubicBezTo>
                    <a:pt x="268100" y="259563"/>
                    <a:pt x="268100" y="258296"/>
                    <a:pt x="268100" y="257030"/>
                  </a:cubicBezTo>
                  <a:cubicBezTo>
                    <a:pt x="268100" y="257030"/>
                    <a:pt x="266830" y="257030"/>
                    <a:pt x="266830" y="257030"/>
                  </a:cubicBezTo>
                  <a:cubicBezTo>
                    <a:pt x="264289" y="257030"/>
                    <a:pt x="257936" y="255764"/>
                    <a:pt x="252853" y="255764"/>
                  </a:cubicBezTo>
                  <a:cubicBezTo>
                    <a:pt x="245230" y="254498"/>
                    <a:pt x="242688" y="241836"/>
                    <a:pt x="241417" y="235506"/>
                  </a:cubicBezTo>
                  <a:cubicBezTo>
                    <a:pt x="241417" y="234239"/>
                    <a:pt x="241417" y="234239"/>
                    <a:pt x="241417" y="232973"/>
                  </a:cubicBezTo>
                  <a:cubicBezTo>
                    <a:pt x="241417" y="230441"/>
                    <a:pt x="238877" y="225376"/>
                    <a:pt x="237606" y="220312"/>
                  </a:cubicBezTo>
                  <a:cubicBezTo>
                    <a:pt x="236335" y="216513"/>
                    <a:pt x="235064" y="212715"/>
                    <a:pt x="233794" y="208916"/>
                  </a:cubicBezTo>
                  <a:cubicBezTo>
                    <a:pt x="231253" y="201319"/>
                    <a:pt x="228711" y="184859"/>
                    <a:pt x="227441" y="179795"/>
                  </a:cubicBezTo>
                  <a:lnTo>
                    <a:pt x="227441" y="179795"/>
                  </a:lnTo>
                  <a:lnTo>
                    <a:pt x="226171" y="181061"/>
                  </a:lnTo>
                  <a:lnTo>
                    <a:pt x="226171" y="181061"/>
                  </a:lnTo>
                  <a:cubicBezTo>
                    <a:pt x="226171" y="181061"/>
                    <a:pt x="218547" y="181061"/>
                    <a:pt x="212194" y="181061"/>
                  </a:cubicBezTo>
                  <a:cubicBezTo>
                    <a:pt x="207111" y="181061"/>
                    <a:pt x="205841" y="181061"/>
                    <a:pt x="204569" y="179795"/>
                  </a:cubicBezTo>
                  <a:cubicBezTo>
                    <a:pt x="202028" y="178528"/>
                    <a:pt x="202028" y="173464"/>
                    <a:pt x="202028" y="169665"/>
                  </a:cubicBezTo>
                  <a:cubicBezTo>
                    <a:pt x="202028" y="168399"/>
                    <a:pt x="202028" y="167133"/>
                    <a:pt x="202028" y="167133"/>
                  </a:cubicBezTo>
                  <a:cubicBezTo>
                    <a:pt x="202028" y="167133"/>
                    <a:pt x="199488" y="165867"/>
                    <a:pt x="198216" y="165867"/>
                  </a:cubicBezTo>
                  <a:cubicBezTo>
                    <a:pt x="196946" y="165867"/>
                    <a:pt x="194405" y="165867"/>
                    <a:pt x="193135" y="164601"/>
                  </a:cubicBezTo>
                  <a:cubicBezTo>
                    <a:pt x="190593" y="163334"/>
                    <a:pt x="190593" y="159536"/>
                    <a:pt x="189322" y="153205"/>
                  </a:cubicBezTo>
                  <a:cubicBezTo>
                    <a:pt x="189322" y="150673"/>
                    <a:pt x="189322" y="149407"/>
                    <a:pt x="188052" y="148141"/>
                  </a:cubicBezTo>
                  <a:cubicBezTo>
                    <a:pt x="186782" y="145608"/>
                    <a:pt x="185510" y="140544"/>
                    <a:pt x="185510" y="138011"/>
                  </a:cubicBezTo>
                  <a:lnTo>
                    <a:pt x="179157" y="138011"/>
                  </a:lnTo>
                  <a:lnTo>
                    <a:pt x="174076" y="141810"/>
                  </a:lnTo>
                  <a:lnTo>
                    <a:pt x="161369" y="144342"/>
                  </a:lnTo>
                  <a:lnTo>
                    <a:pt x="161369" y="125350"/>
                  </a:lnTo>
                  <a:cubicBezTo>
                    <a:pt x="161369" y="122817"/>
                    <a:pt x="158827" y="116487"/>
                    <a:pt x="158827" y="113954"/>
                  </a:cubicBezTo>
                  <a:cubicBezTo>
                    <a:pt x="158827" y="112688"/>
                    <a:pt x="157557" y="112688"/>
                    <a:pt x="155016" y="112688"/>
                  </a:cubicBezTo>
                  <a:cubicBezTo>
                    <a:pt x="153744" y="112688"/>
                    <a:pt x="152474" y="112688"/>
                    <a:pt x="151204" y="111422"/>
                  </a:cubicBezTo>
                  <a:cubicBezTo>
                    <a:pt x="147391" y="110156"/>
                    <a:pt x="144851" y="101293"/>
                    <a:pt x="144851" y="100026"/>
                  </a:cubicBezTo>
                  <a:cubicBezTo>
                    <a:pt x="144851" y="98760"/>
                    <a:pt x="142310" y="94962"/>
                    <a:pt x="141038" y="93696"/>
                  </a:cubicBezTo>
                  <a:cubicBezTo>
                    <a:pt x="139768" y="91163"/>
                    <a:pt x="139768" y="87365"/>
                    <a:pt x="139768" y="86099"/>
                  </a:cubicBezTo>
                  <a:lnTo>
                    <a:pt x="139768" y="84833"/>
                  </a:lnTo>
                  <a:lnTo>
                    <a:pt x="155016" y="84833"/>
                  </a:lnTo>
                  <a:lnTo>
                    <a:pt x="155016" y="83567"/>
                  </a:lnTo>
                  <a:cubicBezTo>
                    <a:pt x="155016" y="82300"/>
                    <a:pt x="153744" y="79768"/>
                    <a:pt x="152474" y="78502"/>
                  </a:cubicBezTo>
                  <a:cubicBezTo>
                    <a:pt x="151204" y="75970"/>
                    <a:pt x="149933" y="72171"/>
                    <a:pt x="148663" y="67106"/>
                  </a:cubicBezTo>
                  <a:cubicBezTo>
                    <a:pt x="147391" y="64574"/>
                    <a:pt x="144851" y="63308"/>
                    <a:pt x="141038" y="60776"/>
                  </a:cubicBezTo>
                  <a:cubicBezTo>
                    <a:pt x="138498" y="59509"/>
                    <a:pt x="137227" y="58243"/>
                    <a:pt x="135957" y="58243"/>
                  </a:cubicBezTo>
                  <a:cubicBezTo>
                    <a:pt x="133415" y="55711"/>
                    <a:pt x="132145" y="51913"/>
                    <a:pt x="129604" y="48114"/>
                  </a:cubicBezTo>
                  <a:cubicBezTo>
                    <a:pt x="128332" y="45582"/>
                    <a:pt x="127062" y="41783"/>
                    <a:pt x="125791" y="40517"/>
                  </a:cubicBezTo>
                  <a:cubicBezTo>
                    <a:pt x="124521" y="37985"/>
                    <a:pt x="118168" y="35452"/>
                    <a:pt x="109273" y="35452"/>
                  </a:cubicBezTo>
                  <a:cubicBezTo>
                    <a:pt x="106732" y="35452"/>
                    <a:pt x="104192" y="34186"/>
                    <a:pt x="100379" y="32920"/>
                  </a:cubicBezTo>
                  <a:cubicBezTo>
                    <a:pt x="99109" y="32920"/>
                    <a:pt x="97838" y="31654"/>
                    <a:pt x="96567" y="31654"/>
                  </a:cubicBezTo>
                  <a:cubicBezTo>
                    <a:pt x="96567" y="31654"/>
                    <a:pt x="95296" y="31654"/>
                    <a:pt x="91485" y="31654"/>
                  </a:cubicBezTo>
                  <a:cubicBezTo>
                    <a:pt x="88943" y="31654"/>
                    <a:pt x="85132" y="31654"/>
                    <a:pt x="81320" y="31654"/>
                  </a:cubicBezTo>
                  <a:cubicBezTo>
                    <a:pt x="78779" y="31654"/>
                    <a:pt x="76237" y="31654"/>
                    <a:pt x="74967" y="31654"/>
                  </a:cubicBezTo>
                  <a:cubicBezTo>
                    <a:pt x="73696" y="31654"/>
                    <a:pt x="72426" y="31654"/>
                    <a:pt x="69884" y="18992"/>
                  </a:cubicBezTo>
                  <a:cubicBezTo>
                    <a:pt x="66073" y="18992"/>
                    <a:pt x="62261" y="16460"/>
                    <a:pt x="58448" y="15194"/>
                  </a:cubicBezTo>
                  <a:cubicBezTo>
                    <a:pt x="55907" y="13928"/>
                    <a:pt x="47014" y="11395"/>
                    <a:pt x="43201" y="10129"/>
                  </a:cubicBezTo>
                  <a:cubicBezTo>
                    <a:pt x="41931" y="10129"/>
                    <a:pt x="41931" y="10129"/>
                    <a:pt x="40661" y="10129"/>
                  </a:cubicBezTo>
                  <a:cubicBezTo>
                    <a:pt x="39389" y="10129"/>
                    <a:pt x="36848" y="8863"/>
                    <a:pt x="34308" y="7597"/>
                  </a:cubicBezTo>
                  <a:cubicBezTo>
                    <a:pt x="31765" y="6331"/>
                    <a:pt x="29225" y="5065"/>
                    <a:pt x="27955" y="3799"/>
                  </a:cubicBezTo>
                  <a:cubicBezTo>
                    <a:pt x="27955" y="3799"/>
                    <a:pt x="25412" y="3799"/>
                    <a:pt x="20330" y="3799"/>
                  </a:cubicBezTo>
                  <a:cubicBezTo>
                    <a:pt x="13976" y="3799"/>
                    <a:pt x="7623" y="3799"/>
                    <a:pt x="7623" y="3799"/>
                  </a:cubicBezTo>
                  <a:lnTo>
                    <a:pt x="6353" y="3799"/>
                  </a:lnTo>
                  <a:lnTo>
                    <a:pt x="3812" y="0"/>
                  </a:lnTo>
                  <a:lnTo>
                    <a:pt x="3812" y="10129"/>
                  </a:lnTo>
                  <a:lnTo>
                    <a:pt x="8895" y="16460"/>
                  </a:lnTo>
                  <a:lnTo>
                    <a:pt x="10166" y="44316"/>
                  </a:lnTo>
                  <a:lnTo>
                    <a:pt x="12706" y="45582"/>
                  </a:lnTo>
                  <a:lnTo>
                    <a:pt x="12706" y="70905"/>
                  </a:lnTo>
                  <a:lnTo>
                    <a:pt x="3812" y="78502"/>
                  </a:lnTo>
                  <a:lnTo>
                    <a:pt x="11436" y="89897"/>
                  </a:lnTo>
                  <a:lnTo>
                    <a:pt x="12706" y="93696"/>
                  </a:lnTo>
                  <a:lnTo>
                    <a:pt x="17789" y="96228"/>
                  </a:lnTo>
                  <a:lnTo>
                    <a:pt x="25412" y="108890"/>
                  </a:lnTo>
                  <a:cubicBezTo>
                    <a:pt x="26683" y="110156"/>
                    <a:pt x="36848" y="126616"/>
                    <a:pt x="36848" y="130414"/>
                  </a:cubicBezTo>
                  <a:cubicBezTo>
                    <a:pt x="38119" y="134213"/>
                    <a:pt x="44472" y="149407"/>
                    <a:pt x="45742" y="153205"/>
                  </a:cubicBezTo>
                  <a:cubicBezTo>
                    <a:pt x="47014" y="157004"/>
                    <a:pt x="52095" y="173464"/>
                    <a:pt x="53367" y="177262"/>
                  </a:cubicBezTo>
                  <a:lnTo>
                    <a:pt x="55907" y="177262"/>
                  </a:lnTo>
                  <a:lnTo>
                    <a:pt x="59720" y="170931"/>
                  </a:lnTo>
                  <a:lnTo>
                    <a:pt x="66073" y="172198"/>
                  </a:lnTo>
                  <a:lnTo>
                    <a:pt x="68614" y="184859"/>
                  </a:lnTo>
                  <a:close/>
                  <a:moveTo>
                    <a:pt x="250313" y="471011"/>
                  </a:moveTo>
                  <a:cubicBezTo>
                    <a:pt x="247770" y="471011"/>
                    <a:pt x="245230" y="467213"/>
                    <a:pt x="242688" y="464680"/>
                  </a:cubicBezTo>
                  <a:cubicBezTo>
                    <a:pt x="241417" y="463414"/>
                    <a:pt x="241417" y="462148"/>
                    <a:pt x="240147" y="462148"/>
                  </a:cubicBezTo>
                  <a:cubicBezTo>
                    <a:pt x="238877" y="460882"/>
                    <a:pt x="235064" y="454551"/>
                    <a:pt x="229981" y="446954"/>
                  </a:cubicBezTo>
                  <a:cubicBezTo>
                    <a:pt x="223628" y="438091"/>
                    <a:pt x="216005" y="426696"/>
                    <a:pt x="210922" y="420365"/>
                  </a:cubicBezTo>
                  <a:cubicBezTo>
                    <a:pt x="209652" y="417832"/>
                    <a:pt x="207111" y="415300"/>
                    <a:pt x="205841" y="414034"/>
                  </a:cubicBezTo>
                  <a:cubicBezTo>
                    <a:pt x="200758" y="407703"/>
                    <a:pt x="196946" y="403905"/>
                    <a:pt x="194405" y="398840"/>
                  </a:cubicBezTo>
                  <a:cubicBezTo>
                    <a:pt x="191863" y="393776"/>
                    <a:pt x="185510" y="383646"/>
                    <a:pt x="180429" y="382380"/>
                  </a:cubicBezTo>
                  <a:lnTo>
                    <a:pt x="179157" y="382380"/>
                  </a:lnTo>
                  <a:cubicBezTo>
                    <a:pt x="172804" y="381114"/>
                    <a:pt x="170263" y="379848"/>
                    <a:pt x="165180" y="373517"/>
                  </a:cubicBezTo>
                  <a:lnTo>
                    <a:pt x="162640" y="369718"/>
                  </a:lnTo>
                  <a:cubicBezTo>
                    <a:pt x="153744" y="358323"/>
                    <a:pt x="146121" y="346927"/>
                    <a:pt x="144851" y="344395"/>
                  </a:cubicBezTo>
                  <a:cubicBezTo>
                    <a:pt x="144851" y="343129"/>
                    <a:pt x="144851" y="341863"/>
                    <a:pt x="143580" y="340597"/>
                  </a:cubicBezTo>
                  <a:cubicBezTo>
                    <a:pt x="142310" y="336798"/>
                    <a:pt x="142310" y="333000"/>
                    <a:pt x="138498" y="327935"/>
                  </a:cubicBezTo>
                  <a:cubicBezTo>
                    <a:pt x="133415" y="321604"/>
                    <a:pt x="121979" y="307677"/>
                    <a:pt x="116898" y="305144"/>
                  </a:cubicBezTo>
                  <a:cubicBezTo>
                    <a:pt x="110545" y="302612"/>
                    <a:pt x="106732" y="298814"/>
                    <a:pt x="104192" y="293749"/>
                  </a:cubicBezTo>
                  <a:cubicBezTo>
                    <a:pt x="101649" y="289950"/>
                    <a:pt x="95296" y="281087"/>
                    <a:pt x="92756" y="277289"/>
                  </a:cubicBezTo>
                  <a:cubicBezTo>
                    <a:pt x="91485" y="276023"/>
                    <a:pt x="91485" y="276023"/>
                    <a:pt x="90214" y="274756"/>
                  </a:cubicBezTo>
                  <a:cubicBezTo>
                    <a:pt x="85132" y="270958"/>
                    <a:pt x="78779" y="264627"/>
                    <a:pt x="76237" y="257030"/>
                  </a:cubicBezTo>
                  <a:cubicBezTo>
                    <a:pt x="73696" y="246901"/>
                    <a:pt x="71154" y="239304"/>
                    <a:pt x="67343" y="235506"/>
                  </a:cubicBezTo>
                  <a:cubicBezTo>
                    <a:pt x="66073" y="234239"/>
                    <a:pt x="66073" y="234239"/>
                    <a:pt x="64801" y="232973"/>
                  </a:cubicBezTo>
                  <a:cubicBezTo>
                    <a:pt x="60990" y="227909"/>
                    <a:pt x="58448" y="225376"/>
                    <a:pt x="58448" y="222844"/>
                  </a:cubicBezTo>
                  <a:cubicBezTo>
                    <a:pt x="58448" y="221578"/>
                    <a:pt x="58448" y="216513"/>
                    <a:pt x="62261" y="213981"/>
                  </a:cubicBezTo>
                  <a:cubicBezTo>
                    <a:pt x="63531" y="212715"/>
                    <a:pt x="64801" y="212715"/>
                    <a:pt x="64801" y="212715"/>
                  </a:cubicBezTo>
                  <a:cubicBezTo>
                    <a:pt x="66073" y="212715"/>
                    <a:pt x="66073" y="212715"/>
                    <a:pt x="67343" y="211449"/>
                  </a:cubicBezTo>
                  <a:cubicBezTo>
                    <a:pt x="67343" y="210182"/>
                    <a:pt x="68614" y="208916"/>
                    <a:pt x="68614" y="207650"/>
                  </a:cubicBezTo>
                  <a:cubicBezTo>
                    <a:pt x="69884" y="205118"/>
                    <a:pt x="71154" y="203852"/>
                    <a:pt x="71154" y="201319"/>
                  </a:cubicBezTo>
                  <a:cubicBezTo>
                    <a:pt x="71154" y="198787"/>
                    <a:pt x="68614" y="193722"/>
                    <a:pt x="66073" y="189924"/>
                  </a:cubicBezTo>
                  <a:lnTo>
                    <a:pt x="62261" y="186125"/>
                  </a:lnTo>
                  <a:lnTo>
                    <a:pt x="62261" y="182327"/>
                  </a:lnTo>
                  <a:lnTo>
                    <a:pt x="60990" y="182327"/>
                  </a:lnTo>
                  <a:lnTo>
                    <a:pt x="58448" y="188658"/>
                  </a:lnTo>
                  <a:lnTo>
                    <a:pt x="50825" y="188658"/>
                  </a:lnTo>
                  <a:lnTo>
                    <a:pt x="50825" y="187392"/>
                  </a:lnTo>
                  <a:cubicBezTo>
                    <a:pt x="50825" y="187392"/>
                    <a:pt x="45742" y="165867"/>
                    <a:pt x="43201" y="162068"/>
                  </a:cubicBezTo>
                  <a:cubicBezTo>
                    <a:pt x="40661" y="158270"/>
                    <a:pt x="34308" y="141810"/>
                    <a:pt x="33036" y="138011"/>
                  </a:cubicBezTo>
                  <a:cubicBezTo>
                    <a:pt x="33036" y="135479"/>
                    <a:pt x="25412" y="124084"/>
                    <a:pt x="21601" y="117753"/>
                  </a:cubicBezTo>
                  <a:lnTo>
                    <a:pt x="15248" y="105091"/>
                  </a:lnTo>
                  <a:lnTo>
                    <a:pt x="10166" y="102559"/>
                  </a:lnTo>
                  <a:lnTo>
                    <a:pt x="8895" y="97494"/>
                  </a:lnTo>
                  <a:lnTo>
                    <a:pt x="0" y="84833"/>
                  </a:lnTo>
                  <a:lnTo>
                    <a:pt x="8895" y="75970"/>
                  </a:lnTo>
                  <a:lnTo>
                    <a:pt x="8895" y="53179"/>
                  </a:lnTo>
                  <a:lnTo>
                    <a:pt x="6353" y="51913"/>
                  </a:lnTo>
                  <a:lnTo>
                    <a:pt x="5083" y="22791"/>
                  </a:lnTo>
                  <a:lnTo>
                    <a:pt x="0" y="16460"/>
                  </a:lnTo>
                  <a:lnTo>
                    <a:pt x="0" y="1266"/>
                  </a:lnTo>
                  <a:lnTo>
                    <a:pt x="5083" y="1266"/>
                  </a:lnTo>
                  <a:lnTo>
                    <a:pt x="7623" y="5065"/>
                  </a:lnTo>
                  <a:cubicBezTo>
                    <a:pt x="10166" y="5065"/>
                    <a:pt x="15248" y="5065"/>
                    <a:pt x="19059" y="5065"/>
                  </a:cubicBezTo>
                  <a:cubicBezTo>
                    <a:pt x="22872" y="5065"/>
                    <a:pt x="25412" y="5065"/>
                    <a:pt x="26683" y="5065"/>
                  </a:cubicBezTo>
                  <a:cubicBezTo>
                    <a:pt x="29225" y="5065"/>
                    <a:pt x="31765" y="7597"/>
                    <a:pt x="34308" y="8863"/>
                  </a:cubicBezTo>
                  <a:cubicBezTo>
                    <a:pt x="36848" y="10129"/>
                    <a:pt x="38119" y="11395"/>
                    <a:pt x="39389" y="11395"/>
                  </a:cubicBezTo>
                  <a:cubicBezTo>
                    <a:pt x="39389" y="11395"/>
                    <a:pt x="40661" y="11395"/>
                    <a:pt x="41931" y="11395"/>
                  </a:cubicBezTo>
                  <a:cubicBezTo>
                    <a:pt x="48284" y="12662"/>
                    <a:pt x="55907" y="15194"/>
                    <a:pt x="58448" y="16460"/>
                  </a:cubicBezTo>
                  <a:cubicBezTo>
                    <a:pt x="60990" y="17726"/>
                    <a:pt x="66073" y="20259"/>
                    <a:pt x="69884" y="20259"/>
                  </a:cubicBezTo>
                  <a:lnTo>
                    <a:pt x="71154" y="20259"/>
                  </a:lnTo>
                  <a:lnTo>
                    <a:pt x="71154" y="21525"/>
                  </a:lnTo>
                  <a:cubicBezTo>
                    <a:pt x="72426" y="27855"/>
                    <a:pt x="73696" y="31654"/>
                    <a:pt x="73696" y="32920"/>
                  </a:cubicBezTo>
                  <a:cubicBezTo>
                    <a:pt x="74967" y="32920"/>
                    <a:pt x="76237" y="32920"/>
                    <a:pt x="78779" y="32920"/>
                  </a:cubicBezTo>
                  <a:cubicBezTo>
                    <a:pt x="81320" y="32920"/>
                    <a:pt x="85132" y="32920"/>
                    <a:pt x="88943" y="32920"/>
                  </a:cubicBezTo>
                  <a:cubicBezTo>
                    <a:pt x="92756" y="32920"/>
                    <a:pt x="94026" y="32920"/>
                    <a:pt x="95296" y="32920"/>
                  </a:cubicBezTo>
                  <a:cubicBezTo>
                    <a:pt x="96567" y="32920"/>
                    <a:pt x="97838" y="34186"/>
                    <a:pt x="99109" y="34186"/>
                  </a:cubicBezTo>
                  <a:cubicBezTo>
                    <a:pt x="101649" y="35452"/>
                    <a:pt x="105462" y="35452"/>
                    <a:pt x="106732" y="35452"/>
                  </a:cubicBezTo>
                  <a:cubicBezTo>
                    <a:pt x="111815" y="35452"/>
                    <a:pt x="121979" y="36719"/>
                    <a:pt x="125791" y="41783"/>
                  </a:cubicBezTo>
                  <a:cubicBezTo>
                    <a:pt x="127062" y="44316"/>
                    <a:pt x="128332" y="46848"/>
                    <a:pt x="129604" y="49380"/>
                  </a:cubicBezTo>
                  <a:cubicBezTo>
                    <a:pt x="130874" y="53179"/>
                    <a:pt x="133415" y="56977"/>
                    <a:pt x="134685" y="58243"/>
                  </a:cubicBezTo>
                  <a:cubicBezTo>
                    <a:pt x="135957" y="59509"/>
                    <a:pt x="137227" y="59509"/>
                    <a:pt x="139768" y="60776"/>
                  </a:cubicBezTo>
                  <a:cubicBezTo>
                    <a:pt x="143580" y="62042"/>
                    <a:pt x="148663" y="64574"/>
                    <a:pt x="149933" y="68373"/>
                  </a:cubicBezTo>
                  <a:cubicBezTo>
                    <a:pt x="151204" y="73437"/>
                    <a:pt x="152474" y="77236"/>
                    <a:pt x="153744" y="78502"/>
                  </a:cubicBezTo>
                  <a:cubicBezTo>
                    <a:pt x="155016" y="81034"/>
                    <a:pt x="156287" y="84833"/>
                    <a:pt x="156287" y="84833"/>
                  </a:cubicBezTo>
                  <a:lnTo>
                    <a:pt x="156287" y="84833"/>
                  </a:lnTo>
                  <a:lnTo>
                    <a:pt x="155016" y="88631"/>
                  </a:lnTo>
                  <a:lnTo>
                    <a:pt x="141038" y="88631"/>
                  </a:lnTo>
                  <a:cubicBezTo>
                    <a:pt x="141038" y="89897"/>
                    <a:pt x="141038" y="91163"/>
                    <a:pt x="141038" y="92430"/>
                  </a:cubicBezTo>
                  <a:cubicBezTo>
                    <a:pt x="142310" y="93696"/>
                    <a:pt x="144851" y="97494"/>
                    <a:pt x="144851" y="100026"/>
                  </a:cubicBezTo>
                  <a:cubicBezTo>
                    <a:pt x="144851" y="101293"/>
                    <a:pt x="148663" y="107624"/>
                    <a:pt x="149933" y="108890"/>
                  </a:cubicBezTo>
                  <a:cubicBezTo>
                    <a:pt x="151204" y="108890"/>
                    <a:pt x="151204" y="108890"/>
                    <a:pt x="152474" y="108890"/>
                  </a:cubicBezTo>
                  <a:cubicBezTo>
                    <a:pt x="155016" y="108890"/>
                    <a:pt x="157557" y="108890"/>
                    <a:pt x="158827" y="112688"/>
                  </a:cubicBezTo>
                  <a:cubicBezTo>
                    <a:pt x="160097" y="116487"/>
                    <a:pt x="161369" y="121551"/>
                    <a:pt x="161369" y="124084"/>
                  </a:cubicBezTo>
                  <a:lnTo>
                    <a:pt x="161369" y="139277"/>
                  </a:lnTo>
                  <a:lnTo>
                    <a:pt x="168993" y="138011"/>
                  </a:lnTo>
                  <a:lnTo>
                    <a:pt x="174076" y="134213"/>
                  </a:lnTo>
                  <a:lnTo>
                    <a:pt x="184240" y="135479"/>
                  </a:lnTo>
                  <a:lnTo>
                    <a:pt x="184240" y="136745"/>
                  </a:lnTo>
                  <a:cubicBezTo>
                    <a:pt x="184240" y="136745"/>
                    <a:pt x="186782" y="144342"/>
                    <a:pt x="188052" y="148141"/>
                  </a:cubicBezTo>
                  <a:cubicBezTo>
                    <a:pt x="188052" y="149407"/>
                    <a:pt x="189322" y="151939"/>
                    <a:pt x="189322" y="153205"/>
                  </a:cubicBezTo>
                  <a:cubicBezTo>
                    <a:pt x="189322" y="155738"/>
                    <a:pt x="190593" y="162068"/>
                    <a:pt x="191863" y="163334"/>
                  </a:cubicBezTo>
                  <a:cubicBezTo>
                    <a:pt x="193135" y="163334"/>
                    <a:pt x="194405" y="164601"/>
                    <a:pt x="195675" y="164601"/>
                  </a:cubicBezTo>
                  <a:cubicBezTo>
                    <a:pt x="198216" y="164601"/>
                    <a:pt x="200758" y="165867"/>
                    <a:pt x="202028" y="168399"/>
                  </a:cubicBezTo>
                  <a:cubicBezTo>
                    <a:pt x="202028" y="169665"/>
                    <a:pt x="202028" y="169665"/>
                    <a:pt x="202028" y="172198"/>
                  </a:cubicBezTo>
                  <a:cubicBezTo>
                    <a:pt x="202028" y="177262"/>
                    <a:pt x="202028" y="179795"/>
                    <a:pt x="203299" y="179795"/>
                  </a:cubicBezTo>
                  <a:cubicBezTo>
                    <a:pt x="203299" y="179795"/>
                    <a:pt x="204569" y="179795"/>
                    <a:pt x="209652" y="179795"/>
                  </a:cubicBezTo>
                  <a:cubicBezTo>
                    <a:pt x="214735" y="179795"/>
                    <a:pt x="221088" y="179795"/>
                    <a:pt x="223628" y="179795"/>
                  </a:cubicBezTo>
                  <a:lnTo>
                    <a:pt x="226171" y="178528"/>
                  </a:lnTo>
                  <a:lnTo>
                    <a:pt x="229981" y="179795"/>
                  </a:lnTo>
                  <a:lnTo>
                    <a:pt x="229981" y="181061"/>
                  </a:lnTo>
                  <a:cubicBezTo>
                    <a:pt x="229981" y="181061"/>
                    <a:pt x="233794" y="202585"/>
                    <a:pt x="236335" y="210182"/>
                  </a:cubicBezTo>
                  <a:cubicBezTo>
                    <a:pt x="237606" y="213981"/>
                    <a:pt x="238877" y="217779"/>
                    <a:pt x="240147" y="221578"/>
                  </a:cubicBezTo>
                  <a:cubicBezTo>
                    <a:pt x="241417" y="226642"/>
                    <a:pt x="243959" y="231707"/>
                    <a:pt x="243959" y="234239"/>
                  </a:cubicBezTo>
                  <a:cubicBezTo>
                    <a:pt x="243959" y="234239"/>
                    <a:pt x="243959" y="235506"/>
                    <a:pt x="243959" y="236772"/>
                  </a:cubicBezTo>
                  <a:cubicBezTo>
                    <a:pt x="245230" y="241836"/>
                    <a:pt x="246500" y="253232"/>
                    <a:pt x="252853" y="254498"/>
                  </a:cubicBezTo>
                  <a:cubicBezTo>
                    <a:pt x="257936" y="255764"/>
                    <a:pt x="263019" y="255764"/>
                    <a:pt x="266830" y="255764"/>
                  </a:cubicBezTo>
                  <a:cubicBezTo>
                    <a:pt x="269372" y="255764"/>
                    <a:pt x="269372" y="255764"/>
                    <a:pt x="269372" y="255764"/>
                  </a:cubicBezTo>
                  <a:cubicBezTo>
                    <a:pt x="270642" y="255764"/>
                    <a:pt x="270642" y="257030"/>
                    <a:pt x="270642" y="259563"/>
                  </a:cubicBezTo>
                  <a:cubicBezTo>
                    <a:pt x="270642" y="260829"/>
                    <a:pt x="270642" y="260829"/>
                    <a:pt x="270642" y="262095"/>
                  </a:cubicBezTo>
                  <a:cubicBezTo>
                    <a:pt x="270642" y="263361"/>
                    <a:pt x="271912" y="273490"/>
                    <a:pt x="271912" y="277289"/>
                  </a:cubicBezTo>
                  <a:cubicBezTo>
                    <a:pt x="271912" y="279821"/>
                    <a:pt x="271912" y="284886"/>
                    <a:pt x="273183" y="288684"/>
                  </a:cubicBezTo>
                  <a:cubicBezTo>
                    <a:pt x="275725" y="288684"/>
                    <a:pt x="278266" y="287418"/>
                    <a:pt x="280806" y="287418"/>
                  </a:cubicBezTo>
                  <a:cubicBezTo>
                    <a:pt x="284619" y="286152"/>
                    <a:pt x="287159" y="286152"/>
                    <a:pt x="293512" y="284886"/>
                  </a:cubicBezTo>
                  <a:cubicBezTo>
                    <a:pt x="299865" y="284886"/>
                    <a:pt x="307490" y="282353"/>
                    <a:pt x="310031" y="279821"/>
                  </a:cubicBezTo>
                  <a:cubicBezTo>
                    <a:pt x="313843" y="278555"/>
                    <a:pt x="321467" y="276023"/>
                    <a:pt x="326550" y="276023"/>
                  </a:cubicBezTo>
                  <a:cubicBezTo>
                    <a:pt x="330361" y="276023"/>
                    <a:pt x="334173" y="277289"/>
                    <a:pt x="334173" y="277289"/>
                  </a:cubicBezTo>
                  <a:lnTo>
                    <a:pt x="334173" y="277289"/>
                  </a:lnTo>
                  <a:lnTo>
                    <a:pt x="336714" y="281087"/>
                  </a:lnTo>
                  <a:lnTo>
                    <a:pt x="337984" y="281087"/>
                  </a:lnTo>
                  <a:cubicBezTo>
                    <a:pt x="339256" y="278555"/>
                    <a:pt x="341796" y="276023"/>
                    <a:pt x="344337" y="276023"/>
                  </a:cubicBezTo>
                  <a:cubicBezTo>
                    <a:pt x="345609" y="276023"/>
                    <a:pt x="349420" y="276023"/>
                    <a:pt x="353232" y="273490"/>
                  </a:cubicBezTo>
                  <a:cubicBezTo>
                    <a:pt x="358315" y="270958"/>
                    <a:pt x="362126" y="267160"/>
                    <a:pt x="365938" y="262095"/>
                  </a:cubicBezTo>
                  <a:cubicBezTo>
                    <a:pt x="367209" y="260829"/>
                    <a:pt x="368479" y="258296"/>
                    <a:pt x="369749" y="257030"/>
                  </a:cubicBezTo>
                  <a:cubicBezTo>
                    <a:pt x="372291" y="254498"/>
                    <a:pt x="373562" y="251966"/>
                    <a:pt x="376102" y="251966"/>
                  </a:cubicBezTo>
                  <a:cubicBezTo>
                    <a:pt x="378645" y="250700"/>
                    <a:pt x="381185" y="248167"/>
                    <a:pt x="381185" y="248167"/>
                  </a:cubicBezTo>
                  <a:lnTo>
                    <a:pt x="381185" y="248167"/>
                  </a:lnTo>
                  <a:lnTo>
                    <a:pt x="387538" y="249433"/>
                  </a:lnTo>
                  <a:lnTo>
                    <a:pt x="387538" y="250700"/>
                  </a:lnTo>
                  <a:cubicBezTo>
                    <a:pt x="387538" y="250700"/>
                    <a:pt x="388809" y="257030"/>
                    <a:pt x="390080" y="260829"/>
                  </a:cubicBezTo>
                  <a:cubicBezTo>
                    <a:pt x="390080" y="262095"/>
                    <a:pt x="390080" y="264627"/>
                    <a:pt x="390080" y="267160"/>
                  </a:cubicBezTo>
                  <a:cubicBezTo>
                    <a:pt x="390080" y="270958"/>
                    <a:pt x="391351" y="278555"/>
                    <a:pt x="391351" y="278555"/>
                  </a:cubicBezTo>
                  <a:cubicBezTo>
                    <a:pt x="391351" y="278555"/>
                    <a:pt x="392621" y="279821"/>
                    <a:pt x="392621" y="279821"/>
                  </a:cubicBezTo>
                  <a:cubicBezTo>
                    <a:pt x="395162" y="281087"/>
                    <a:pt x="397704" y="283620"/>
                    <a:pt x="398974" y="287418"/>
                  </a:cubicBezTo>
                  <a:cubicBezTo>
                    <a:pt x="400244" y="291217"/>
                    <a:pt x="402787" y="301346"/>
                    <a:pt x="402787" y="303878"/>
                  </a:cubicBezTo>
                  <a:cubicBezTo>
                    <a:pt x="402787" y="305144"/>
                    <a:pt x="402787" y="305144"/>
                    <a:pt x="402787" y="306410"/>
                  </a:cubicBezTo>
                  <a:cubicBezTo>
                    <a:pt x="402787" y="308943"/>
                    <a:pt x="404057" y="311475"/>
                    <a:pt x="402787" y="312741"/>
                  </a:cubicBezTo>
                  <a:cubicBezTo>
                    <a:pt x="402787" y="312741"/>
                    <a:pt x="401515" y="314007"/>
                    <a:pt x="401515" y="314007"/>
                  </a:cubicBezTo>
                  <a:cubicBezTo>
                    <a:pt x="400244" y="315274"/>
                    <a:pt x="400244" y="315274"/>
                    <a:pt x="400244" y="315274"/>
                  </a:cubicBezTo>
                  <a:lnTo>
                    <a:pt x="400244" y="315274"/>
                  </a:lnTo>
                  <a:cubicBezTo>
                    <a:pt x="401515" y="317806"/>
                    <a:pt x="402787" y="320338"/>
                    <a:pt x="402787" y="322871"/>
                  </a:cubicBezTo>
                  <a:cubicBezTo>
                    <a:pt x="402787" y="324137"/>
                    <a:pt x="400244" y="325403"/>
                    <a:pt x="398974" y="326669"/>
                  </a:cubicBezTo>
                  <a:cubicBezTo>
                    <a:pt x="398974" y="326669"/>
                    <a:pt x="397704" y="327935"/>
                    <a:pt x="397704" y="327935"/>
                  </a:cubicBezTo>
                  <a:cubicBezTo>
                    <a:pt x="398974" y="329201"/>
                    <a:pt x="401515" y="333000"/>
                    <a:pt x="405327" y="336798"/>
                  </a:cubicBezTo>
                  <a:cubicBezTo>
                    <a:pt x="405327" y="336798"/>
                    <a:pt x="406598" y="339331"/>
                    <a:pt x="406598" y="340597"/>
                  </a:cubicBezTo>
                  <a:cubicBezTo>
                    <a:pt x="406598" y="341863"/>
                    <a:pt x="405327" y="341863"/>
                    <a:pt x="405327" y="341863"/>
                  </a:cubicBezTo>
                  <a:cubicBezTo>
                    <a:pt x="404057" y="341863"/>
                    <a:pt x="402787" y="344395"/>
                    <a:pt x="400244" y="345661"/>
                  </a:cubicBezTo>
                  <a:lnTo>
                    <a:pt x="402787" y="349460"/>
                  </a:lnTo>
                  <a:lnTo>
                    <a:pt x="401515" y="357057"/>
                  </a:lnTo>
                  <a:lnTo>
                    <a:pt x="400244" y="358323"/>
                  </a:lnTo>
                  <a:lnTo>
                    <a:pt x="406598" y="363388"/>
                  </a:lnTo>
                  <a:lnTo>
                    <a:pt x="432010" y="388711"/>
                  </a:lnTo>
                  <a:lnTo>
                    <a:pt x="429469" y="389977"/>
                  </a:lnTo>
                  <a:cubicBezTo>
                    <a:pt x="428199" y="389977"/>
                    <a:pt x="428199" y="391243"/>
                    <a:pt x="426927" y="391243"/>
                  </a:cubicBezTo>
                  <a:cubicBezTo>
                    <a:pt x="425657" y="392509"/>
                    <a:pt x="424386" y="392509"/>
                    <a:pt x="423116" y="393776"/>
                  </a:cubicBezTo>
                  <a:cubicBezTo>
                    <a:pt x="418033" y="396308"/>
                    <a:pt x="407868" y="397574"/>
                    <a:pt x="396434" y="400106"/>
                  </a:cubicBezTo>
                  <a:cubicBezTo>
                    <a:pt x="391351" y="401372"/>
                    <a:pt x="387538" y="401372"/>
                    <a:pt x="382456" y="402639"/>
                  </a:cubicBezTo>
                  <a:cubicBezTo>
                    <a:pt x="378645" y="403905"/>
                    <a:pt x="376102" y="403905"/>
                    <a:pt x="372291" y="405171"/>
                  </a:cubicBezTo>
                  <a:cubicBezTo>
                    <a:pt x="358315" y="407703"/>
                    <a:pt x="340526" y="410235"/>
                    <a:pt x="317654" y="417832"/>
                  </a:cubicBezTo>
                  <a:cubicBezTo>
                    <a:pt x="287159" y="427962"/>
                    <a:pt x="278266" y="440623"/>
                    <a:pt x="273183" y="449486"/>
                  </a:cubicBezTo>
                  <a:cubicBezTo>
                    <a:pt x="271912" y="453285"/>
                    <a:pt x="270642" y="457083"/>
                    <a:pt x="269372" y="463414"/>
                  </a:cubicBezTo>
                  <a:lnTo>
                    <a:pt x="269372" y="464680"/>
                  </a:lnTo>
                  <a:lnTo>
                    <a:pt x="268100" y="464680"/>
                  </a:lnTo>
                  <a:cubicBezTo>
                    <a:pt x="266830" y="464680"/>
                    <a:pt x="264289" y="463414"/>
                    <a:pt x="261747" y="464680"/>
                  </a:cubicBezTo>
                  <a:cubicBezTo>
                    <a:pt x="260477" y="464680"/>
                    <a:pt x="260477" y="465947"/>
                    <a:pt x="259206" y="465947"/>
                  </a:cubicBezTo>
                  <a:cubicBezTo>
                    <a:pt x="256666" y="468479"/>
                    <a:pt x="252853" y="471011"/>
                    <a:pt x="250313" y="471011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59" name="Freeform 58">
              <a:extLst>
                <a:ext uri="{FF2B5EF4-FFF2-40B4-BE49-F238E27FC236}">
                  <a16:creationId xmlns:a16="http://schemas.microsoft.com/office/drawing/2014/main" id="{292DD93B-C6EC-48C9-33DC-6FD9C0695C80}"/>
                </a:ext>
              </a:extLst>
            </p:cNvPr>
            <p:cNvSpPr/>
            <p:nvPr/>
          </p:nvSpPr>
          <p:spPr>
            <a:xfrm>
              <a:off x="22229080" y="9481088"/>
              <a:ext cx="574318" cy="471705"/>
            </a:xfrm>
            <a:custGeom>
              <a:avLst/>
              <a:gdLst>
                <a:gd name="connsiteX0" fmla="*/ 574318 w 574318"/>
                <a:gd name="connsiteY0" fmla="*/ 222844 h 471705"/>
                <a:gd name="connsiteX1" fmla="*/ 567965 w 574318"/>
                <a:gd name="connsiteY1" fmla="*/ 226643 h 471705"/>
                <a:gd name="connsiteX2" fmla="*/ 569237 w 574318"/>
                <a:gd name="connsiteY2" fmla="*/ 234239 h 471705"/>
                <a:gd name="connsiteX3" fmla="*/ 573048 w 574318"/>
                <a:gd name="connsiteY3" fmla="*/ 236772 h 471705"/>
                <a:gd name="connsiteX4" fmla="*/ 574318 w 574318"/>
                <a:gd name="connsiteY4" fmla="*/ 245635 h 471705"/>
                <a:gd name="connsiteX5" fmla="*/ 564154 w 574318"/>
                <a:gd name="connsiteY5" fmla="*/ 246901 h 471705"/>
                <a:gd name="connsiteX6" fmla="*/ 513330 w 574318"/>
                <a:gd name="connsiteY6" fmla="*/ 287418 h 471705"/>
                <a:gd name="connsiteX7" fmla="*/ 503164 w 574318"/>
                <a:gd name="connsiteY7" fmla="*/ 354525 h 471705"/>
                <a:gd name="connsiteX8" fmla="*/ 496811 w 574318"/>
                <a:gd name="connsiteY8" fmla="*/ 414034 h 471705"/>
                <a:gd name="connsiteX9" fmla="*/ 454882 w 574318"/>
                <a:gd name="connsiteY9" fmla="*/ 465947 h 471705"/>
                <a:gd name="connsiteX10" fmla="*/ 404057 w 574318"/>
                <a:gd name="connsiteY10" fmla="*/ 469745 h 471705"/>
                <a:gd name="connsiteX11" fmla="*/ 371020 w 574318"/>
                <a:gd name="connsiteY11" fmla="*/ 463414 h 471705"/>
                <a:gd name="connsiteX12" fmla="*/ 362126 w 574318"/>
                <a:gd name="connsiteY12" fmla="*/ 464681 h 471705"/>
                <a:gd name="connsiteX13" fmla="*/ 337984 w 574318"/>
                <a:gd name="connsiteY13" fmla="*/ 441890 h 471705"/>
                <a:gd name="connsiteX14" fmla="*/ 330361 w 574318"/>
                <a:gd name="connsiteY14" fmla="*/ 436825 h 471705"/>
                <a:gd name="connsiteX15" fmla="*/ 331631 w 574318"/>
                <a:gd name="connsiteY15" fmla="*/ 434293 h 471705"/>
                <a:gd name="connsiteX16" fmla="*/ 332901 w 574318"/>
                <a:gd name="connsiteY16" fmla="*/ 427962 h 471705"/>
                <a:gd name="connsiteX17" fmla="*/ 330361 w 574318"/>
                <a:gd name="connsiteY17" fmla="*/ 422897 h 471705"/>
                <a:gd name="connsiteX18" fmla="*/ 336714 w 574318"/>
                <a:gd name="connsiteY18" fmla="*/ 417832 h 471705"/>
                <a:gd name="connsiteX19" fmla="*/ 336714 w 574318"/>
                <a:gd name="connsiteY19" fmla="*/ 415300 h 471705"/>
                <a:gd name="connsiteX20" fmla="*/ 329090 w 574318"/>
                <a:gd name="connsiteY20" fmla="*/ 406437 h 471705"/>
                <a:gd name="connsiteX21" fmla="*/ 334173 w 574318"/>
                <a:gd name="connsiteY21" fmla="*/ 400106 h 471705"/>
                <a:gd name="connsiteX22" fmla="*/ 331631 w 574318"/>
                <a:gd name="connsiteY22" fmla="*/ 392509 h 471705"/>
                <a:gd name="connsiteX23" fmla="*/ 334173 w 574318"/>
                <a:gd name="connsiteY23" fmla="*/ 387445 h 471705"/>
                <a:gd name="connsiteX24" fmla="*/ 332901 w 574318"/>
                <a:gd name="connsiteY24" fmla="*/ 378582 h 471705"/>
                <a:gd name="connsiteX25" fmla="*/ 329090 w 574318"/>
                <a:gd name="connsiteY25" fmla="*/ 362122 h 471705"/>
                <a:gd name="connsiteX26" fmla="*/ 320195 w 574318"/>
                <a:gd name="connsiteY26" fmla="*/ 354525 h 471705"/>
                <a:gd name="connsiteX27" fmla="*/ 317654 w 574318"/>
                <a:gd name="connsiteY27" fmla="*/ 335532 h 471705"/>
                <a:gd name="connsiteX28" fmla="*/ 315114 w 574318"/>
                <a:gd name="connsiteY28" fmla="*/ 325403 h 471705"/>
                <a:gd name="connsiteX29" fmla="*/ 310031 w 574318"/>
                <a:gd name="connsiteY29" fmla="*/ 325403 h 471705"/>
                <a:gd name="connsiteX30" fmla="*/ 303678 w 574318"/>
                <a:gd name="connsiteY30" fmla="*/ 329201 h 471705"/>
                <a:gd name="connsiteX31" fmla="*/ 294783 w 574318"/>
                <a:gd name="connsiteY31" fmla="*/ 339331 h 471705"/>
                <a:gd name="connsiteX32" fmla="*/ 282076 w 574318"/>
                <a:gd name="connsiteY32" fmla="*/ 350726 h 471705"/>
                <a:gd name="connsiteX33" fmla="*/ 273183 w 574318"/>
                <a:gd name="connsiteY33" fmla="*/ 353258 h 471705"/>
                <a:gd name="connsiteX34" fmla="*/ 268100 w 574318"/>
                <a:gd name="connsiteY34" fmla="*/ 358323 h 471705"/>
                <a:gd name="connsiteX35" fmla="*/ 265559 w 574318"/>
                <a:gd name="connsiteY35" fmla="*/ 358323 h 471705"/>
                <a:gd name="connsiteX36" fmla="*/ 263017 w 574318"/>
                <a:gd name="connsiteY36" fmla="*/ 354525 h 471705"/>
                <a:gd name="connsiteX37" fmla="*/ 255394 w 574318"/>
                <a:gd name="connsiteY37" fmla="*/ 353258 h 471705"/>
                <a:gd name="connsiteX38" fmla="*/ 240147 w 574318"/>
                <a:gd name="connsiteY38" fmla="*/ 357057 h 471705"/>
                <a:gd name="connsiteX39" fmla="*/ 222358 w 574318"/>
                <a:gd name="connsiteY39" fmla="*/ 362122 h 471705"/>
                <a:gd name="connsiteX40" fmla="*/ 209652 w 574318"/>
                <a:gd name="connsiteY40" fmla="*/ 364654 h 471705"/>
                <a:gd name="connsiteX41" fmla="*/ 200758 w 574318"/>
                <a:gd name="connsiteY41" fmla="*/ 367186 h 471705"/>
                <a:gd name="connsiteX42" fmla="*/ 199486 w 574318"/>
                <a:gd name="connsiteY42" fmla="*/ 354525 h 471705"/>
                <a:gd name="connsiteX43" fmla="*/ 198216 w 574318"/>
                <a:gd name="connsiteY43" fmla="*/ 340597 h 471705"/>
                <a:gd name="connsiteX44" fmla="*/ 196946 w 574318"/>
                <a:gd name="connsiteY44" fmla="*/ 335532 h 471705"/>
                <a:gd name="connsiteX45" fmla="*/ 180427 w 574318"/>
                <a:gd name="connsiteY45" fmla="*/ 333000 h 471705"/>
                <a:gd name="connsiteX46" fmla="*/ 170263 w 574318"/>
                <a:gd name="connsiteY46" fmla="*/ 311475 h 471705"/>
                <a:gd name="connsiteX47" fmla="*/ 162640 w 574318"/>
                <a:gd name="connsiteY47" fmla="*/ 287418 h 471705"/>
                <a:gd name="connsiteX48" fmla="*/ 156287 w 574318"/>
                <a:gd name="connsiteY48" fmla="*/ 258297 h 471705"/>
                <a:gd name="connsiteX49" fmla="*/ 155015 w 574318"/>
                <a:gd name="connsiteY49" fmla="*/ 257030 h 471705"/>
                <a:gd name="connsiteX50" fmla="*/ 152474 w 574318"/>
                <a:gd name="connsiteY50" fmla="*/ 258297 h 471705"/>
                <a:gd name="connsiteX51" fmla="*/ 132145 w 574318"/>
                <a:gd name="connsiteY51" fmla="*/ 258297 h 471705"/>
                <a:gd name="connsiteX52" fmla="*/ 130874 w 574318"/>
                <a:gd name="connsiteY52" fmla="*/ 245635 h 471705"/>
                <a:gd name="connsiteX53" fmla="*/ 121979 w 574318"/>
                <a:gd name="connsiteY53" fmla="*/ 241836 h 471705"/>
                <a:gd name="connsiteX54" fmla="*/ 118168 w 574318"/>
                <a:gd name="connsiteY54" fmla="*/ 225376 h 471705"/>
                <a:gd name="connsiteX55" fmla="*/ 114356 w 574318"/>
                <a:gd name="connsiteY55" fmla="*/ 213981 h 471705"/>
                <a:gd name="connsiteX56" fmla="*/ 105462 w 574318"/>
                <a:gd name="connsiteY56" fmla="*/ 213981 h 471705"/>
                <a:gd name="connsiteX57" fmla="*/ 100379 w 574318"/>
                <a:gd name="connsiteY57" fmla="*/ 217780 h 471705"/>
                <a:gd name="connsiteX58" fmla="*/ 90214 w 574318"/>
                <a:gd name="connsiteY58" fmla="*/ 220312 h 471705"/>
                <a:gd name="connsiteX59" fmla="*/ 90214 w 574318"/>
                <a:gd name="connsiteY59" fmla="*/ 202585 h 471705"/>
                <a:gd name="connsiteX60" fmla="*/ 87673 w 574318"/>
                <a:gd name="connsiteY60" fmla="*/ 191190 h 471705"/>
                <a:gd name="connsiteX61" fmla="*/ 80050 w 574318"/>
                <a:gd name="connsiteY61" fmla="*/ 188658 h 471705"/>
                <a:gd name="connsiteX62" fmla="*/ 73696 w 574318"/>
                <a:gd name="connsiteY62" fmla="*/ 178528 h 471705"/>
                <a:gd name="connsiteX63" fmla="*/ 69884 w 574318"/>
                <a:gd name="connsiteY63" fmla="*/ 172198 h 471705"/>
                <a:gd name="connsiteX64" fmla="*/ 68614 w 574318"/>
                <a:gd name="connsiteY64" fmla="*/ 165867 h 471705"/>
                <a:gd name="connsiteX65" fmla="*/ 83860 w 574318"/>
                <a:gd name="connsiteY65" fmla="*/ 165867 h 471705"/>
                <a:gd name="connsiteX66" fmla="*/ 85131 w 574318"/>
                <a:gd name="connsiteY66" fmla="*/ 163335 h 471705"/>
                <a:gd name="connsiteX67" fmla="*/ 82590 w 574318"/>
                <a:gd name="connsiteY67" fmla="*/ 158270 h 471705"/>
                <a:gd name="connsiteX68" fmla="*/ 78778 w 574318"/>
                <a:gd name="connsiteY68" fmla="*/ 148141 h 471705"/>
                <a:gd name="connsiteX69" fmla="*/ 64801 w 574318"/>
                <a:gd name="connsiteY69" fmla="*/ 138011 h 471705"/>
                <a:gd name="connsiteX70" fmla="*/ 55907 w 574318"/>
                <a:gd name="connsiteY70" fmla="*/ 120285 h 471705"/>
                <a:gd name="connsiteX71" fmla="*/ 38119 w 574318"/>
                <a:gd name="connsiteY71" fmla="*/ 115221 h 471705"/>
                <a:gd name="connsiteX72" fmla="*/ 25412 w 574318"/>
                <a:gd name="connsiteY72" fmla="*/ 112688 h 471705"/>
                <a:gd name="connsiteX73" fmla="*/ 3812 w 574318"/>
                <a:gd name="connsiteY73" fmla="*/ 112688 h 471705"/>
                <a:gd name="connsiteX74" fmla="*/ 0 w 574318"/>
                <a:gd name="connsiteY74" fmla="*/ 100027 h 471705"/>
                <a:gd name="connsiteX75" fmla="*/ 0 w 574318"/>
                <a:gd name="connsiteY75" fmla="*/ 96228 h 471705"/>
                <a:gd name="connsiteX76" fmla="*/ 3812 w 574318"/>
                <a:gd name="connsiteY76" fmla="*/ 86099 h 471705"/>
                <a:gd name="connsiteX77" fmla="*/ 6353 w 574318"/>
                <a:gd name="connsiteY77" fmla="*/ 72171 h 471705"/>
                <a:gd name="connsiteX78" fmla="*/ 25412 w 574318"/>
                <a:gd name="connsiteY78" fmla="*/ 68373 h 471705"/>
                <a:gd name="connsiteX79" fmla="*/ 39389 w 574318"/>
                <a:gd name="connsiteY79" fmla="*/ 60776 h 471705"/>
                <a:gd name="connsiteX80" fmla="*/ 67343 w 574318"/>
                <a:gd name="connsiteY80" fmla="*/ 59510 h 471705"/>
                <a:gd name="connsiteX81" fmla="*/ 80050 w 574318"/>
                <a:gd name="connsiteY81" fmla="*/ 67106 h 471705"/>
                <a:gd name="connsiteX82" fmla="*/ 94026 w 574318"/>
                <a:gd name="connsiteY82" fmla="*/ 78502 h 471705"/>
                <a:gd name="connsiteX83" fmla="*/ 97837 w 574318"/>
                <a:gd name="connsiteY83" fmla="*/ 94962 h 471705"/>
                <a:gd name="connsiteX84" fmla="*/ 100379 w 574318"/>
                <a:gd name="connsiteY84" fmla="*/ 103825 h 471705"/>
                <a:gd name="connsiteX85" fmla="*/ 108002 w 574318"/>
                <a:gd name="connsiteY85" fmla="*/ 105091 h 471705"/>
                <a:gd name="connsiteX86" fmla="*/ 115626 w 574318"/>
                <a:gd name="connsiteY86" fmla="*/ 87365 h 471705"/>
                <a:gd name="connsiteX87" fmla="*/ 125791 w 574318"/>
                <a:gd name="connsiteY87" fmla="*/ 67106 h 471705"/>
                <a:gd name="connsiteX88" fmla="*/ 130874 w 574318"/>
                <a:gd name="connsiteY88" fmla="*/ 58243 h 471705"/>
                <a:gd name="connsiteX89" fmla="*/ 127062 w 574318"/>
                <a:gd name="connsiteY89" fmla="*/ 50646 h 471705"/>
                <a:gd name="connsiteX90" fmla="*/ 138498 w 574318"/>
                <a:gd name="connsiteY90" fmla="*/ 32920 h 471705"/>
                <a:gd name="connsiteX91" fmla="*/ 143580 w 574318"/>
                <a:gd name="connsiteY91" fmla="*/ 37985 h 471705"/>
                <a:gd name="connsiteX92" fmla="*/ 149933 w 574318"/>
                <a:gd name="connsiteY92" fmla="*/ 45582 h 471705"/>
                <a:gd name="connsiteX93" fmla="*/ 155015 w 574318"/>
                <a:gd name="connsiteY93" fmla="*/ 41783 h 471705"/>
                <a:gd name="connsiteX94" fmla="*/ 163910 w 574318"/>
                <a:gd name="connsiteY94" fmla="*/ 30388 h 471705"/>
                <a:gd name="connsiteX95" fmla="*/ 175346 w 574318"/>
                <a:gd name="connsiteY95" fmla="*/ 13928 h 471705"/>
                <a:gd name="connsiteX96" fmla="*/ 195675 w 574318"/>
                <a:gd name="connsiteY96" fmla="*/ 1266 h 471705"/>
                <a:gd name="connsiteX97" fmla="*/ 217275 w 574318"/>
                <a:gd name="connsiteY97" fmla="*/ 0 h 471705"/>
                <a:gd name="connsiteX98" fmla="*/ 221088 w 574318"/>
                <a:gd name="connsiteY98" fmla="*/ 2532 h 471705"/>
                <a:gd name="connsiteX99" fmla="*/ 231252 w 574318"/>
                <a:gd name="connsiteY99" fmla="*/ 1266 h 471705"/>
                <a:gd name="connsiteX100" fmla="*/ 231252 w 574318"/>
                <a:gd name="connsiteY100" fmla="*/ 16460 h 471705"/>
                <a:gd name="connsiteX101" fmla="*/ 233794 w 574318"/>
                <a:gd name="connsiteY101" fmla="*/ 17726 h 471705"/>
                <a:gd name="connsiteX102" fmla="*/ 242688 w 574318"/>
                <a:gd name="connsiteY102" fmla="*/ 12662 h 471705"/>
                <a:gd name="connsiteX103" fmla="*/ 245230 w 574318"/>
                <a:gd name="connsiteY103" fmla="*/ 15194 h 471705"/>
                <a:gd name="connsiteX104" fmla="*/ 249041 w 574318"/>
                <a:gd name="connsiteY104" fmla="*/ 15194 h 471705"/>
                <a:gd name="connsiteX105" fmla="*/ 257936 w 574318"/>
                <a:gd name="connsiteY105" fmla="*/ 10129 h 471705"/>
                <a:gd name="connsiteX106" fmla="*/ 279536 w 574318"/>
                <a:gd name="connsiteY106" fmla="*/ 34186 h 471705"/>
                <a:gd name="connsiteX107" fmla="*/ 280806 w 574318"/>
                <a:gd name="connsiteY107" fmla="*/ 35452 h 471705"/>
                <a:gd name="connsiteX108" fmla="*/ 301136 w 574318"/>
                <a:gd name="connsiteY108" fmla="*/ 22791 h 471705"/>
                <a:gd name="connsiteX109" fmla="*/ 306218 w 574318"/>
                <a:gd name="connsiteY109" fmla="*/ 22791 h 471705"/>
                <a:gd name="connsiteX110" fmla="*/ 311301 w 574318"/>
                <a:gd name="connsiteY110" fmla="*/ 29122 h 471705"/>
                <a:gd name="connsiteX111" fmla="*/ 320195 w 574318"/>
                <a:gd name="connsiteY111" fmla="*/ 27856 h 471705"/>
                <a:gd name="connsiteX112" fmla="*/ 332901 w 574318"/>
                <a:gd name="connsiteY112" fmla="*/ 20259 h 471705"/>
                <a:gd name="connsiteX113" fmla="*/ 341796 w 574318"/>
                <a:gd name="connsiteY113" fmla="*/ 20259 h 471705"/>
                <a:gd name="connsiteX114" fmla="*/ 349420 w 574318"/>
                <a:gd name="connsiteY114" fmla="*/ 24057 h 471705"/>
                <a:gd name="connsiteX115" fmla="*/ 373562 w 574318"/>
                <a:gd name="connsiteY115" fmla="*/ 113954 h 471705"/>
                <a:gd name="connsiteX116" fmla="*/ 377373 w 574318"/>
                <a:gd name="connsiteY116" fmla="*/ 126616 h 471705"/>
                <a:gd name="connsiteX117" fmla="*/ 387538 w 574318"/>
                <a:gd name="connsiteY117" fmla="*/ 126616 h 471705"/>
                <a:gd name="connsiteX118" fmla="*/ 388809 w 574318"/>
                <a:gd name="connsiteY118" fmla="*/ 136745 h 471705"/>
                <a:gd name="connsiteX119" fmla="*/ 393891 w 574318"/>
                <a:gd name="connsiteY119" fmla="*/ 136745 h 471705"/>
                <a:gd name="connsiteX120" fmla="*/ 396432 w 574318"/>
                <a:gd name="connsiteY120" fmla="*/ 132947 h 471705"/>
                <a:gd name="connsiteX121" fmla="*/ 397704 w 574318"/>
                <a:gd name="connsiteY121" fmla="*/ 132947 h 471705"/>
                <a:gd name="connsiteX122" fmla="*/ 421844 w 574318"/>
                <a:gd name="connsiteY122" fmla="*/ 163335 h 471705"/>
                <a:gd name="connsiteX123" fmla="*/ 429469 w 574318"/>
                <a:gd name="connsiteY123" fmla="*/ 175996 h 471705"/>
                <a:gd name="connsiteX124" fmla="*/ 438363 w 574318"/>
                <a:gd name="connsiteY124" fmla="*/ 181061 h 471705"/>
                <a:gd name="connsiteX125" fmla="*/ 448529 w 574318"/>
                <a:gd name="connsiteY125" fmla="*/ 188658 h 471705"/>
                <a:gd name="connsiteX126" fmla="*/ 457422 w 574318"/>
                <a:gd name="connsiteY126" fmla="*/ 197521 h 471705"/>
                <a:gd name="connsiteX127" fmla="*/ 468858 w 574318"/>
                <a:gd name="connsiteY127" fmla="*/ 198787 h 471705"/>
                <a:gd name="connsiteX128" fmla="*/ 471399 w 574318"/>
                <a:gd name="connsiteY128" fmla="*/ 213981 h 471705"/>
                <a:gd name="connsiteX129" fmla="*/ 475211 w 574318"/>
                <a:gd name="connsiteY129" fmla="*/ 227909 h 471705"/>
                <a:gd name="connsiteX130" fmla="*/ 484105 w 574318"/>
                <a:gd name="connsiteY130" fmla="*/ 235506 h 471705"/>
                <a:gd name="connsiteX131" fmla="*/ 487917 w 574318"/>
                <a:gd name="connsiteY131" fmla="*/ 235506 h 471705"/>
                <a:gd name="connsiteX132" fmla="*/ 510788 w 574318"/>
                <a:gd name="connsiteY132" fmla="*/ 213981 h 471705"/>
                <a:gd name="connsiteX133" fmla="*/ 527306 w 574318"/>
                <a:gd name="connsiteY133" fmla="*/ 220312 h 471705"/>
                <a:gd name="connsiteX134" fmla="*/ 538742 w 574318"/>
                <a:gd name="connsiteY134" fmla="*/ 215247 h 471705"/>
                <a:gd name="connsiteX135" fmla="*/ 548906 w 574318"/>
                <a:gd name="connsiteY135" fmla="*/ 207650 h 471705"/>
                <a:gd name="connsiteX136" fmla="*/ 555259 w 574318"/>
                <a:gd name="connsiteY136" fmla="*/ 206384 h 471705"/>
                <a:gd name="connsiteX137" fmla="*/ 560342 w 574318"/>
                <a:gd name="connsiteY137" fmla="*/ 217780 h 471705"/>
                <a:gd name="connsiteX138" fmla="*/ 562884 w 574318"/>
                <a:gd name="connsiteY138" fmla="*/ 216513 h 471705"/>
                <a:gd name="connsiteX139" fmla="*/ 574318 w 574318"/>
                <a:gd name="connsiteY139" fmla="*/ 217780 h 471705"/>
                <a:gd name="connsiteX140" fmla="*/ 574318 w 574318"/>
                <a:gd name="connsiteY140" fmla="*/ 222844 h 4717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574318" h="471705">
                  <a:moveTo>
                    <a:pt x="574318" y="222844"/>
                  </a:moveTo>
                  <a:lnTo>
                    <a:pt x="567965" y="226643"/>
                  </a:lnTo>
                  <a:lnTo>
                    <a:pt x="569237" y="234239"/>
                  </a:lnTo>
                  <a:lnTo>
                    <a:pt x="573048" y="236772"/>
                  </a:lnTo>
                  <a:lnTo>
                    <a:pt x="574318" y="245635"/>
                  </a:lnTo>
                  <a:cubicBezTo>
                    <a:pt x="570507" y="245635"/>
                    <a:pt x="567965" y="245635"/>
                    <a:pt x="564154" y="246901"/>
                  </a:cubicBezTo>
                  <a:cubicBezTo>
                    <a:pt x="533659" y="249433"/>
                    <a:pt x="517141" y="272224"/>
                    <a:pt x="513330" y="287418"/>
                  </a:cubicBezTo>
                  <a:cubicBezTo>
                    <a:pt x="509517" y="302612"/>
                    <a:pt x="505706" y="339331"/>
                    <a:pt x="503164" y="354525"/>
                  </a:cubicBezTo>
                  <a:cubicBezTo>
                    <a:pt x="501894" y="369719"/>
                    <a:pt x="500624" y="397574"/>
                    <a:pt x="496811" y="414034"/>
                  </a:cubicBezTo>
                  <a:cubicBezTo>
                    <a:pt x="493000" y="431760"/>
                    <a:pt x="467588" y="457083"/>
                    <a:pt x="454882" y="465947"/>
                  </a:cubicBezTo>
                  <a:cubicBezTo>
                    <a:pt x="442175" y="473544"/>
                    <a:pt x="416763" y="472277"/>
                    <a:pt x="404057" y="469745"/>
                  </a:cubicBezTo>
                  <a:cubicBezTo>
                    <a:pt x="391351" y="467213"/>
                    <a:pt x="377373" y="464681"/>
                    <a:pt x="371020" y="463414"/>
                  </a:cubicBezTo>
                  <a:cubicBezTo>
                    <a:pt x="367209" y="462148"/>
                    <a:pt x="364667" y="463414"/>
                    <a:pt x="362126" y="464681"/>
                  </a:cubicBezTo>
                  <a:lnTo>
                    <a:pt x="337984" y="441890"/>
                  </a:lnTo>
                  <a:lnTo>
                    <a:pt x="330361" y="436825"/>
                  </a:lnTo>
                  <a:lnTo>
                    <a:pt x="331631" y="434293"/>
                  </a:lnTo>
                  <a:lnTo>
                    <a:pt x="332901" y="427962"/>
                  </a:lnTo>
                  <a:lnTo>
                    <a:pt x="330361" y="422897"/>
                  </a:lnTo>
                  <a:cubicBezTo>
                    <a:pt x="330361" y="422897"/>
                    <a:pt x="335443" y="419099"/>
                    <a:pt x="336714" y="417832"/>
                  </a:cubicBezTo>
                  <a:cubicBezTo>
                    <a:pt x="337984" y="416566"/>
                    <a:pt x="336714" y="415300"/>
                    <a:pt x="336714" y="415300"/>
                  </a:cubicBezTo>
                  <a:cubicBezTo>
                    <a:pt x="336714" y="415300"/>
                    <a:pt x="329090" y="407703"/>
                    <a:pt x="329090" y="406437"/>
                  </a:cubicBezTo>
                  <a:cubicBezTo>
                    <a:pt x="329090" y="405171"/>
                    <a:pt x="332901" y="402639"/>
                    <a:pt x="334173" y="400106"/>
                  </a:cubicBezTo>
                  <a:cubicBezTo>
                    <a:pt x="334173" y="397574"/>
                    <a:pt x="332901" y="395042"/>
                    <a:pt x="331631" y="392509"/>
                  </a:cubicBezTo>
                  <a:cubicBezTo>
                    <a:pt x="330361" y="391243"/>
                    <a:pt x="332901" y="389977"/>
                    <a:pt x="334173" y="387445"/>
                  </a:cubicBezTo>
                  <a:cubicBezTo>
                    <a:pt x="335443" y="386178"/>
                    <a:pt x="334173" y="381114"/>
                    <a:pt x="332901" y="378582"/>
                  </a:cubicBezTo>
                  <a:cubicBezTo>
                    <a:pt x="332901" y="376049"/>
                    <a:pt x="330361" y="365920"/>
                    <a:pt x="329090" y="362122"/>
                  </a:cubicBezTo>
                  <a:cubicBezTo>
                    <a:pt x="327820" y="358323"/>
                    <a:pt x="322737" y="355791"/>
                    <a:pt x="320195" y="354525"/>
                  </a:cubicBezTo>
                  <a:cubicBezTo>
                    <a:pt x="318925" y="353258"/>
                    <a:pt x="318925" y="338065"/>
                    <a:pt x="317654" y="335532"/>
                  </a:cubicBezTo>
                  <a:cubicBezTo>
                    <a:pt x="316384" y="333000"/>
                    <a:pt x="315114" y="325403"/>
                    <a:pt x="315114" y="325403"/>
                  </a:cubicBezTo>
                  <a:lnTo>
                    <a:pt x="310031" y="325403"/>
                  </a:lnTo>
                  <a:cubicBezTo>
                    <a:pt x="310031" y="325403"/>
                    <a:pt x="306218" y="327935"/>
                    <a:pt x="303678" y="329201"/>
                  </a:cubicBezTo>
                  <a:cubicBezTo>
                    <a:pt x="301136" y="330468"/>
                    <a:pt x="299865" y="333000"/>
                    <a:pt x="294783" y="339331"/>
                  </a:cubicBezTo>
                  <a:cubicBezTo>
                    <a:pt x="289701" y="344395"/>
                    <a:pt x="285889" y="348194"/>
                    <a:pt x="282076" y="350726"/>
                  </a:cubicBezTo>
                  <a:cubicBezTo>
                    <a:pt x="278266" y="353258"/>
                    <a:pt x="274453" y="353258"/>
                    <a:pt x="273183" y="353258"/>
                  </a:cubicBezTo>
                  <a:cubicBezTo>
                    <a:pt x="271912" y="353258"/>
                    <a:pt x="268100" y="358323"/>
                    <a:pt x="268100" y="358323"/>
                  </a:cubicBezTo>
                  <a:lnTo>
                    <a:pt x="265559" y="358323"/>
                  </a:lnTo>
                  <a:lnTo>
                    <a:pt x="263017" y="354525"/>
                  </a:lnTo>
                  <a:cubicBezTo>
                    <a:pt x="263017" y="354525"/>
                    <a:pt x="259206" y="353258"/>
                    <a:pt x="255394" y="353258"/>
                  </a:cubicBezTo>
                  <a:cubicBezTo>
                    <a:pt x="251583" y="353258"/>
                    <a:pt x="243958" y="355791"/>
                    <a:pt x="240147" y="357057"/>
                  </a:cubicBezTo>
                  <a:cubicBezTo>
                    <a:pt x="236335" y="358323"/>
                    <a:pt x="228711" y="360855"/>
                    <a:pt x="222358" y="362122"/>
                  </a:cubicBezTo>
                  <a:cubicBezTo>
                    <a:pt x="216005" y="362122"/>
                    <a:pt x="213464" y="363388"/>
                    <a:pt x="209652" y="364654"/>
                  </a:cubicBezTo>
                  <a:cubicBezTo>
                    <a:pt x="205839" y="365920"/>
                    <a:pt x="200758" y="367186"/>
                    <a:pt x="200758" y="367186"/>
                  </a:cubicBezTo>
                  <a:cubicBezTo>
                    <a:pt x="200758" y="367186"/>
                    <a:pt x="199486" y="358323"/>
                    <a:pt x="199486" y="354525"/>
                  </a:cubicBezTo>
                  <a:cubicBezTo>
                    <a:pt x="199486" y="350726"/>
                    <a:pt x="199486" y="341863"/>
                    <a:pt x="198216" y="340597"/>
                  </a:cubicBezTo>
                  <a:cubicBezTo>
                    <a:pt x="198216" y="339331"/>
                    <a:pt x="196946" y="335532"/>
                    <a:pt x="196946" y="335532"/>
                  </a:cubicBezTo>
                  <a:cubicBezTo>
                    <a:pt x="196946" y="335532"/>
                    <a:pt x="188052" y="335532"/>
                    <a:pt x="180427" y="333000"/>
                  </a:cubicBezTo>
                  <a:cubicBezTo>
                    <a:pt x="172804" y="331734"/>
                    <a:pt x="171533" y="316540"/>
                    <a:pt x="170263" y="311475"/>
                  </a:cubicBezTo>
                  <a:cubicBezTo>
                    <a:pt x="168993" y="306411"/>
                    <a:pt x="165180" y="296281"/>
                    <a:pt x="162640" y="287418"/>
                  </a:cubicBezTo>
                  <a:cubicBezTo>
                    <a:pt x="160097" y="278555"/>
                    <a:pt x="156287" y="258297"/>
                    <a:pt x="156287" y="258297"/>
                  </a:cubicBezTo>
                  <a:lnTo>
                    <a:pt x="155015" y="257030"/>
                  </a:lnTo>
                  <a:lnTo>
                    <a:pt x="152474" y="258297"/>
                  </a:lnTo>
                  <a:cubicBezTo>
                    <a:pt x="152474" y="258297"/>
                    <a:pt x="134685" y="259563"/>
                    <a:pt x="132145" y="258297"/>
                  </a:cubicBezTo>
                  <a:cubicBezTo>
                    <a:pt x="129602" y="257030"/>
                    <a:pt x="130874" y="249433"/>
                    <a:pt x="130874" y="245635"/>
                  </a:cubicBezTo>
                  <a:cubicBezTo>
                    <a:pt x="130874" y="243103"/>
                    <a:pt x="124521" y="244369"/>
                    <a:pt x="121979" y="241836"/>
                  </a:cubicBezTo>
                  <a:cubicBezTo>
                    <a:pt x="119438" y="240570"/>
                    <a:pt x="119438" y="229175"/>
                    <a:pt x="118168" y="225376"/>
                  </a:cubicBezTo>
                  <a:cubicBezTo>
                    <a:pt x="116896" y="221578"/>
                    <a:pt x="114356" y="213981"/>
                    <a:pt x="114356" y="213981"/>
                  </a:cubicBezTo>
                  <a:lnTo>
                    <a:pt x="105462" y="213981"/>
                  </a:lnTo>
                  <a:lnTo>
                    <a:pt x="100379" y="217780"/>
                  </a:lnTo>
                  <a:lnTo>
                    <a:pt x="90214" y="220312"/>
                  </a:lnTo>
                  <a:lnTo>
                    <a:pt x="90214" y="202585"/>
                  </a:lnTo>
                  <a:cubicBezTo>
                    <a:pt x="90214" y="200053"/>
                    <a:pt x="88943" y="194989"/>
                    <a:pt x="87673" y="191190"/>
                  </a:cubicBezTo>
                  <a:cubicBezTo>
                    <a:pt x="86403" y="187392"/>
                    <a:pt x="82590" y="189924"/>
                    <a:pt x="80050" y="188658"/>
                  </a:cubicBezTo>
                  <a:cubicBezTo>
                    <a:pt x="77507" y="187392"/>
                    <a:pt x="74967" y="179795"/>
                    <a:pt x="73696" y="178528"/>
                  </a:cubicBezTo>
                  <a:cubicBezTo>
                    <a:pt x="73696" y="177262"/>
                    <a:pt x="71154" y="173464"/>
                    <a:pt x="69884" y="172198"/>
                  </a:cubicBezTo>
                  <a:cubicBezTo>
                    <a:pt x="68614" y="170931"/>
                    <a:pt x="68614" y="165867"/>
                    <a:pt x="68614" y="165867"/>
                  </a:cubicBezTo>
                  <a:lnTo>
                    <a:pt x="83860" y="165867"/>
                  </a:lnTo>
                  <a:lnTo>
                    <a:pt x="85131" y="163335"/>
                  </a:lnTo>
                  <a:cubicBezTo>
                    <a:pt x="85131" y="163335"/>
                    <a:pt x="83860" y="159536"/>
                    <a:pt x="82590" y="158270"/>
                  </a:cubicBezTo>
                  <a:cubicBezTo>
                    <a:pt x="81320" y="155738"/>
                    <a:pt x="80050" y="153205"/>
                    <a:pt x="78778" y="148141"/>
                  </a:cubicBezTo>
                  <a:cubicBezTo>
                    <a:pt x="77507" y="143076"/>
                    <a:pt x="68614" y="141810"/>
                    <a:pt x="64801" y="138011"/>
                  </a:cubicBezTo>
                  <a:cubicBezTo>
                    <a:pt x="60990" y="135479"/>
                    <a:pt x="58448" y="125350"/>
                    <a:pt x="55907" y="120285"/>
                  </a:cubicBezTo>
                  <a:cubicBezTo>
                    <a:pt x="53365" y="115221"/>
                    <a:pt x="41931" y="115221"/>
                    <a:pt x="38119" y="115221"/>
                  </a:cubicBezTo>
                  <a:cubicBezTo>
                    <a:pt x="34306" y="115221"/>
                    <a:pt x="29225" y="112688"/>
                    <a:pt x="25412" y="112688"/>
                  </a:cubicBezTo>
                  <a:cubicBezTo>
                    <a:pt x="22872" y="111422"/>
                    <a:pt x="6353" y="112688"/>
                    <a:pt x="3812" y="112688"/>
                  </a:cubicBezTo>
                  <a:cubicBezTo>
                    <a:pt x="2541" y="112688"/>
                    <a:pt x="1270" y="105091"/>
                    <a:pt x="0" y="100027"/>
                  </a:cubicBezTo>
                  <a:cubicBezTo>
                    <a:pt x="0" y="98760"/>
                    <a:pt x="0" y="97494"/>
                    <a:pt x="0" y="96228"/>
                  </a:cubicBezTo>
                  <a:cubicBezTo>
                    <a:pt x="0" y="92430"/>
                    <a:pt x="1270" y="88631"/>
                    <a:pt x="3812" y="86099"/>
                  </a:cubicBezTo>
                  <a:cubicBezTo>
                    <a:pt x="6353" y="83567"/>
                    <a:pt x="2541" y="75970"/>
                    <a:pt x="6353" y="72171"/>
                  </a:cubicBezTo>
                  <a:cubicBezTo>
                    <a:pt x="10166" y="68373"/>
                    <a:pt x="22872" y="68373"/>
                    <a:pt x="25412" y="68373"/>
                  </a:cubicBezTo>
                  <a:cubicBezTo>
                    <a:pt x="27953" y="67106"/>
                    <a:pt x="34306" y="63308"/>
                    <a:pt x="39389" y="60776"/>
                  </a:cubicBezTo>
                  <a:cubicBezTo>
                    <a:pt x="44472" y="58243"/>
                    <a:pt x="59718" y="58243"/>
                    <a:pt x="67343" y="59510"/>
                  </a:cubicBezTo>
                  <a:cubicBezTo>
                    <a:pt x="74967" y="60776"/>
                    <a:pt x="77507" y="63308"/>
                    <a:pt x="80050" y="67106"/>
                  </a:cubicBezTo>
                  <a:cubicBezTo>
                    <a:pt x="83860" y="70905"/>
                    <a:pt x="90214" y="74703"/>
                    <a:pt x="94026" y="78502"/>
                  </a:cubicBezTo>
                  <a:cubicBezTo>
                    <a:pt x="99109" y="82300"/>
                    <a:pt x="97837" y="92430"/>
                    <a:pt x="97837" y="94962"/>
                  </a:cubicBezTo>
                  <a:cubicBezTo>
                    <a:pt x="97837" y="98760"/>
                    <a:pt x="100379" y="103825"/>
                    <a:pt x="100379" y="103825"/>
                  </a:cubicBezTo>
                  <a:lnTo>
                    <a:pt x="108002" y="105091"/>
                  </a:lnTo>
                  <a:cubicBezTo>
                    <a:pt x="108002" y="105091"/>
                    <a:pt x="113085" y="93696"/>
                    <a:pt x="115626" y="87365"/>
                  </a:cubicBezTo>
                  <a:cubicBezTo>
                    <a:pt x="116896" y="81034"/>
                    <a:pt x="124521" y="69639"/>
                    <a:pt x="125791" y="67106"/>
                  </a:cubicBezTo>
                  <a:cubicBezTo>
                    <a:pt x="127062" y="64574"/>
                    <a:pt x="130874" y="60776"/>
                    <a:pt x="130874" y="58243"/>
                  </a:cubicBezTo>
                  <a:cubicBezTo>
                    <a:pt x="130874" y="54445"/>
                    <a:pt x="127062" y="50646"/>
                    <a:pt x="127062" y="50646"/>
                  </a:cubicBezTo>
                  <a:lnTo>
                    <a:pt x="138498" y="32920"/>
                  </a:lnTo>
                  <a:cubicBezTo>
                    <a:pt x="141038" y="35452"/>
                    <a:pt x="142309" y="37985"/>
                    <a:pt x="143580" y="37985"/>
                  </a:cubicBezTo>
                  <a:cubicBezTo>
                    <a:pt x="146121" y="40517"/>
                    <a:pt x="148662" y="45582"/>
                    <a:pt x="149933" y="45582"/>
                  </a:cubicBezTo>
                  <a:cubicBezTo>
                    <a:pt x="151204" y="45582"/>
                    <a:pt x="153744" y="44316"/>
                    <a:pt x="155015" y="41783"/>
                  </a:cubicBezTo>
                  <a:cubicBezTo>
                    <a:pt x="156287" y="40517"/>
                    <a:pt x="160097" y="36719"/>
                    <a:pt x="163910" y="30388"/>
                  </a:cubicBezTo>
                  <a:cubicBezTo>
                    <a:pt x="167721" y="24057"/>
                    <a:pt x="168993" y="18992"/>
                    <a:pt x="175346" y="13928"/>
                  </a:cubicBezTo>
                  <a:cubicBezTo>
                    <a:pt x="182969" y="8863"/>
                    <a:pt x="188052" y="2532"/>
                    <a:pt x="195675" y="1266"/>
                  </a:cubicBezTo>
                  <a:cubicBezTo>
                    <a:pt x="203299" y="0"/>
                    <a:pt x="217275" y="0"/>
                    <a:pt x="217275" y="0"/>
                  </a:cubicBezTo>
                  <a:lnTo>
                    <a:pt x="221088" y="2532"/>
                  </a:lnTo>
                  <a:lnTo>
                    <a:pt x="231252" y="1266"/>
                  </a:lnTo>
                  <a:lnTo>
                    <a:pt x="231252" y="16460"/>
                  </a:lnTo>
                  <a:lnTo>
                    <a:pt x="233794" y="17726"/>
                  </a:lnTo>
                  <a:lnTo>
                    <a:pt x="242688" y="12662"/>
                  </a:lnTo>
                  <a:lnTo>
                    <a:pt x="245230" y="15194"/>
                  </a:lnTo>
                  <a:lnTo>
                    <a:pt x="249041" y="15194"/>
                  </a:lnTo>
                  <a:lnTo>
                    <a:pt x="257936" y="10129"/>
                  </a:lnTo>
                  <a:lnTo>
                    <a:pt x="279536" y="34186"/>
                  </a:lnTo>
                  <a:lnTo>
                    <a:pt x="280806" y="35452"/>
                  </a:lnTo>
                  <a:lnTo>
                    <a:pt x="301136" y="22791"/>
                  </a:lnTo>
                  <a:lnTo>
                    <a:pt x="306218" y="22791"/>
                  </a:lnTo>
                  <a:cubicBezTo>
                    <a:pt x="306218" y="22791"/>
                    <a:pt x="310031" y="29122"/>
                    <a:pt x="311301" y="29122"/>
                  </a:cubicBezTo>
                  <a:cubicBezTo>
                    <a:pt x="312572" y="30388"/>
                    <a:pt x="317654" y="29122"/>
                    <a:pt x="320195" y="27856"/>
                  </a:cubicBezTo>
                  <a:cubicBezTo>
                    <a:pt x="322737" y="25323"/>
                    <a:pt x="332901" y="20259"/>
                    <a:pt x="332901" y="20259"/>
                  </a:cubicBezTo>
                  <a:lnTo>
                    <a:pt x="341796" y="20259"/>
                  </a:lnTo>
                  <a:cubicBezTo>
                    <a:pt x="341796" y="20259"/>
                    <a:pt x="348149" y="22791"/>
                    <a:pt x="349420" y="24057"/>
                  </a:cubicBezTo>
                  <a:cubicBezTo>
                    <a:pt x="350690" y="25323"/>
                    <a:pt x="372291" y="110156"/>
                    <a:pt x="373562" y="113954"/>
                  </a:cubicBezTo>
                  <a:cubicBezTo>
                    <a:pt x="374832" y="117753"/>
                    <a:pt x="377373" y="126616"/>
                    <a:pt x="377373" y="126616"/>
                  </a:cubicBezTo>
                  <a:lnTo>
                    <a:pt x="387538" y="126616"/>
                  </a:lnTo>
                  <a:lnTo>
                    <a:pt x="388809" y="136745"/>
                  </a:lnTo>
                  <a:lnTo>
                    <a:pt x="393891" y="136745"/>
                  </a:lnTo>
                  <a:lnTo>
                    <a:pt x="396432" y="132947"/>
                  </a:lnTo>
                  <a:lnTo>
                    <a:pt x="397704" y="132947"/>
                  </a:lnTo>
                  <a:cubicBezTo>
                    <a:pt x="397704" y="132947"/>
                    <a:pt x="418033" y="160802"/>
                    <a:pt x="421844" y="163335"/>
                  </a:cubicBezTo>
                  <a:cubicBezTo>
                    <a:pt x="425657" y="165867"/>
                    <a:pt x="428197" y="173464"/>
                    <a:pt x="429469" y="175996"/>
                  </a:cubicBezTo>
                  <a:cubicBezTo>
                    <a:pt x="430740" y="178528"/>
                    <a:pt x="433280" y="181061"/>
                    <a:pt x="438363" y="181061"/>
                  </a:cubicBezTo>
                  <a:cubicBezTo>
                    <a:pt x="442175" y="182327"/>
                    <a:pt x="445986" y="186126"/>
                    <a:pt x="448529" y="188658"/>
                  </a:cubicBezTo>
                  <a:cubicBezTo>
                    <a:pt x="451069" y="191190"/>
                    <a:pt x="454882" y="196255"/>
                    <a:pt x="457422" y="197521"/>
                  </a:cubicBezTo>
                  <a:cubicBezTo>
                    <a:pt x="459963" y="198787"/>
                    <a:pt x="466316" y="197521"/>
                    <a:pt x="468858" y="198787"/>
                  </a:cubicBezTo>
                  <a:cubicBezTo>
                    <a:pt x="470128" y="200053"/>
                    <a:pt x="471399" y="211449"/>
                    <a:pt x="471399" y="213981"/>
                  </a:cubicBezTo>
                  <a:cubicBezTo>
                    <a:pt x="471399" y="216513"/>
                    <a:pt x="473941" y="225376"/>
                    <a:pt x="475211" y="227909"/>
                  </a:cubicBezTo>
                  <a:cubicBezTo>
                    <a:pt x="476481" y="230441"/>
                    <a:pt x="484105" y="235506"/>
                    <a:pt x="484105" y="235506"/>
                  </a:cubicBezTo>
                  <a:lnTo>
                    <a:pt x="487917" y="235506"/>
                  </a:lnTo>
                  <a:lnTo>
                    <a:pt x="510788" y="213981"/>
                  </a:lnTo>
                  <a:cubicBezTo>
                    <a:pt x="510788" y="213981"/>
                    <a:pt x="523494" y="219046"/>
                    <a:pt x="527306" y="220312"/>
                  </a:cubicBezTo>
                  <a:cubicBezTo>
                    <a:pt x="531119" y="220312"/>
                    <a:pt x="534930" y="215247"/>
                    <a:pt x="538742" y="215247"/>
                  </a:cubicBezTo>
                  <a:cubicBezTo>
                    <a:pt x="542553" y="213981"/>
                    <a:pt x="545095" y="210182"/>
                    <a:pt x="548906" y="207650"/>
                  </a:cubicBezTo>
                  <a:cubicBezTo>
                    <a:pt x="552719" y="205118"/>
                    <a:pt x="555259" y="206384"/>
                    <a:pt x="555259" y="206384"/>
                  </a:cubicBezTo>
                  <a:lnTo>
                    <a:pt x="560342" y="217780"/>
                  </a:lnTo>
                  <a:lnTo>
                    <a:pt x="562884" y="216513"/>
                  </a:lnTo>
                  <a:lnTo>
                    <a:pt x="574318" y="217780"/>
                  </a:lnTo>
                  <a:lnTo>
                    <a:pt x="574318" y="222844"/>
                  </a:lnTo>
                  <a:close/>
                </a:path>
              </a:pathLst>
            </a:custGeom>
            <a:solidFill>
              <a:srgbClr val="B2D7A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0" name="Freeform 59">
              <a:extLst>
                <a:ext uri="{FF2B5EF4-FFF2-40B4-BE49-F238E27FC236}">
                  <a16:creationId xmlns:a16="http://schemas.microsoft.com/office/drawing/2014/main" id="{97D39808-E2B0-4295-55F9-6540F9F9D724}"/>
                </a:ext>
              </a:extLst>
            </p:cNvPr>
            <p:cNvSpPr/>
            <p:nvPr/>
          </p:nvSpPr>
          <p:spPr>
            <a:xfrm>
              <a:off x="22232893" y="9469693"/>
              <a:ext cx="575588" cy="483672"/>
            </a:xfrm>
            <a:custGeom>
              <a:avLst/>
              <a:gdLst>
                <a:gd name="connsiteX0" fmla="*/ 363396 w 575588"/>
                <a:gd name="connsiteY0" fmla="*/ 471011 h 483672"/>
                <a:gd name="connsiteX1" fmla="*/ 367207 w 575588"/>
                <a:gd name="connsiteY1" fmla="*/ 471011 h 483672"/>
                <a:gd name="connsiteX2" fmla="*/ 379913 w 575588"/>
                <a:gd name="connsiteY2" fmla="*/ 473543 h 483672"/>
                <a:gd name="connsiteX3" fmla="*/ 400244 w 575588"/>
                <a:gd name="connsiteY3" fmla="*/ 477342 h 483672"/>
                <a:gd name="connsiteX4" fmla="*/ 423115 w 575588"/>
                <a:gd name="connsiteY4" fmla="*/ 479874 h 483672"/>
                <a:gd name="connsiteX5" fmla="*/ 449797 w 575588"/>
                <a:gd name="connsiteY5" fmla="*/ 474810 h 483672"/>
                <a:gd name="connsiteX6" fmla="*/ 491728 w 575588"/>
                <a:gd name="connsiteY6" fmla="*/ 424163 h 483672"/>
                <a:gd name="connsiteX7" fmla="*/ 496811 w 575588"/>
                <a:gd name="connsiteY7" fmla="*/ 383646 h 483672"/>
                <a:gd name="connsiteX8" fmla="*/ 498081 w 575588"/>
                <a:gd name="connsiteY8" fmla="*/ 364654 h 483672"/>
                <a:gd name="connsiteX9" fmla="*/ 498081 w 575588"/>
                <a:gd name="connsiteY9" fmla="*/ 362122 h 483672"/>
                <a:gd name="connsiteX10" fmla="*/ 508247 w 575588"/>
                <a:gd name="connsiteY10" fmla="*/ 297547 h 483672"/>
                <a:gd name="connsiteX11" fmla="*/ 560342 w 575588"/>
                <a:gd name="connsiteY11" fmla="*/ 255764 h 483672"/>
                <a:gd name="connsiteX12" fmla="*/ 569236 w 575588"/>
                <a:gd name="connsiteY12" fmla="*/ 255764 h 483672"/>
                <a:gd name="connsiteX13" fmla="*/ 569236 w 575588"/>
                <a:gd name="connsiteY13" fmla="*/ 249433 h 483672"/>
                <a:gd name="connsiteX14" fmla="*/ 565425 w 575588"/>
                <a:gd name="connsiteY14" fmla="*/ 246901 h 483672"/>
                <a:gd name="connsiteX15" fmla="*/ 564153 w 575588"/>
                <a:gd name="connsiteY15" fmla="*/ 236772 h 483672"/>
                <a:gd name="connsiteX16" fmla="*/ 570506 w 575588"/>
                <a:gd name="connsiteY16" fmla="*/ 232973 h 483672"/>
                <a:gd name="connsiteX17" fmla="*/ 570506 w 575588"/>
                <a:gd name="connsiteY17" fmla="*/ 224110 h 483672"/>
                <a:gd name="connsiteX18" fmla="*/ 560342 w 575588"/>
                <a:gd name="connsiteY18" fmla="*/ 224110 h 483672"/>
                <a:gd name="connsiteX19" fmla="*/ 556529 w 575588"/>
                <a:gd name="connsiteY19" fmla="*/ 226642 h 483672"/>
                <a:gd name="connsiteX20" fmla="*/ 551447 w 575588"/>
                <a:gd name="connsiteY20" fmla="*/ 213981 h 483672"/>
                <a:gd name="connsiteX21" fmla="*/ 546365 w 575588"/>
                <a:gd name="connsiteY21" fmla="*/ 215247 h 483672"/>
                <a:gd name="connsiteX22" fmla="*/ 542553 w 575588"/>
                <a:gd name="connsiteY22" fmla="*/ 219046 h 483672"/>
                <a:gd name="connsiteX23" fmla="*/ 536200 w 575588"/>
                <a:gd name="connsiteY23" fmla="*/ 222844 h 483672"/>
                <a:gd name="connsiteX24" fmla="*/ 532387 w 575588"/>
                <a:gd name="connsiteY24" fmla="*/ 225376 h 483672"/>
                <a:gd name="connsiteX25" fmla="*/ 524764 w 575588"/>
                <a:gd name="connsiteY25" fmla="*/ 229175 h 483672"/>
                <a:gd name="connsiteX26" fmla="*/ 524764 w 575588"/>
                <a:gd name="connsiteY26" fmla="*/ 229175 h 483672"/>
                <a:gd name="connsiteX27" fmla="*/ 509517 w 575588"/>
                <a:gd name="connsiteY27" fmla="*/ 224110 h 483672"/>
                <a:gd name="connsiteX28" fmla="*/ 486646 w 575588"/>
                <a:gd name="connsiteY28" fmla="*/ 244369 h 483672"/>
                <a:gd name="connsiteX29" fmla="*/ 482835 w 575588"/>
                <a:gd name="connsiteY29" fmla="*/ 244369 h 483672"/>
                <a:gd name="connsiteX30" fmla="*/ 482835 w 575588"/>
                <a:gd name="connsiteY30" fmla="*/ 244369 h 483672"/>
                <a:gd name="connsiteX31" fmla="*/ 472669 w 575588"/>
                <a:gd name="connsiteY31" fmla="*/ 236772 h 483672"/>
                <a:gd name="connsiteX32" fmla="*/ 468857 w 575588"/>
                <a:gd name="connsiteY32" fmla="*/ 221578 h 483672"/>
                <a:gd name="connsiteX33" fmla="*/ 467586 w 575588"/>
                <a:gd name="connsiteY33" fmla="*/ 207650 h 483672"/>
                <a:gd name="connsiteX34" fmla="*/ 465046 w 575588"/>
                <a:gd name="connsiteY34" fmla="*/ 207650 h 483672"/>
                <a:gd name="connsiteX35" fmla="*/ 463775 w 575588"/>
                <a:gd name="connsiteY35" fmla="*/ 207650 h 483672"/>
                <a:gd name="connsiteX36" fmla="*/ 457422 w 575588"/>
                <a:gd name="connsiteY36" fmla="*/ 206384 h 483672"/>
                <a:gd name="connsiteX37" fmla="*/ 448527 w 575588"/>
                <a:gd name="connsiteY37" fmla="*/ 197521 h 483672"/>
                <a:gd name="connsiteX38" fmla="*/ 447257 w 575588"/>
                <a:gd name="connsiteY38" fmla="*/ 196255 h 483672"/>
                <a:gd name="connsiteX39" fmla="*/ 438363 w 575588"/>
                <a:gd name="connsiteY39" fmla="*/ 189924 h 483672"/>
                <a:gd name="connsiteX40" fmla="*/ 429468 w 575588"/>
                <a:gd name="connsiteY40" fmla="*/ 183593 h 483672"/>
                <a:gd name="connsiteX41" fmla="*/ 429468 w 575588"/>
                <a:gd name="connsiteY41" fmla="*/ 182327 h 483672"/>
                <a:gd name="connsiteX42" fmla="*/ 423115 w 575588"/>
                <a:gd name="connsiteY42" fmla="*/ 172198 h 483672"/>
                <a:gd name="connsiteX43" fmla="*/ 398973 w 575588"/>
                <a:gd name="connsiteY43" fmla="*/ 141810 h 483672"/>
                <a:gd name="connsiteX44" fmla="*/ 398973 w 575588"/>
                <a:gd name="connsiteY44" fmla="*/ 141810 h 483672"/>
                <a:gd name="connsiteX45" fmla="*/ 396432 w 575588"/>
                <a:gd name="connsiteY45" fmla="*/ 145608 h 483672"/>
                <a:gd name="connsiteX46" fmla="*/ 388809 w 575588"/>
                <a:gd name="connsiteY46" fmla="*/ 145608 h 483672"/>
                <a:gd name="connsiteX47" fmla="*/ 387538 w 575588"/>
                <a:gd name="connsiteY47" fmla="*/ 135479 h 483672"/>
                <a:gd name="connsiteX48" fmla="*/ 377373 w 575588"/>
                <a:gd name="connsiteY48" fmla="*/ 135479 h 483672"/>
                <a:gd name="connsiteX49" fmla="*/ 377373 w 575588"/>
                <a:gd name="connsiteY49" fmla="*/ 134213 h 483672"/>
                <a:gd name="connsiteX50" fmla="*/ 374832 w 575588"/>
                <a:gd name="connsiteY50" fmla="*/ 121551 h 483672"/>
                <a:gd name="connsiteX51" fmla="*/ 362126 w 575588"/>
                <a:gd name="connsiteY51" fmla="*/ 75970 h 483672"/>
                <a:gd name="connsiteX52" fmla="*/ 350690 w 575588"/>
                <a:gd name="connsiteY52" fmla="*/ 32920 h 483672"/>
                <a:gd name="connsiteX53" fmla="*/ 344337 w 575588"/>
                <a:gd name="connsiteY53" fmla="*/ 30388 h 483672"/>
                <a:gd name="connsiteX54" fmla="*/ 335442 w 575588"/>
                <a:gd name="connsiteY54" fmla="*/ 30388 h 483672"/>
                <a:gd name="connsiteX55" fmla="*/ 322736 w 575588"/>
                <a:gd name="connsiteY55" fmla="*/ 37985 h 483672"/>
                <a:gd name="connsiteX56" fmla="*/ 315112 w 575588"/>
                <a:gd name="connsiteY56" fmla="*/ 40517 h 483672"/>
                <a:gd name="connsiteX57" fmla="*/ 312572 w 575588"/>
                <a:gd name="connsiteY57" fmla="*/ 39251 h 483672"/>
                <a:gd name="connsiteX58" fmla="*/ 307489 w 575588"/>
                <a:gd name="connsiteY58" fmla="*/ 32920 h 483672"/>
                <a:gd name="connsiteX59" fmla="*/ 303676 w 575588"/>
                <a:gd name="connsiteY59" fmla="*/ 32920 h 483672"/>
                <a:gd name="connsiteX60" fmla="*/ 283347 w 575588"/>
                <a:gd name="connsiteY60" fmla="*/ 45582 h 483672"/>
                <a:gd name="connsiteX61" fmla="*/ 280806 w 575588"/>
                <a:gd name="connsiteY61" fmla="*/ 44316 h 483672"/>
                <a:gd name="connsiteX62" fmla="*/ 259205 w 575588"/>
                <a:gd name="connsiteY62" fmla="*/ 21525 h 483672"/>
                <a:gd name="connsiteX63" fmla="*/ 251581 w 575588"/>
                <a:gd name="connsiteY63" fmla="*/ 26589 h 483672"/>
                <a:gd name="connsiteX64" fmla="*/ 246499 w 575588"/>
                <a:gd name="connsiteY64" fmla="*/ 26589 h 483672"/>
                <a:gd name="connsiteX65" fmla="*/ 243958 w 575588"/>
                <a:gd name="connsiteY65" fmla="*/ 24057 h 483672"/>
                <a:gd name="connsiteX66" fmla="*/ 236335 w 575588"/>
                <a:gd name="connsiteY66" fmla="*/ 29122 h 483672"/>
                <a:gd name="connsiteX67" fmla="*/ 232522 w 575588"/>
                <a:gd name="connsiteY67" fmla="*/ 27855 h 483672"/>
                <a:gd name="connsiteX68" fmla="*/ 232522 w 575588"/>
                <a:gd name="connsiteY68" fmla="*/ 12662 h 483672"/>
                <a:gd name="connsiteX69" fmla="*/ 223628 w 575588"/>
                <a:gd name="connsiteY69" fmla="*/ 12662 h 483672"/>
                <a:gd name="connsiteX70" fmla="*/ 219816 w 575588"/>
                <a:gd name="connsiteY70" fmla="*/ 10129 h 483672"/>
                <a:gd name="connsiteX71" fmla="*/ 199486 w 575588"/>
                <a:gd name="connsiteY71" fmla="*/ 11395 h 483672"/>
                <a:gd name="connsiteX72" fmla="*/ 181697 w 575588"/>
                <a:gd name="connsiteY72" fmla="*/ 21525 h 483672"/>
                <a:gd name="connsiteX73" fmla="*/ 179157 w 575588"/>
                <a:gd name="connsiteY73" fmla="*/ 22791 h 483672"/>
                <a:gd name="connsiteX74" fmla="*/ 170261 w 575588"/>
                <a:gd name="connsiteY74" fmla="*/ 34186 h 483672"/>
                <a:gd name="connsiteX75" fmla="*/ 167721 w 575588"/>
                <a:gd name="connsiteY75" fmla="*/ 39251 h 483672"/>
                <a:gd name="connsiteX76" fmla="*/ 160097 w 575588"/>
                <a:gd name="connsiteY76" fmla="*/ 50646 h 483672"/>
                <a:gd name="connsiteX77" fmla="*/ 160097 w 575588"/>
                <a:gd name="connsiteY77" fmla="*/ 51913 h 483672"/>
                <a:gd name="connsiteX78" fmla="*/ 153744 w 575588"/>
                <a:gd name="connsiteY78" fmla="*/ 55711 h 483672"/>
                <a:gd name="connsiteX79" fmla="*/ 153744 w 575588"/>
                <a:gd name="connsiteY79" fmla="*/ 55711 h 483672"/>
                <a:gd name="connsiteX80" fmla="*/ 149932 w 575588"/>
                <a:gd name="connsiteY80" fmla="*/ 51913 h 483672"/>
                <a:gd name="connsiteX81" fmla="*/ 146121 w 575588"/>
                <a:gd name="connsiteY81" fmla="*/ 48114 h 483672"/>
                <a:gd name="connsiteX82" fmla="*/ 142309 w 575588"/>
                <a:gd name="connsiteY82" fmla="*/ 44316 h 483672"/>
                <a:gd name="connsiteX83" fmla="*/ 132143 w 575588"/>
                <a:gd name="connsiteY83" fmla="*/ 59509 h 483672"/>
                <a:gd name="connsiteX84" fmla="*/ 135955 w 575588"/>
                <a:gd name="connsiteY84" fmla="*/ 67106 h 483672"/>
                <a:gd name="connsiteX85" fmla="*/ 132143 w 575588"/>
                <a:gd name="connsiteY85" fmla="*/ 74703 h 483672"/>
                <a:gd name="connsiteX86" fmla="*/ 130873 w 575588"/>
                <a:gd name="connsiteY86" fmla="*/ 77236 h 483672"/>
                <a:gd name="connsiteX87" fmla="*/ 129602 w 575588"/>
                <a:gd name="connsiteY87" fmla="*/ 81034 h 483672"/>
                <a:gd name="connsiteX88" fmla="*/ 121979 w 575588"/>
                <a:gd name="connsiteY88" fmla="*/ 97494 h 483672"/>
                <a:gd name="connsiteX89" fmla="*/ 114356 w 575588"/>
                <a:gd name="connsiteY89" fmla="*/ 115221 h 483672"/>
                <a:gd name="connsiteX90" fmla="*/ 114356 w 575588"/>
                <a:gd name="connsiteY90" fmla="*/ 116487 h 483672"/>
                <a:gd name="connsiteX91" fmla="*/ 105460 w 575588"/>
                <a:gd name="connsiteY91" fmla="*/ 115221 h 483672"/>
                <a:gd name="connsiteX92" fmla="*/ 105460 w 575588"/>
                <a:gd name="connsiteY92" fmla="*/ 113954 h 483672"/>
                <a:gd name="connsiteX93" fmla="*/ 102920 w 575588"/>
                <a:gd name="connsiteY93" fmla="*/ 105091 h 483672"/>
                <a:gd name="connsiteX94" fmla="*/ 102920 w 575588"/>
                <a:gd name="connsiteY94" fmla="*/ 102559 h 483672"/>
                <a:gd name="connsiteX95" fmla="*/ 100378 w 575588"/>
                <a:gd name="connsiteY95" fmla="*/ 88631 h 483672"/>
                <a:gd name="connsiteX96" fmla="*/ 94024 w 575588"/>
                <a:gd name="connsiteY96" fmla="*/ 84833 h 483672"/>
                <a:gd name="connsiteX97" fmla="*/ 85131 w 575588"/>
                <a:gd name="connsiteY97" fmla="*/ 78502 h 483672"/>
                <a:gd name="connsiteX98" fmla="*/ 85131 w 575588"/>
                <a:gd name="connsiteY98" fmla="*/ 78502 h 483672"/>
                <a:gd name="connsiteX99" fmla="*/ 73695 w 575588"/>
                <a:gd name="connsiteY99" fmla="*/ 72171 h 483672"/>
                <a:gd name="connsiteX100" fmla="*/ 62259 w 575588"/>
                <a:gd name="connsiteY100" fmla="*/ 70905 h 483672"/>
                <a:gd name="connsiteX101" fmla="*/ 47012 w 575588"/>
                <a:gd name="connsiteY101" fmla="*/ 73437 h 483672"/>
                <a:gd name="connsiteX102" fmla="*/ 40659 w 575588"/>
                <a:gd name="connsiteY102" fmla="*/ 77236 h 483672"/>
                <a:gd name="connsiteX103" fmla="*/ 33036 w 575588"/>
                <a:gd name="connsiteY103" fmla="*/ 81034 h 483672"/>
                <a:gd name="connsiteX104" fmla="*/ 27953 w 575588"/>
                <a:gd name="connsiteY104" fmla="*/ 82300 h 483672"/>
                <a:gd name="connsiteX105" fmla="*/ 13976 w 575588"/>
                <a:gd name="connsiteY105" fmla="*/ 84833 h 483672"/>
                <a:gd name="connsiteX106" fmla="*/ 12706 w 575588"/>
                <a:gd name="connsiteY106" fmla="*/ 91163 h 483672"/>
                <a:gd name="connsiteX107" fmla="*/ 11434 w 575588"/>
                <a:gd name="connsiteY107" fmla="*/ 97494 h 483672"/>
                <a:gd name="connsiteX108" fmla="*/ 7623 w 575588"/>
                <a:gd name="connsiteY108" fmla="*/ 106357 h 483672"/>
                <a:gd name="connsiteX109" fmla="*/ 7623 w 575588"/>
                <a:gd name="connsiteY109" fmla="*/ 110156 h 483672"/>
                <a:gd name="connsiteX110" fmla="*/ 10164 w 575588"/>
                <a:gd name="connsiteY110" fmla="*/ 121551 h 483672"/>
                <a:gd name="connsiteX111" fmla="*/ 15247 w 575588"/>
                <a:gd name="connsiteY111" fmla="*/ 121551 h 483672"/>
                <a:gd name="connsiteX112" fmla="*/ 25412 w 575588"/>
                <a:gd name="connsiteY112" fmla="*/ 121551 h 483672"/>
                <a:gd name="connsiteX113" fmla="*/ 31765 w 575588"/>
                <a:gd name="connsiteY113" fmla="*/ 121551 h 483672"/>
                <a:gd name="connsiteX114" fmla="*/ 35576 w 575588"/>
                <a:gd name="connsiteY114" fmla="*/ 122817 h 483672"/>
                <a:gd name="connsiteX115" fmla="*/ 43200 w 575588"/>
                <a:gd name="connsiteY115" fmla="*/ 124084 h 483672"/>
                <a:gd name="connsiteX116" fmla="*/ 62259 w 575588"/>
                <a:gd name="connsiteY116" fmla="*/ 130414 h 483672"/>
                <a:gd name="connsiteX117" fmla="*/ 66071 w 575588"/>
                <a:gd name="connsiteY117" fmla="*/ 138011 h 483672"/>
                <a:gd name="connsiteX118" fmla="*/ 71154 w 575588"/>
                <a:gd name="connsiteY118" fmla="*/ 146875 h 483672"/>
                <a:gd name="connsiteX119" fmla="*/ 76237 w 575588"/>
                <a:gd name="connsiteY119" fmla="*/ 149407 h 483672"/>
                <a:gd name="connsiteX120" fmla="*/ 86401 w 575588"/>
                <a:gd name="connsiteY120" fmla="*/ 157004 h 483672"/>
                <a:gd name="connsiteX121" fmla="*/ 90214 w 575588"/>
                <a:gd name="connsiteY121" fmla="*/ 167133 h 483672"/>
                <a:gd name="connsiteX122" fmla="*/ 92754 w 575588"/>
                <a:gd name="connsiteY122" fmla="*/ 173464 h 483672"/>
                <a:gd name="connsiteX123" fmla="*/ 92754 w 575588"/>
                <a:gd name="connsiteY123" fmla="*/ 173464 h 483672"/>
                <a:gd name="connsiteX124" fmla="*/ 91484 w 575588"/>
                <a:gd name="connsiteY124" fmla="*/ 177262 h 483672"/>
                <a:gd name="connsiteX125" fmla="*/ 77507 w 575588"/>
                <a:gd name="connsiteY125" fmla="*/ 177262 h 483672"/>
                <a:gd name="connsiteX126" fmla="*/ 77507 w 575588"/>
                <a:gd name="connsiteY126" fmla="*/ 181061 h 483672"/>
                <a:gd name="connsiteX127" fmla="*/ 81318 w 575588"/>
                <a:gd name="connsiteY127" fmla="*/ 188658 h 483672"/>
                <a:gd name="connsiteX128" fmla="*/ 86401 w 575588"/>
                <a:gd name="connsiteY128" fmla="*/ 197521 h 483672"/>
                <a:gd name="connsiteX129" fmla="*/ 88943 w 575588"/>
                <a:gd name="connsiteY129" fmla="*/ 197521 h 483672"/>
                <a:gd name="connsiteX130" fmla="*/ 95296 w 575588"/>
                <a:gd name="connsiteY130" fmla="*/ 201319 h 483672"/>
                <a:gd name="connsiteX131" fmla="*/ 97837 w 575588"/>
                <a:gd name="connsiteY131" fmla="*/ 212715 h 483672"/>
                <a:gd name="connsiteX132" fmla="*/ 97837 w 575588"/>
                <a:gd name="connsiteY132" fmla="*/ 227909 h 483672"/>
                <a:gd name="connsiteX133" fmla="*/ 105460 w 575588"/>
                <a:gd name="connsiteY133" fmla="*/ 226642 h 483672"/>
                <a:gd name="connsiteX134" fmla="*/ 110543 w 575588"/>
                <a:gd name="connsiteY134" fmla="*/ 222844 h 483672"/>
                <a:gd name="connsiteX135" fmla="*/ 120709 w 575588"/>
                <a:gd name="connsiteY135" fmla="*/ 224110 h 483672"/>
                <a:gd name="connsiteX136" fmla="*/ 120709 w 575588"/>
                <a:gd name="connsiteY136" fmla="*/ 225376 h 483672"/>
                <a:gd name="connsiteX137" fmla="*/ 124520 w 575588"/>
                <a:gd name="connsiteY137" fmla="*/ 236772 h 483672"/>
                <a:gd name="connsiteX138" fmla="*/ 125790 w 575588"/>
                <a:gd name="connsiteY138" fmla="*/ 241836 h 483672"/>
                <a:gd name="connsiteX139" fmla="*/ 128332 w 575588"/>
                <a:gd name="connsiteY139" fmla="*/ 251966 h 483672"/>
                <a:gd name="connsiteX140" fmla="*/ 132143 w 575588"/>
                <a:gd name="connsiteY140" fmla="*/ 253232 h 483672"/>
                <a:gd name="connsiteX141" fmla="*/ 138496 w 575588"/>
                <a:gd name="connsiteY141" fmla="*/ 257030 h 483672"/>
                <a:gd name="connsiteX142" fmla="*/ 138496 w 575588"/>
                <a:gd name="connsiteY142" fmla="*/ 260829 h 483672"/>
                <a:gd name="connsiteX143" fmla="*/ 139768 w 575588"/>
                <a:gd name="connsiteY143" fmla="*/ 268426 h 483672"/>
                <a:gd name="connsiteX144" fmla="*/ 146121 w 575588"/>
                <a:gd name="connsiteY144" fmla="*/ 268426 h 483672"/>
                <a:gd name="connsiteX145" fmla="*/ 160097 w 575588"/>
                <a:gd name="connsiteY145" fmla="*/ 268426 h 483672"/>
                <a:gd name="connsiteX146" fmla="*/ 162638 w 575588"/>
                <a:gd name="connsiteY146" fmla="*/ 267160 h 483672"/>
                <a:gd name="connsiteX147" fmla="*/ 166451 w 575588"/>
                <a:gd name="connsiteY147" fmla="*/ 268426 h 483672"/>
                <a:gd name="connsiteX148" fmla="*/ 166451 w 575588"/>
                <a:gd name="connsiteY148" fmla="*/ 269692 h 483672"/>
                <a:gd name="connsiteX149" fmla="*/ 172804 w 575588"/>
                <a:gd name="connsiteY149" fmla="*/ 298814 h 483672"/>
                <a:gd name="connsiteX150" fmla="*/ 176615 w 575588"/>
                <a:gd name="connsiteY150" fmla="*/ 310209 h 483672"/>
                <a:gd name="connsiteX151" fmla="*/ 180427 w 575588"/>
                <a:gd name="connsiteY151" fmla="*/ 322871 h 483672"/>
                <a:gd name="connsiteX152" fmla="*/ 180427 w 575588"/>
                <a:gd name="connsiteY152" fmla="*/ 325403 h 483672"/>
                <a:gd name="connsiteX153" fmla="*/ 189321 w 575588"/>
                <a:gd name="connsiteY153" fmla="*/ 343129 h 483672"/>
                <a:gd name="connsiteX154" fmla="*/ 203299 w 575588"/>
                <a:gd name="connsiteY154" fmla="*/ 344395 h 483672"/>
                <a:gd name="connsiteX155" fmla="*/ 205839 w 575588"/>
                <a:gd name="connsiteY155" fmla="*/ 344395 h 483672"/>
                <a:gd name="connsiteX156" fmla="*/ 207110 w 575588"/>
                <a:gd name="connsiteY156" fmla="*/ 348194 h 483672"/>
                <a:gd name="connsiteX157" fmla="*/ 207110 w 575588"/>
                <a:gd name="connsiteY157" fmla="*/ 350726 h 483672"/>
                <a:gd name="connsiteX158" fmla="*/ 208380 w 575588"/>
                <a:gd name="connsiteY158" fmla="*/ 365920 h 483672"/>
                <a:gd name="connsiteX159" fmla="*/ 209652 w 575588"/>
                <a:gd name="connsiteY159" fmla="*/ 377315 h 483672"/>
                <a:gd name="connsiteX160" fmla="*/ 217275 w 575588"/>
                <a:gd name="connsiteY160" fmla="*/ 376049 h 483672"/>
                <a:gd name="connsiteX161" fmla="*/ 229981 w 575588"/>
                <a:gd name="connsiteY161" fmla="*/ 373517 h 483672"/>
                <a:gd name="connsiteX162" fmla="*/ 246499 w 575588"/>
                <a:gd name="connsiteY162" fmla="*/ 368452 h 483672"/>
                <a:gd name="connsiteX163" fmla="*/ 263017 w 575588"/>
                <a:gd name="connsiteY163" fmla="*/ 364654 h 483672"/>
                <a:gd name="connsiteX164" fmla="*/ 270641 w 575588"/>
                <a:gd name="connsiteY164" fmla="*/ 365920 h 483672"/>
                <a:gd name="connsiteX165" fmla="*/ 270641 w 575588"/>
                <a:gd name="connsiteY165" fmla="*/ 365920 h 483672"/>
                <a:gd name="connsiteX166" fmla="*/ 273183 w 575588"/>
                <a:gd name="connsiteY166" fmla="*/ 369718 h 483672"/>
                <a:gd name="connsiteX167" fmla="*/ 274453 w 575588"/>
                <a:gd name="connsiteY167" fmla="*/ 369718 h 483672"/>
                <a:gd name="connsiteX168" fmla="*/ 280806 w 575588"/>
                <a:gd name="connsiteY168" fmla="*/ 364654 h 483672"/>
                <a:gd name="connsiteX169" fmla="*/ 289700 w 575588"/>
                <a:gd name="connsiteY169" fmla="*/ 362122 h 483672"/>
                <a:gd name="connsiteX170" fmla="*/ 302406 w 575588"/>
                <a:gd name="connsiteY170" fmla="*/ 350726 h 483672"/>
                <a:gd name="connsiteX171" fmla="*/ 306218 w 575588"/>
                <a:gd name="connsiteY171" fmla="*/ 345661 h 483672"/>
                <a:gd name="connsiteX172" fmla="*/ 312572 w 575588"/>
                <a:gd name="connsiteY172" fmla="*/ 340597 h 483672"/>
                <a:gd name="connsiteX173" fmla="*/ 317654 w 575588"/>
                <a:gd name="connsiteY173" fmla="*/ 336798 h 483672"/>
                <a:gd name="connsiteX174" fmla="*/ 317654 w 575588"/>
                <a:gd name="connsiteY174" fmla="*/ 336798 h 483672"/>
                <a:gd name="connsiteX175" fmla="*/ 324007 w 575588"/>
                <a:gd name="connsiteY175" fmla="*/ 338064 h 483672"/>
                <a:gd name="connsiteX176" fmla="*/ 324007 w 575588"/>
                <a:gd name="connsiteY176" fmla="*/ 339331 h 483672"/>
                <a:gd name="connsiteX177" fmla="*/ 326548 w 575588"/>
                <a:gd name="connsiteY177" fmla="*/ 349460 h 483672"/>
                <a:gd name="connsiteX178" fmla="*/ 326548 w 575588"/>
                <a:gd name="connsiteY178" fmla="*/ 355791 h 483672"/>
                <a:gd name="connsiteX179" fmla="*/ 327818 w 575588"/>
                <a:gd name="connsiteY179" fmla="*/ 367186 h 483672"/>
                <a:gd name="connsiteX180" fmla="*/ 329089 w 575588"/>
                <a:gd name="connsiteY180" fmla="*/ 368452 h 483672"/>
                <a:gd name="connsiteX181" fmla="*/ 335442 w 575588"/>
                <a:gd name="connsiteY181" fmla="*/ 376049 h 483672"/>
                <a:gd name="connsiteX182" fmla="*/ 339254 w 575588"/>
                <a:gd name="connsiteY182" fmla="*/ 392509 h 483672"/>
                <a:gd name="connsiteX183" fmla="*/ 339254 w 575588"/>
                <a:gd name="connsiteY183" fmla="*/ 395042 h 483672"/>
                <a:gd name="connsiteX184" fmla="*/ 339254 w 575588"/>
                <a:gd name="connsiteY184" fmla="*/ 401372 h 483672"/>
                <a:gd name="connsiteX185" fmla="*/ 337984 w 575588"/>
                <a:gd name="connsiteY185" fmla="*/ 402639 h 483672"/>
                <a:gd name="connsiteX186" fmla="*/ 336714 w 575588"/>
                <a:gd name="connsiteY186" fmla="*/ 403905 h 483672"/>
                <a:gd name="connsiteX187" fmla="*/ 336714 w 575588"/>
                <a:gd name="connsiteY187" fmla="*/ 403905 h 483672"/>
                <a:gd name="connsiteX188" fmla="*/ 339254 w 575588"/>
                <a:gd name="connsiteY188" fmla="*/ 411502 h 483672"/>
                <a:gd name="connsiteX189" fmla="*/ 335442 w 575588"/>
                <a:gd name="connsiteY189" fmla="*/ 415300 h 483672"/>
                <a:gd name="connsiteX190" fmla="*/ 334171 w 575588"/>
                <a:gd name="connsiteY190" fmla="*/ 416566 h 483672"/>
                <a:gd name="connsiteX191" fmla="*/ 341795 w 575588"/>
                <a:gd name="connsiteY191" fmla="*/ 425429 h 483672"/>
                <a:gd name="connsiteX192" fmla="*/ 343067 w 575588"/>
                <a:gd name="connsiteY192" fmla="*/ 429228 h 483672"/>
                <a:gd name="connsiteX193" fmla="*/ 341795 w 575588"/>
                <a:gd name="connsiteY193" fmla="*/ 430494 h 483672"/>
                <a:gd name="connsiteX194" fmla="*/ 336714 w 575588"/>
                <a:gd name="connsiteY194" fmla="*/ 434293 h 483672"/>
                <a:gd name="connsiteX195" fmla="*/ 339254 w 575588"/>
                <a:gd name="connsiteY195" fmla="*/ 438091 h 483672"/>
                <a:gd name="connsiteX196" fmla="*/ 337984 w 575588"/>
                <a:gd name="connsiteY196" fmla="*/ 445688 h 483672"/>
                <a:gd name="connsiteX197" fmla="*/ 336714 w 575588"/>
                <a:gd name="connsiteY197" fmla="*/ 446954 h 483672"/>
                <a:gd name="connsiteX198" fmla="*/ 343067 w 575588"/>
                <a:gd name="connsiteY198" fmla="*/ 452019 h 483672"/>
                <a:gd name="connsiteX199" fmla="*/ 367207 w 575588"/>
                <a:gd name="connsiteY199" fmla="*/ 474810 h 483672"/>
                <a:gd name="connsiteX200" fmla="*/ 363396 w 575588"/>
                <a:gd name="connsiteY200" fmla="*/ 471011 h 483672"/>
                <a:gd name="connsiteX201" fmla="*/ 423115 w 575588"/>
                <a:gd name="connsiteY201" fmla="*/ 483673 h 483672"/>
                <a:gd name="connsiteX202" fmla="*/ 398973 w 575588"/>
                <a:gd name="connsiteY202" fmla="*/ 481140 h 483672"/>
                <a:gd name="connsiteX203" fmla="*/ 378643 w 575588"/>
                <a:gd name="connsiteY203" fmla="*/ 477342 h 483672"/>
                <a:gd name="connsiteX204" fmla="*/ 365937 w 575588"/>
                <a:gd name="connsiteY204" fmla="*/ 474810 h 483672"/>
                <a:gd name="connsiteX205" fmla="*/ 358313 w 575588"/>
                <a:gd name="connsiteY205" fmla="*/ 476076 h 483672"/>
                <a:gd name="connsiteX206" fmla="*/ 357043 w 575588"/>
                <a:gd name="connsiteY206" fmla="*/ 476076 h 483672"/>
                <a:gd name="connsiteX207" fmla="*/ 331631 w 575588"/>
                <a:gd name="connsiteY207" fmla="*/ 452019 h 483672"/>
                <a:gd name="connsiteX208" fmla="*/ 322736 w 575588"/>
                <a:gd name="connsiteY208" fmla="*/ 445688 h 483672"/>
                <a:gd name="connsiteX209" fmla="*/ 325278 w 575588"/>
                <a:gd name="connsiteY209" fmla="*/ 441889 h 483672"/>
                <a:gd name="connsiteX210" fmla="*/ 326548 w 575588"/>
                <a:gd name="connsiteY210" fmla="*/ 435559 h 483672"/>
                <a:gd name="connsiteX211" fmla="*/ 322736 w 575588"/>
                <a:gd name="connsiteY211" fmla="*/ 430494 h 483672"/>
                <a:gd name="connsiteX212" fmla="*/ 324007 w 575588"/>
                <a:gd name="connsiteY212" fmla="*/ 429228 h 483672"/>
                <a:gd name="connsiteX213" fmla="*/ 330361 w 575588"/>
                <a:gd name="connsiteY213" fmla="*/ 424163 h 483672"/>
                <a:gd name="connsiteX214" fmla="*/ 330361 w 575588"/>
                <a:gd name="connsiteY214" fmla="*/ 422897 h 483672"/>
                <a:gd name="connsiteX215" fmla="*/ 322736 w 575588"/>
                <a:gd name="connsiteY215" fmla="*/ 412768 h 483672"/>
                <a:gd name="connsiteX216" fmla="*/ 325278 w 575588"/>
                <a:gd name="connsiteY216" fmla="*/ 408969 h 483672"/>
                <a:gd name="connsiteX217" fmla="*/ 327818 w 575588"/>
                <a:gd name="connsiteY217" fmla="*/ 406437 h 483672"/>
                <a:gd name="connsiteX218" fmla="*/ 326548 w 575588"/>
                <a:gd name="connsiteY218" fmla="*/ 401372 h 483672"/>
                <a:gd name="connsiteX219" fmla="*/ 326548 w 575588"/>
                <a:gd name="connsiteY219" fmla="*/ 401372 h 483672"/>
                <a:gd name="connsiteX220" fmla="*/ 327818 w 575588"/>
                <a:gd name="connsiteY220" fmla="*/ 396308 h 483672"/>
                <a:gd name="connsiteX221" fmla="*/ 329089 w 575588"/>
                <a:gd name="connsiteY221" fmla="*/ 395042 h 483672"/>
                <a:gd name="connsiteX222" fmla="*/ 329089 w 575588"/>
                <a:gd name="connsiteY222" fmla="*/ 391243 h 483672"/>
                <a:gd name="connsiteX223" fmla="*/ 329089 w 575588"/>
                <a:gd name="connsiteY223" fmla="*/ 388711 h 483672"/>
                <a:gd name="connsiteX224" fmla="*/ 325278 w 575588"/>
                <a:gd name="connsiteY224" fmla="*/ 372251 h 483672"/>
                <a:gd name="connsiteX225" fmla="*/ 320195 w 575588"/>
                <a:gd name="connsiteY225" fmla="*/ 365920 h 483672"/>
                <a:gd name="connsiteX226" fmla="*/ 317654 w 575588"/>
                <a:gd name="connsiteY226" fmla="*/ 364654 h 483672"/>
                <a:gd name="connsiteX227" fmla="*/ 315112 w 575588"/>
                <a:gd name="connsiteY227" fmla="*/ 350726 h 483672"/>
                <a:gd name="connsiteX228" fmla="*/ 315112 w 575588"/>
                <a:gd name="connsiteY228" fmla="*/ 344395 h 483672"/>
                <a:gd name="connsiteX229" fmla="*/ 312572 w 575588"/>
                <a:gd name="connsiteY229" fmla="*/ 335532 h 483672"/>
                <a:gd name="connsiteX230" fmla="*/ 310029 w 575588"/>
                <a:gd name="connsiteY230" fmla="*/ 335532 h 483672"/>
                <a:gd name="connsiteX231" fmla="*/ 304948 w 575588"/>
                <a:gd name="connsiteY231" fmla="*/ 339331 h 483672"/>
                <a:gd name="connsiteX232" fmla="*/ 299865 w 575588"/>
                <a:gd name="connsiteY232" fmla="*/ 344395 h 483672"/>
                <a:gd name="connsiteX233" fmla="*/ 296053 w 575588"/>
                <a:gd name="connsiteY233" fmla="*/ 349460 h 483672"/>
                <a:gd name="connsiteX234" fmla="*/ 283347 w 575588"/>
                <a:gd name="connsiteY234" fmla="*/ 360855 h 483672"/>
                <a:gd name="connsiteX235" fmla="*/ 273183 w 575588"/>
                <a:gd name="connsiteY235" fmla="*/ 363388 h 483672"/>
                <a:gd name="connsiteX236" fmla="*/ 269370 w 575588"/>
                <a:gd name="connsiteY236" fmla="*/ 367186 h 483672"/>
                <a:gd name="connsiteX237" fmla="*/ 269370 w 575588"/>
                <a:gd name="connsiteY237" fmla="*/ 367186 h 483672"/>
                <a:gd name="connsiteX238" fmla="*/ 264287 w 575588"/>
                <a:gd name="connsiteY238" fmla="*/ 368452 h 483672"/>
                <a:gd name="connsiteX239" fmla="*/ 261747 w 575588"/>
                <a:gd name="connsiteY239" fmla="*/ 363388 h 483672"/>
                <a:gd name="connsiteX240" fmla="*/ 255394 w 575588"/>
                <a:gd name="connsiteY240" fmla="*/ 362122 h 483672"/>
                <a:gd name="connsiteX241" fmla="*/ 255394 w 575588"/>
                <a:gd name="connsiteY241" fmla="*/ 362122 h 483672"/>
                <a:gd name="connsiteX242" fmla="*/ 241417 w 575588"/>
                <a:gd name="connsiteY242" fmla="*/ 365920 h 483672"/>
                <a:gd name="connsiteX243" fmla="*/ 223628 w 575588"/>
                <a:gd name="connsiteY243" fmla="*/ 370985 h 483672"/>
                <a:gd name="connsiteX244" fmla="*/ 212192 w 575588"/>
                <a:gd name="connsiteY244" fmla="*/ 372251 h 483672"/>
                <a:gd name="connsiteX245" fmla="*/ 202027 w 575588"/>
                <a:gd name="connsiteY245" fmla="*/ 374783 h 483672"/>
                <a:gd name="connsiteX246" fmla="*/ 200757 w 575588"/>
                <a:gd name="connsiteY246" fmla="*/ 374783 h 483672"/>
                <a:gd name="connsiteX247" fmla="*/ 200757 w 575588"/>
                <a:gd name="connsiteY247" fmla="*/ 373517 h 483672"/>
                <a:gd name="connsiteX248" fmla="*/ 199486 w 575588"/>
                <a:gd name="connsiteY248" fmla="*/ 360855 h 483672"/>
                <a:gd name="connsiteX249" fmla="*/ 198216 w 575588"/>
                <a:gd name="connsiteY249" fmla="*/ 346927 h 483672"/>
                <a:gd name="connsiteX250" fmla="*/ 198216 w 575588"/>
                <a:gd name="connsiteY250" fmla="*/ 344395 h 483672"/>
                <a:gd name="connsiteX251" fmla="*/ 198216 w 575588"/>
                <a:gd name="connsiteY251" fmla="*/ 341863 h 483672"/>
                <a:gd name="connsiteX252" fmla="*/ 196946 w 575588"/>
                <a:gd name="connsiteY252" fmla="*/ 341863 h 483672"/>
                <a:gd name="connsiteX253" fmla="*/ 182968 w 575588"/>
                <a:gd name="connsiteY253" fmla="*/ 340597 h 483672"/>
                <a:gd name="connsiteX254" fmla="*/ 171533 w 575588"/>
                <a:gd name="connsiteY254" fmla="*/ 320338 h 483672"/>
                <a:gd name="connsiteX255" fmla="*/ 171533 w 575588"/>
                <a:gd name="connsiteY255" fmla="*/ 317806 h 483672"/>
                <a:gd name="connsiteX256" fmla="*/ 167721 w 575588"/>
                <a:gd name="connsiteY256" fmla="*/ 305144 h 483672"/>
                <a:gd name="connsiteX257" fmla="*/ 163908 w 575588"/>
                <a:gd name="connsiteY257" fmla="*/ 293749 h 483672"/>
                <a:gd name="connsiteX258" fmla="*/ 157555 w 575588"/>
                <a:gd name="connsiteY258" fmla="*/ 264627 h 483672"/>
                <a:gd name="connsiteX259" fmla="*/ 157555 w 575588"/>
                <a:gd name="connsiteY259" fmla="*/ 264627 h 483672"/>
                <a:gd name="connsiteX260" fmla="*/ 156285 w 575588"/>
                <a:gd name="connsiteY260" fmla="*/ 265893 h 483672"/>
                <a:gd name="connsiteX261" fmla="*/ 156285 w 575588"/>
                <a:gd name="connsiteY261" fmla="*/ 265893 h 483672"/>
                <a:gd name="connsiteX262" fmla="*/ 142309 w 575588"/>
                <a:gd name="connsiteY262" fmla="*/ 265893 h 483672"/>
                <a:gd name="connsiteX263" fmla="*/ 134685 w 575588"/>
                <a:gd name="connsiteY263" fmla="*/ 264627 h 483672"/>
                <a:gd name="connsiteX264" fmla="*/ 132143 w 575588"/>
                <a:gd name="connsiteY264" fmla="*/ 254498 h 483672"/>
                <a:gd name="connsiteX265" fmla="*/ 132143 w 575588"/>
                <a:gd name="connsiteY265" fmla="*/ 251966 h 483672"/>
                <a:gd name="connsiteX266" fmla="*/ 128332 w 575588"/>
                <a:gd name="connsiteY266" fmla="*/ 250700 h 483672"/>
                <a:gd name="connsiteX267" fmla="*/ 123249 w 575588"/>
                <a:gd name="connsiteY267" fmla="*/ 249433 h 483672"/>
                <a:gd name="connsiteX268" fmla="*/ 119437 w 575588"/>
                <a:gd name="connsiteY268" fmla="*/ 238038 h 483672"/>
                <a:gd name="connsiteX269" fmla="*/ 118166 w 575588"/>
                <a:gd name="connsiteY269" fmla="*/ 232973 h 483672"/>
                <a:gd name="connsiteX270" fmla="*/ 115626 w 575588"/>
                <a:gd name="connsiteY270" fmla="*/ 222844 h 483672"/>
                <a:gd name="connsiteX271" fmla="*/ 109273 w 575588"/>
                <a:gd name="connsiteY271" fmla="*/ 222844 h 483672"/>
                <a:gd name="connsiteX272" fmla="*/ 104190 w 575588"/>
                <a:gd name="connsiteY272" fmla="*/ 226642 h 483672"/>
                <a:gd name="connsiteX273" fmla="*/ 91484 w 575588"/>
                <a:gd name="connsiteY273" fmla="*/ 229175 h 483672"/>
                <a:gd name="connsiteX274" fmla="*/ 91484 w 575588"/>
                <a:gd name="connsiteY274" fmla="*/ 210182 h 483672"/>
                <a:gd name="connsiteX275" fmla="*/ 88943 w 575588"/>
                <a:gd name="connsiteY275" fmla="*/ 198787 h 483672"/>
                <a:gd name="connsiteX276" fmla="*/ 85131 w 575588"/>
                <a:gd name="connsiteY276" fmla="*/ 197521 h 483672"/>
                <a:gd name="connsiteX277" fmla="*/ 81318 w 575588"/>
                <a:gd name="connsiteY277" fmla="*/ 196255 h 483672"/>
                <a:gd name="connsiteX278" fmla="*/ 74965 w 575588"/>
                <a:gd name="connsiteY278" fmla="*/ 184859 h 483672"/>
                <a:gd name="connsiteX279" fmla="*/ 71154 w 575588"/>
                <a:gd name="connsiteY279" fmla="*/ 178528 h 483672"/>
                <a:gd name="connsiteX280" fmla="*/ 69884 w 575588"/>
                <a:gd name="connsiteY280" fmla="*/ 170931 h 483672"/>
                <a:gd name="connsiteX281" fmla="*/ 69884 w 575588"/>
                <a:gd name="connsiteY281" fmla="*/ 169665 h 483672"/>
                <a:gd name="connsiteX282" fmla="*/ 85131 w 575588"/>
                <a:gd name="connsiteY282" fmla="*/ 169665 h 483672"/>
                <a:gd name="connsiteX283" fmla="*/ 85131 w 575588"/>
                <a:gd name="connsiteY283" fmla="*/ 168399 h 483672"/>
                <a:gd name="connsiteX284" fmla="*/ 82590 w 575588"/>
                <a:gd name="connsiteY284" fmla="*/ 163334 h 483672"/>
                <a:gd name="connsiteX285" fmla="*/ 78778 w 575588"/>
                <a:gd name="connsiteY285" fmla="*/ 151939 h 483672"/>
                <a:gd name="connsiteX286" fmla="*/ 71154 w 575588"/>
                <a:gd name="connsiteY286" fmla="*/ 145608 h 483672"/>
                <a:gd name="connsiteX287" fmla="*/ 66071 w 575588"/>
                <a:gd name="connsiteY287" fmla="*/ 143076 h 483672"/>
                <a:gd name="connsiteX288" fmla="*/ 59718 w 575588"/>
                <a:gd name="connsiteY288" fmla="*/ 132947 h 483672"/>
                <a:gd name="connsiteX289" fmla="*/ 55906 w 575588"/>
                <a:gd name="connsiteY289" fmla="*/ 125350 h 483672"/>
                <a:gd name="connsiteX290" fmla="*/ 39389 w 575588"/>
                <a:gd name="connsiteY290" fmla="*/ 120285 h 483672"/>
                <a:gd name="connsiteX291" fmla="*/ 30494 w 575588"/>
                <a:gd name="connsiteY291" fmla="*/ 117753 h 483672"/>
                <a:gd name="connsiteX292" fmla="*/ 26683 w 575588"/>
                <a:gd name="connsiteY292" fmla="*/ 116487 h 483672"/>
                <a:gd name="connsiteX293" fmla="*/ 21600 w 575588"/>
                <a:gd name="connsiteY293" fmla="*/ 116487 h 483672"/>
                <a:gd name="connsiteX294" fmla="*/ 11434 w 575588"/>
                <a:gd name="connsiteY294" fmla="*/ 116487 h 483672"/>
                <a:gd name="connsiteX295" fmla="*/ 5081 w 575588"/>
                <a:gd name="connsiteY295" fmla="*/ 116487 h 483672"/>
                <a:gd name="connsiteX296" fmla="*/ 0 w 575588"/>
                <a:gd name="connsiteY296" fmla="*/ 102559 h 483672"/>
                <a:gd name="connsiteX297" fmla="*/ 0 w 575588"/>
                <a:gd name="connsiteY297" fmla="*/ 98760 h 483672"/>
                <a:gd name="connsiteX298" fmla="*/ 3811 w 575588"/>
                <a:gd name="connsiteY298" fmla="*/ 87365 h 483672"/>
                <a:gd name="connsiteX299" fmla="*/ 3811 w 575588"/>
                <a:gd name="connsiteY299" fmla="*/ 82300 h 483672"/>
                <a:gd name="connsiteX300" fmla="*/ 6353 w 575588"/>
                <a:gd name="connsiteY300" fmla="*/ 73437 h 483672"/>
                <a:gd name="connsiteX301" fmla="*/ 21600 w 575588"/>
                <a:gd name="connsiteY301" fmla="*/ 69639 h 483672"/>
                <a:gd name="connsiteX302" fmla="*/ 26683 w 575588"/>
                <a:gd name="connsiteY302" fmla="*/ 69639 h 483672"/>
                <a:gd name="connsiteX303" fmla="*/ 34306 w 575588"/>
                <a:gd name="connsiteY303" fmla="*/ 65840 h 483672"/>
                <a:gd name="connsiteX304" fmla="*/ 41929 w 575588"/>
                <a:gd name="connsiteY304" fmla="*/ 62042 h 483672"/>
                <a:gd name="connsiteX305" fmla="*/ 58448 w 575588"/>
                <a:gd name="connsiteY305" fmla="*/ 59509 h 483672"/>
                <a:gd name="connsiteX306" fmla="*/ 71154 w 575588"/>
                <a:gd name="connsiteY306" fmla="*/ 60776 h 483672"/>
                <a:gd name="connsiteX307" fmla="*/ 83860 w 575588"/>
                <a:gd name="connsiteY307" fmla="*/ 68373 h 483672"/>
                <a:gd name="connsiteX308" fmla="*/ 83860 w 575588"/>
                <a:gd name="connsiteY308" fmla="*/ 68373 h 483672"/>
                <a:gd name="connsiteX309" fmla="*/ 91484 w 575588"/>
                <a:gd name="connsiteY309" fmla="*/ 74703 h 483672"/>
                <a:gd name="connsiteX310" fmla="*/ 97837 w 575588"/>
                <a:gd name="connsiteY310" fmla="*/ 79768 h 483672"/>
                <a:gd name="connsiteX311" fmla="*/ 101649 w 575588"/>
                <a:gd name="connsiteY311" fmla="*/ 96228 h 483672"/>
                <a:gd name="connsiteX312" fmla="*/ 101649 w 575588"/>
                <a:gd name="connsiteY312" fmla="*/ 98760 h 483672"/>
                <a:gd name="connsiteX313" fmla="*/ 102920 w 575588"/>
                <a:gd name="connsiteY313" fmla="*/ 106357 h 483672"/>
                <a:gd name="connsiteX314" fmla="*/ 108002 w 575588"/>
                <a:gd name="connsiteY314" fmla="*/ 107624 h 483672"/>
                <a:gd name="connsiteX315" fmla="*/ 114356 w 575588"/>
                <a:gd name="connsiteY315" fmla="*/ 91163 h 483672"/>
                <a:gd name="connsiteX316" fmla="*/ 121979 w 575588"/>
                <a:gd name="connsiteY316" fmla="*/ 73437 h 483672"/>
                <a:gd name="connsiteX317" fmla="*/ 123249 w 575588"/>
                <a:gd name="connsiteY317" fmla="*/ 69639 h 483672"/>
                <a:gd name="connsiteX318" fmla="*/ 124520 w 575588"/>
                <a:gd name="connsiteY318" fmla="*/ 67106 h 483672"/>
                <a:gd name="connsiteX319" fmla="*/ 127062 w 575588"/>
                <a:gd name="connsiteY319" fmla="*/ 60776 h 483672"/>
                <a:gd name="connsiteX320" fmla="*/ 123249 w 575588"/>
                <a:gd name="connsiteY320" fmla="*/ 53179 h 483672"/>
                <a:gd name="connsiteX321" fmla="*/ 121979 w 575588"/>
                <a:gd name="connsiteY321" fmla="*/ 51913 h 483672"/>
                <a:gd name="connsiteX322" fmla="*/ 134685 w 575588"/>
                <a:gd name="connsiteY322" fmla="*/ 31654 h 483672"/>
                <a:gd name="connsiteX323" fmla="*/ 135955 w 575588"/>
                <a:gd name="connsiteY323" fmla="*/ 32920 h 483672"/>
                <a:gd name="connsiteX324" fmla="*/ 141038 w 575588"/>
                <a:gd name="connsiteY324" fmla="*/ 37985 h 483672"/>
                <a:gd name="connsiteX325" fmla="*/ 144849 w 575588"/>
                <a:gd name="connsiteY325" fmla="*/ 43049 h 483672"/>
                <a:gd name="connsiteX326" fmla="*/ 146121 w 575588"/>
                <a:gd name="connsiteY326" fmla="*/ 45582 h 483672"/>
                <a:gd name="connsiteX327" fmla="*/ 151202 w 575588"/>
                <a:gd name="connsiteY327" fmla="*/ 43049 h 483672"/>
                <a:gd name="connsiteX328" fmla="*/ 151202 w 575588"/>
                <a:gd name="connsiteY328" fmla="*/ 41783 h 483672"/>
                <a:gd name="connsiteX329" fmla="*/ 158827 w 575588"/>
                <a:gd name="connsiteY329" fmla="*/ 30388 h 483672"/>
                <a:gd name="connsiteX330" fmla="*/ 161368 w 575588"/>
                <a:gd name="connsiteY330" fmla="*/ 26589 h 483672"/>
                <a:gd name="connsiteX331" fmla="*/ 171533 w 575588"/>
                <a:gd name="connsiteY331" fmla="*/ 13928 h 483672"/>
                <a:gd name="connsiteX332" fmla="*/ 174074 w 575588"/>
                <a:gd name="connsiteY332" fmla="*/ 12662 h 483672"/>
                <a:gd name="connsiteX333" fmla="*/ 193133 w 575588"/>
                <a:gd name="connsiteY333" fmla="*/ 1266 h 483672"/>
                <a:gd name="connsiteX334" fmla="*/ 214733 w 575588"/>
                <a:gd name="connsiteY334" fmla="*/ 0 h 483672"/>
                <a:gd name="connsiteX335" fmla="*/ 214733 w 575588"/>
                <a:gd name="connsiteY335" fmla="*/ 0 h 483672"/>
                <a:gd name="connsiteX336" fmla="*/ 218546 w 575588"/>
                <a:gd name="connsiteY336" fmla="*/ 2532 h 483672"/>
                <a:gd name="connsiteX337" fmla="*/ 229981 w 575588"/>
                <a:gd name="connsiteY337" fmla="*/ 1266 h 483672"/>
                <a:gd name="connsiteX338" fmla="*/ 229981 w 575588"/>
                <a:gd name="connsiteY338" fmla="*/ 17726 h 483672"/>
                <a:gd name="connsiteX339" fmla="*/ 231252 w 575588"/>
                <a:gd name="connsiteY339" fmla="*/ 17726 h 483672"/>
                <a:gd name="connsiteX340" fmla="*/ 240145 w 575588"/>
                <a:gd name="connsiteY340" fmla="*/ 11395 h 483672"/>
                <a:gd name="connsiteX341" fmla="*/ 242688 w 575588"/>
                <a:gd name="connsiteY341" fmla="*/ 13928 h 483672"/>
                <a:gd name="connsiteX342" fmla="*/ 245228 w 575588"/>
                <a:gd name="connsiteY342" fmla="*/ 13928 h 483672"/>
                <a:gd name="connsiteX343" fmla="*/ 254123 w 575588"/>
                <a:gd name="connsiteY343" fmla="*/ 7597 h 483672"/>
                <a:gd name="connsiteX344" fmla="*/ 276994 w 575588"/>
                <a:gd name="connsiteY344" fmla="*/ 31654 h 483672"/>
                <a:gd name="connsiteX345" fmla="*/ 276994 w 575588"/>
                <a:gd name="connsiteY345" fmla="*/ 31654 h 483672"/>
                <a:gd name="connsiteX346" fmla="*/ 297323 w 575588"/>
                <a:gd name="connsiteY346" fmla="*/ 18992 h 483672"/>
                <a:gd name="connsiteX347" fmla="*/ 303676 w 575588"/>
                <a:gd name="connsiteY347" fmla="*/ 18992 h 483672"/>
                <a:gd name="connsiteX348" fmla="*/ 303676 w 575588"/>
                <a:gd name="connsiteY348" fmla="*/ 20259 h 483672"/>
                <a:gd name="connsiteX349" fmla="*/ 307489 w 575588"/>
                <a:gd name="connsiteY349" fmla="*/ 26589 h 483672"/>
                <a:gd name="connsiteX350" fmla="*/ 308759 w 575588"/>
                <a:gd name="connsiteY350" fmla="*/ 26589 h 483672"/>
                <a:gd name="connsiteX351" fmla="*/ 315112 w 575588"/>
                <a:gd name="connsiteY351" fmla="*/ 25323 h 483672"/>
                <a:gd name="connsiteX352" fmla="*/ 329089 w 575588"/>
                <a:gd name="connsiteY352" fmla="*/ 17726 h 483672"/>
                <a:gd name="connsiteX353" fmla="*/ 329089 w 575588"/>
                <a:gd name="connsiteY353" fmla="*/ 17726 h 483672"/>
                <a:gd name="connsiteX354" fmla="*/ 339254 w 575588"/>
                <a:gd name="connsiteY354" fmla="*/ 17726 h 483672"/>
                <a:gd name="connsiteX355" fmla="*/ 348148 w 575588"/>
                <a:gd name="connsiteY355" fmla="*/ 21525 h 483672"/>
                <a:gd name="connsiteX356" fmla="*/ 359584 w 575588"/>
                <a:gd name="connsiteY356" fmla="*/ 65840 h 483672"/>
                <a:gd name="connsiteX357" fmla="*/ 372290 w 575588"/>
                <a:gd name="connsiteY357" fmla="*/ 111422 h 483672"/>
                <a:gd name="connsiteX358" fmla="*/ 374832 w 575588"/>
                <a:gd name="connsiteY358" fmla="*/ 122817 h 483672"/>
                <a:gd name="connsiteX359" fmla="*/ 384996 w 575588"/>
                <a:gd name="connsiteY359" fmla="*/ 122817 h 483672"/>
                <a:gd name="connsiteX360" fmla="*/ 386266 w 575588"/>
                <a:gd name="connsiteY360" fmla="*/ 132947 h 483672"/>
                <a:gd name="connsiteX361" fmla="*/ 390079 w 575588"/>
                <a:gd name="connsiteY361" fmla="*/ 132947 h 483672"/>
                <a:gd name="connsiteX362" fmla="*/ 392620 w 575588"/>
                <a:gd name="connsiteY362" fmla="*/ 129148 h 483672"/>
                <a:gd name="connsiteX363" fmla="*/ 396432 w 575588"/>
                <a:gd name="connsiteY363" fmla="*/ 129148 h 483672"/>
                <a:gd name="connsiteX364" fmla="*/ 396432 w 575588"/>
                <a:gd name="connsiteY364" fmla="*/ 129148 h 483672"/>
                <a:gd name="connsiteX365" fmla="*/ 420574 w 575588"/>
                <a:gd name="connsiteY365" fmla="*/ 159536 h 483672"/>
                <a:gd name="connsiteX366" fmla="*/ 428197 w 575588"/>
                <a:gd name="connsiteY366" fmla="*/ 170931 h 483672"/>
                <a:gd name="connsiteX367" fmla="*/ 428197 w 575588"/>
                <a:gd name="connsiteY367" fmla="*/ 172198 h 483672"/>
                <a:gd name="connsiteX368" fmla="*/ 435821 w 575588"/>
                <a:gd name="connsiteY368" fmla="*/ 177262 h 483672"/>
                <a:gd name="connsiteX369" fmla="*/ 445986 w 575588"/>
                <a:gd name="connsiteY369" fmla="*/ 184859 h 483672"/>
                <a:gd name="connsiteX370" fmla="*/ 447257 w 575588"/>
                <a:gd name="connsiteY370" fmla="*/ 186125 h 483672"/>
                <a:gd name="connsiteX371" fmla="*/ 456150 w 575588"/>
                <a:gd name="connsiteY371" fmla="*/ 193722 h 483672"/>
                <a:gd name="connsiteX372" fmla="*/ 459963 w 575588"/>
                <a:gd name="connsiteY372" fmla="*/ 193722 h 483672"/>
                <a:gd name="connsiteX373" fmla="*/ 461233 w 575588"/>
                <a:gd name="connsiteY373" fmla="*/ 193722 h 483672"/>
                <a:gd name="connsiteX374" fmla="*/ 467586 w 575588"/>
                <a:gd name="connsiteY374" fmla="*/ 194988 h 483672"/>
                <a:gd name="connsiteX375" fmla="*/ 470128 w 575588"/>
                <a:gd name="connsiteY375" fmla="*/ 211449 h 483672"/>
                <a:gd name="connsiteX376" fmla="*/ 473939 w 575588"/>
                <a:gd name="connsiteY376" fmla="*/ 225376 h 483672"/>
                <a:gd name="connsiteX377" fmla="*/ 482835 w 575588"/>
                <a:gd name="connsiteY377" fmla="*/ 231707 h 483672"/>
                <a:gd name="connsiteX378" fmla="*/ 485375 w 575588"/>
                <a:gd name="connsiteY378" fmla="*/ 231707 h 483672"/>
                <a:gd name="connsiteX379" fmla="*/ 508247 w 575588"/>
                <a:gd name="connsiteY379" fmla="*/ 210182 h 483672"/>
                <a:gd name="connsiteX380" fmla="*/ 509517 w 575588"/>
                <a:gd name="connsiteY380" fmla="*/ 210182 h 483672"/>
                <a:gd name="connsiteX381" fmla="*/ 524764 w 575588"/>
                <a:gd name="connsiteY381" fmla="*/ 215247 h 483672"/>
                <a:gd name="connsiteX382" fmla="*/ 524764 w 575588"/>
                <a:gd name="connsiteY382" fmla="*/ 215247 h 483672"/>
                <a:gd name="connsiteX383" fmla="*/ 531117 w 575588"/>
                <a:gd name="connsiteY383" fmla="*/ 212715 h 483672"/>
                <a:gd name="connsiteX384" fmla="*/ 536200 w 575588"/>
                <a:gd name="connsiteY384" fmla="*/ 210182 h 483672"/>
                <a:gd name="connsiteX385" fmla="*/ 541283 w 575588"/>
                <a:gd name="connsiteY385" fmla="*/ 206384 h 483672"/>
                <a:gd name="connsiteX386" fmla="*/ 546365 w 575588"/>
                <a:gd name="connsiteY386" fmla="*/ 202585 h 483672"/>
                <a:gd name="connsiteX387" fmla="*/ 552719 w 575588"/>
                <a:gd name="connsiteY387" fmla="*/ 201319 h 483672"/>
                <a:gd name="connsiteX388" fmla="*/ 553989 w 575588"/>
                <a:gd name="connsiteY388" fmla="*/ 201319 h 483672"/>
                <a:gd name="connsiteX389" fmla="*/ 559072 w 575588"/>
                <a:gd name="connsiteY389" fmla="*/ 211449 h 483672"/>
                <a:gd name="connsiteX390" fmla="*/ 560342 w 575588"/>
                <a:gd name="connsiteY390" fmla="*/ 210182 h 483672"/>
                <a:gd name="connsiteX391" fmla="*/ 574318 w 575588"/>
                <a:gd name="connsiteY391" fmla="*/ 211449 h 483672"/>
                <a:gd name="connsiteX392" fmla="*/ 574318 w 575588"/>
                <a:gd name="connsiteY392" fmla="*/ 224110 h 483672"/>
                <a:gd name="connsiteX393" fmla="*/ 569236 w 575588"/>
                <a:gd name="connsiteY393" fmla="*/ 226642 h 483672"/>
                <a:gd name="connsiteX394" fmla="*/ 570506 w 575588"/>
                <a:gd name="connsiteY394" fmla="*/ 232973 h 483672"/>
                <a:gd name="connsiteX395" fmla="*/ 574318 w 575588"/>
                <a:gd name="connsiteY395" fmla="*/ 235506 h 483672"/>
                <a:gd name="connsiteX396" fmla="*/ 575589 w 575588"/>
                <a:gd name="connsiteY396" fmla="*/ 246901 h 483672"/>
                <a:gd name="connsiteX397" fmla="*/ 574318 w 575588"/>
                <a:gd name="connsiteY397" fmla="*/ 246901 h 483672"/>
                <a:gd name="connsiteX398" fmla="*/ 564153 w 575588"/>
                <a:gd name="connsiteY398" fmla="*/ 248167 h 483672"/>
                <a:gd name="connsiteX399" fmla="*/ 514600 w 575588"/>
                <a:gd name="connsiteY399" fmla="*/ 287418 h 483672"/>
                <a:gd name="connsiteX400" fmla="*/ 504434 w 575588"/>
                <a:gd name="connsiteY400" fmla="*/ 351992 h 483672"/>
                <a:gd name="connsiteX401" fmla="*/ 504434 w 575588"/>
                <a:gd name="connsiteY401" fmla="*/ 354525 h 483672"/>
                <a:gd name="connsiteX402" fmla="*/ 503164 w 575588"/>
                <a:gd name="connsiteY402" fmla="*/ 372251 h 483672"/>
                <a:gd name="connsiteX403" fmla="*/ 498081 w 575588"/>
                <a:gd name="connsiteY403" fmla="*/ 414034 h 483672"/>
                <a:gd name="connsiteX404" fmla="*/ 454880 w 575588"/>
                <a:gd name="connsiteY404" fmla="*/ 465947 h 483672"/>
                <a:gd name="connsiteX405" fmla="*/ 423115 w 575588"/>
                <a:gd name="connsiteY405" fmla="*/ 483673 h 48367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</a:cxnLst>
              <a:rect l="l" t="t" r="r" b="b"/>
              <a:pathLst>
                <a:path w="575588" h="483672">
                  <a:moveTo>
                    <a:pt x="363396" y="471011"/>
                  </a:moveTo>
                  <a:cubicBezTo>
                    <a:pt x="364667" y="471011"/>
                    <a:pt x="365937" y="471011"/>
                    <a:pt x="367207" y="471011"/>
                  </a:cubicBezTo>
                  <a:cubicBezTo>
                    <a:pt x="369749" y="472277"/>
                    <a:pt x="374832" y="472277"/>
                    <a:pt x="379913" y="473543"/>
                  </a:cubicBezTo>
                  <a:cubicBezTo>
                    <a:pt x="386266" y="474810"/>
                    <a:pt x="393891" y="476076"/>
                    <a:pt x="400244" y="477342"/>
                  </a:cubicBezTo>
                  <a:cubicBezTo>
                    <a:pt x="406598" y="478608"/>
                    <a:pt x="415491" y="479874"/>
                    <a:pt x="423115" y="479874"/>
                  </a:cubicBezTo>
                  <a:cubicBezTo>
                    <a:pt x="430738" y="479874"/>
                    <a:pt x="442174" y="478608"/>
                    <a:pt x="449797" y="474810"/>
                  </a:cubicBezTo>
                  <a:cubicBezTo>
                    <a:pt x="462503" y="467213"/>
                    <a:pt x="487916" y="441889"/>
                    <a:pt x="491728" y="424163"/>
                  </a:cubicBezTo>
                  <a:cubicBezTo>
                    <a:pt x="494269" y="412768"/>
                    <a:pt x="495541" y="397574"/>
                    <a:pt x="496811" y="383646"/>
                  </a:cubicBezTo>
                  <a:cubicBezTo>
                    <a:pt x="496811" y="377315"/>
                    <a:pt x="498081" y="370985"/>
                    <a:pt x="498081" y="364654"/>
                  </a:cubicBezTo>
                  <a:lnTo>
                    <a:pt x="498081" y="362122"/>
                  </a:lnTo>
                  <a:cubicBezTo>
                    <a:pt x="499352" y="345661"/>
                    <a:pt x="504434" y="311475"/>
                    <a:pt x="508247" y="297547"/>
                  </a:cubicBezTo>
                  <a:cubicBezTo>
                    <a:pt x="512058" y="284886"/>
                    <a:pt x="527306" y="258296"/>
                    <a:pt x="560342" y="255764"/>
                  </a:cubicBezTo>
                  <a:cubicBezTo>
                    <a:pt x="564153" y="255764"/>
                    <a:pt x="566695" y="255764"/>
                    <a:pt x="569236" y="255764"/>
                  </a:cubicBezTo>
                  <a:lnTo>
                    <a:pt x="569236" y="249433"/>
                  </a:lnTo>
                  <a:lnTo>
                    <a:pt x="565425" y="246901"/>
                  </a:lnTo>
                  <a:lnTo>
                    <a:pt x="564153" y="236772"/>
                  </a:lnTo>
                  <a:lnTo>
                    <a:pt x="570506" y="232973"/>
                  </a:lnTo>
                  <a:lnTo>
                    <a:pt x="570506" y="224110"/>
                  </a:lnTo>
                  <a:lnTo>
                    <a:pt x="560342" y="224110"/>
                  </a:lnTo>
                  <a:lnTo>
                    <a:pt x="556529" y="226642"/>
                  </a:lnTo>
                  <a:lnTo>
                    <a:pt x="551447" y="213981"/>
                  </a:lnTo>
                  <a:cubicBezTo>
                    <a:pt x="550176" y="213981"/>
                    <a:pt x="548906" y="213981"/>
                    <a:pt x="546365" y="215247"/>
                  </a:cubicBezTo>
                  <a:cubicBezTo>
                    <a:pt x="545094" y="216513"/>
                    <a:pt x="543823" y="217779"/>
                    <a:pt x="542553" y="219046"/>
                  </a:cubicBezTo>
                  <a:cubicBezTo>
                    <a:pt x="540012" y="220312"/>
                    <a:pt x="538741" y="222844"/>
                    <a:pt x="536200" y="222844"/>
                  </a:cubicBezTo>
                  <a:cubicBezTo>
                    <a:pt x="534930" y="222844"/>
                    <a:pt x="533659" y="224110"/>
                    <a:pt x="532387" y="225376"/>
                  </a:cubicBezTo>
                  <a:cubicBezTo>
                    <a:pt x="529847" y="226642"/>
                    <a:pt x="527306" y="229175"/>
                    <a:pt x="524764" y="229175"/>
                  </a:cubicBezTo>
                  <a:lnTo>
                    <a:pt x="524764" y="229175"/>
                  </a:lnTo>
                  <a:cubicBezTo>
                    <a:pt x="520953" y="229175"/>
                    <a:pt x="512058" y="225376"/>
                    <a:pt x="509517" y="224110"/>
                  </a:cubicBezTo>
                  <a:lnTo>
                    <a:pt x="486646" y="244369"/>
                  </a:lnTo>
                  <a:lnTo>
                    <a:pt x="482835" y="244369"/>
                  </a:lnTo>
                  <a:lnTo>
                    <a:pt x="482835" y="244369"/>
                  </a:lnTo>
                  <a:cubicBezTo>
                    <a:pt x="481563" y="244369"/>
                    <a:pt x="475210" y="239304"/>
                    <a:pt x="472669" y="236772"/>
                  </a:cubicBezTo>
                  <a:cubicBezTo>
                    <a:pt x="470128" y="232973"/>
                    <a:pt x="468857" y="224110"/>
                    <a:pt x="468857" y="221578"/>
                  </a:cubicBezTo>
                  <a:cubicBezTo>
                    <a:pt x="468857" y="217779"/>
                    <a:pt x="467586" y="208916"/>
                    <a:pt x="467586" y="207650"/>
                  </a:cubicBezTo>
                  <a:cubicBezTo>
                    <a:pt x="467586" y="207650"/>
                    <a:pt x="467586" y="207650"/>
                    <a:pt x="465046" y="207650"/>
                  </a:cubicBezTo>
                  <a:cubicBezTo>
                    <a:pt x="465046" y="207650"/>
                    <a:pt x="463775" y="207650"/>
                    <a:pt x="463775" y="207650"/>
                  </a:cubicBezTo>
                  <a:cubicBezTo>
                    <a:pt x="461233" y="207650"/>
                    <a:pt x="458693" y="207650"/>
                    <a:pt x="457422" y="206384"/>
                  </a:cubicBezTo>
                  <a:cubicBezTo>
                    <a:pt x="454880" y="205118"/>
                    <a:pt x="451069" y="201319"/>
                    <a:pt x="448527" y="197521"/>
                  </a:cubicBezTo>
                  <a:lnTo>
                    <a:pt x="447257" y="196255"/>
                  </a:lnTo>
                  <a:cubicBezTo>
                    <a:pt x="444716" y="193722"/>
                    <a:pt x="442174" y="191190"/>
                    <a:pt x="438363" y="189924"/>
                  </a:cubicBezTo>
                  <a:cubicBezTo>
                    <a:pt x="433280" y="188658"/>
                    <a:pt x="430738" y="186125"/>
                    <a:pt x="429468" y="183593"/>
                  </a:cubicBezTo>
                  <a:lnTo>
                    <a:pt x="429468" y="182327"/>
                  </a:lnTo>
                  <a:cubicBezTo>
                    <a:pt x="428197" y="179795"/>
                    <a:pt x="425657" y="173464"/>
                    <a:pt x="423115" y="172198"/>
                  </a:cubicBezTo>
                  <a:cubicBezTo>
                    <a:pt x="419304" y="169665"/>
                    <a:pt x="402785" y="146875"/>
                    <a:pt x="398973" y="141810"/>
                  </a:cubicBezTo>
                  <a:lnTo>
                    <a:pt x="398973" y="141810"/>
                  </a:lnTo>
                  <a:lnTo>
                    <a:pt x="396432" y="145608"/>
                  </a:lnTo>
                  <a:lnTo>
                    <a:pt x="388809" y="145608"/>
                  </a:lnTo>
                  <a:lnTo>
                    <a:pt x="387538" y="135479"/>
                  </a:lnTo>
                  <a:lnTo>
                    <a:pt x="377373" y="135479"/>
                  </a:lnTo>
                  <a:lnTo>
                    <a:pt x="377373" y="134213"/>
                  </a:lnTo>
                  <a:cubicBezTo>
                    <a:pt x="377373" y="134213"/>
                    <a:pt x="376102" y="125350"/>
                    <a:pt x="374832" y="121551"/>
                  </a:cubicBezTo>
                  <a:cubicBezTo>
                    <a:pt x="373560" y="120285"/>
                    <a:pt x="369749" y="102559"/>
                    <a:pt x="362126" y="75970"/>
                  </a:cubicBezTo>
                  <a:cubicBezTo>
                    <a:pt x="357043" y="56977"/>
                    <a:pt x="350690" y="34186"/>
                    <a:pt x="350690" y="32920"/>
                  </a:cubicBezTo>
                  <a:cubicBezTo>
                    <a:pt x="350690" y="32920"/>
                    <a:pt x="346878" y="31654"/>
                    <a:pt x="344337" y="30388"/>
                  </a:cubicBezTo>
                  <a:lnTo>
                    <a:pt x="335442" y="30388"/>
                  </a:lnTo>
                  <a:cubicBezTo>
                    <a:pt x="332901" y="31654"/>
                    <a:pt x="325278" y="36719"/>
                    <a:pt x="322736" y="37985"/>
                  </a:cubicBezTo>
                  <a:cubicBezTo>
                    <a:pt x="320195" y="40517"/>
                    <a:pt x="317654" y="40517"/>
                    <a:pt x="315112" y="40517"/>
                  </a:cubicBezTo>
                  <a:cubicBezTo>
                    <a:pt x="313842" y="40517"/>
                    <a:pt x="312572" y="40517"/>
                    <a:pt x="312572" y="39251"/>
                  </a:cubicBezTo>
                  <a:cubicBezTo>
                    <a:pt x="311301" y="37985"/>
                    <a:pt x="308759" y="35452"/>
                    <a:pt x="307489" y="32920"/>
                  </a:cubicBezTo>
                  <a:lnTo>
                    <a:pt x="303676" y="32920"/>
                  </a:lnTo>
                  <a:lnTo>
                    <a:pt x="283347" y="45582"/>
                  </a:lnTo>
                  <a:lnTo>
                    <a:pt x="280806" y="44316"/>
                  </a:lnTo>
                  <a:lnTo>
                    <a:pt x="259205" y="21525"/>
                  </a:lnTo>
                  <a:lnTo>
                    <a:pt x="251581" y="26589"/>
                  </a:lnTo>
                  <a:lnTo>
                    <a:pt x="246499" y="26589"/>
                  </a:lnTo>
                  <a:lnTo>
                    <a:pt x="243958" y="24057"/>
                  </a:lnTo>
                  <a:lnTo>
                    <a:pt x="236335" y="29122"/>
                  </a:lnTo>
                  <a:lnTo>
                    <a:pt x="232522" y="27855"/>
                  </a:lnTo>
                  <a:lnTo>
                    <a:pt x="232522" y="12662"/>
                  </a:lnTo>
                  <a:lnTo>
                    <a:pt x="223628" y="12662"/>
                  </a:lnTo>
                  <a:lnTo>
                    <a:pt x="219816" y="10129"/>
                  </a:lnTo>
                  <a:cubicBezTo>
                    <a:pt x="217275" y="10129"/>
                    <a:pt x="205839" y="10129"/>
                    <a:pt x="199486" y="11395"/>
                  </a:cubicBezTo>
                  <a:cubicBezTo>
                    <a:pt x="193133" y="12662"/>
                    <a:pt x="188050" y="16460"/>
                    <a:pt x="181697" y="21525"/>
                  </a:cubicBezTo>
                  <a:lnTo>
                    <a:pt x="179157" y="22791"/>
                  </a:lnTo>
                  <a:cubicBezTo>
                    <a:pt x="174074" y="26589"/>
                    <a:pt x="172804" y="30388"/>
                    <a:pt x="170261" y="34186"/>
                  </a:cubicBezTo>
                  <a:cubicBezTo>
                    <a:pt x="168991" y="35452"/>
                    <a:pt x="168991" y="36719"/>
                    <a:pt x="167721" y="39251"/>
                  </a:cubicBezTo>
                  <a:cubicBezTo>
                    <a:pt x="163908" y="44316"/>
                    <a:pt x="161368" y="48114"/>
                    <a:pt x="160097" y="50646"/>
                  </a:cubicBezTo>
                  <a:lnTo>
                    <a:pt x="160097" y="51913"/>
                  </a:lnTo>
                  <a:cubicBezTo>
                    <a:pt x="158827" y="53179"/>
                    <a:pt x="156285" y="55711"/>
                    <a:pt x="153744" y="55711"/>
                  </a:cubicBezTo>
                  <a:lnTo>
                    <a:pt x="153744" y="55711"/>
                  </a:lnTo>
                  <a:cubicBezTo>
                    <a:pt x="152474" y="55711"/>
                    <a:pt x="151202" y="54445"/>
                    <a:pt x="149932" y="51913"/>
                  </a:cubicBezTo>
                  <a:cubicBezTo>
                    <a:pt x="148662" y="50646"/>
                    <a:pt x="147391" y="49380"/>
                    <a:pt x="146121" y="48114"/>
                  </a:cubicBezTo>
                  <a:cubicBezTo>
                    <a:pt x="144849" y="46848"/>
                    <a:pt x="143579" y="45582"/>
                    <a:pt x="142309" y="44316"/>
                  </a:cubicBezTo>
                  <a:lnTo>
                    <a:pt x="132143" y="59509"/>
                  </a:lnTo>
                  <a:cubicBezTo>
                    <a:pt x="133415" y="60776"/>
                    <a:pt x="135955" y="64574"/>
                    <a:pt x="135955" y="67106"/>
                  </a:cubicBezTo>
                  <a:cubicBezTo>
                    <a:pt x="135955" y="69639"/>
                    <a:pt x="134685" y="72171"/>
                    <a:pt x="132143" y="74703"/>
                  </a:cubicBezTo>
                  <a:cubicBezTo>
                    <a:pt x="130873" y="75970"/>
                    <a:pt x="130873" y="75970"/>
                    <a:pt x="130873" y="77236"/>
                  </a:cubicBezTo>
                  <a:cubicBezTo>
                    <a:pt x="130873" y="78502"/>
                    <a:pt x="129602" y="78502"/>
                    <a:pt x="129602" y="81034"/>
                  </a:cubicBezTo>
                  <a:cubicBezTo>
                    <a:pt x="127062" y="86099"/>
                    <a:pt x="123249" y="93696"/>
                    <a:pt x="121979" y="97494"/>
                  </a:cubicBezTo>
                  <a:cubicBezTo>
                    <a:pt x="120709" y="103825"/>
                    <a:pt x="115626" y="115221"/>
                    <a:pt x="114356" y="115221"/>
                  </a:cubicBezTo>
                  <a:lnTo>
                    <a:pt x="114356" y="116487"/>
                  </a:lnTo>
                  <a:lnTo>
                    <a:pt x="105460" y="115221"/>
                  </a:lnTo>
                  <a:lnTo>
                    <a:pt x="105460" y="113954"/>
                  </a:lnTo>
                  <a:cubicBezTo>
                    <a:pt x="105460" y="113954"/>
                    <a:pt x="102920" y="108890"/>
                    <a:pt x="102920" y="105091"/>
                  </a:cubicBezTo>
                  <a:cubicBezTo>
                    <a:pt x="102920" y="105091"/>
                    <a:pt x="102920" y="103825"/>
                    <a:pt x="102920" y="102559"/>
                  </a:cubicBezTo>
                  <a:cubicBezTo>
                    <a:pt x="102920" y="98760"/>
                    <a:pt x="102920" y="91163"/>
                    <a:pt x="100378" y="88631"/>
                  </a:cubicBezTo>
                  <a:cubicBezTo>
                    <a:pt x="99107" y="87365"/>
                    <a:pt x="96567" y="86099"/>
                    <a:pt x="94024" y="84833"/>
                  </a:cubicBezTo>
                  <a:cubicBezTo>
                    <a:pt x="90214" y="82300"/>
                    <a:pt x="87671" y="81034"/>
                    <a:pt x="85131" y="78502"/>
                  </a:cubicBezTo>
                  <a:lnTo>
                    <a:pt x="85131" y="78502"/>
                  </a:lnTo>
                  <a:cubicBezTo>
                    <a:pt x="82590" y="74703"/>
                    <a:pt x="80048" y="72171"/>
                    <a:pt x="73695" y="72171"/>
                  </a:cubicBezTo>
                  <a:cubicBezTo>
                    <a:pt x="71154" y="72171"/>
                    <a:pt x="66071" y="70905"/>
                    <a:pt x="62259" y="70905"/>
                  </a:cubicBezTo>
                  <a:cubicBezTo>
                    <a:pt x="55906" y="70905"/>
                    <a:pt x="49553" y="72171"/>
                    <a:pt x="47012" y="73437"/>
                  </a:cubicBezTo>
                  <a:cubicBezTo>
                    <a:pt x="44472" y="74703"/>
                    <a:pt x="41929" y="75970"/>
                    <a:pt x="40659" y="77236"/>
                  </a:cubicBezTo>
                  <a:cubicBezTo>
                    <a:pt x="38119" y="78502"/>
                    <a:pt x="34306" y="81034"/>
                    <a:pt x="33036" y="81034"/>
                  </a:cubicBezTo>
                  <a:cubicBezTo>
                    <a:pt x="31765" y="81034"/>
                    <a:pt x="30494" y="81034"/>
                    <a:pt x="27953" y="82300"/>
                  </a:cubicBezTo>
                  <a:cubicBezTo>
                    <a:pt x="24140" y="82300"/>
                    <a:pt x="16517" y="83567"/>
                    <a:pt x="13976" y="84833"/>
                  </a:cubicBezTo>
                  <a:cubicBezTo>
                    <a:pt x="12706" y="86099"/>
                    <a:pt x="12706" y="88631"/>
                    <a:pt x="12706" y="91163"/>
                  </a:cubicBezTo>
                  <a:cubicBezTo>
                    <a:pt x="12706" y="93696"/>
                    <a:pt x="12706" y="96228"/>
                    <a:pt x="11434" y="97494"/>
                  </a:cubicBezTo>
                  <a:cubicBezTo>
                    <a:pt x="8894" y="101293"/>
                    <a:pt x="7623" y="103825"/>
                    <a:pt x="7623" y="106357"/>
                  </a:cubicBezTo>
                  <a:cubicBezTo>
                    <a:pt x="7623" y="107624"/>
                    <a:pt x="7623" y="108890"/>
                    <a:pt x="7623" y="110156"/>
                  </a:cubicBezTo>
                  <a:cubicBezTo>
                    <a:pt x="8894" y="116487"/>
                    <a:pt x="10164" y="120285"/>
                    <a:pt x="10164" y="121551"/>
                  </a:cubicBezTo>
                  <a:cubicBezTo>
                    <a:pt x="11434" y="121551"/>
                    <a:pt x="12706" y="121551"/>
                    <a:pt x="15247" y="121551"/>
                  </a:cubicBezTo>
                  <a:cubicBezTo>
                    <a:pt x="17787" y="121551"/>
                    <a:pt x="21600" y="121551"/>
                    <a:pt x="25412" y="121551"/>
                  </a:cubicBezTo>
                  <a:cubicBezTo>
                    <a:pt x="29223" y="121551"/>
                    <a:pt x="30494" y="121551"/>
                    <a:pt x="31765" y="121551"/>
                  </a:cubicBezTo>
                  <a:cubicBezTo>
                    <a:pt x="33036" y="121551"/>
                    <a:pt x="34306" y="122817"/>
                    <a:pt x="35576" y="122817"/>
                  </a:cubicBezTo>
                  <a:cubicBezTo>
                    <a:pt x="38119" y="124084"/>
                    <a:pt x="41929" y="124084"/>
                    <a:pt x="43200" y="124084"/>
                  </a:cubicBezTo>
                  <a:cubicBezTo>
                    <a:pt x="48283" y="124084"/>
                    <a:pt x="58448" y="125350"/>
                    <a:pt x="62259" y="130414"/>
                  </a:cubicBezTo>
                  <a:cubicBezTo>
                    <a:pt x="63531" y="132947"/>
                    <a:pt x="64801" y="135479"/>
                    <a:pt x="66071" y="138011"/>
                  </a:cubicBezTo>
                  <a:cubicBezTo>
                    <a:pt x="67342" y="141810"/>
                    <a:pt x="69884" y="145608"/>
                    <a:pt x="71154" y="146875"/>
                  </a:cubicBezTo>
                  <a:cubicBezTo>
                    <a:pt x="72425" y="148141"/>
                    <a:pt x="73695" y="148141"/>
                    <a:pt x="76237" y="149407"/>
                  </a:cubicBezTo>
                  <a:cubicBezTo>
                    <a:pt x="80048" y="150673"/>
                    <a:pt x="85131" y="153205"/>
                    <a:pt x="86401" y="157004"/>
                  </a:cubicBezTo>
                  <a:cubicBezTo>
                    <a:pt x="87671" y="162068"/>
                    <a:pt x="88943" y="165867"/>
                    <a:pt x="90214" y="167133"/>
                  </a:cubicBezTo>
                  <a:cubicBezTo>
                    <a:pt x="91484" y="169665"/>
                    <a:pt x="92754" y="173464"/>
                    <a:pt x="92754" y="173464"/>
                  </a:cubicBezTo>
                  <a:lnTo>
                    <a:pt x="92754" y="173464"/>
                  </a:lnTo>
                  <a:lnTo>
                    <a:pt x="91484" y="177262"/>
                  </a:lnTo>
                  <a:lnTo>
                    <a:pt x="77507" y="177262"/>
                  </a:lnTo>
                  <a:cubicBezTo>
                    <a:pt x="77507" y="178528"/>
                    <a:pt x="77507" y="179795"/>
                    <a:pt x="77507" y="181061"/>
                  </a:cubicBezTo>
                  <a:cubicBezTo>
                    <a:pt x="78778" y="182327"/>
                    <a:pt x="81318" y="186125"/>
                    <a:pt x="81318" y="188658"/>
                  </a:cubicBezTo>
                  <a:cubicBezTo>
                    <a:pt x="81318" y="189924"/>
                    <a:pt x="85131" y="196255"/>
                    <a:pt x="86401" y="197521"/>
                  </a:cubicBezTo>
                  <a:cubicBezTo>
                    <a:pt x="87671" y="197521"/>
                    <a:pt x="87671" y="197521"/>
                    <a:pt x="88943" y="197521"/>
                  </a:cubicBezTo>
                  <a:cubicBezTo>
                    <a:pt x="91484" y="197521"/>
                    <a:pt x="94024" y="197521"/>
                    <a:pt x="95296" y="201319"/>
                  </a:cubicBezTo>
                  <a:cubicBezTo>
                    <a:pt x="96567" y="205118"/>
                    <a:pt x="97837" y="210182"/>
                    <a:pt x="97837" y="212715"/>
                  </a:cubicBezTo>
                  <a:lnTo>
                    <a:pt x="97837" y="227909"/>
                  </a:lnTo>
                  <a:lnTo>
                    <a:pt x="105460" y="226642"/>
                  </a:lnTo>
                  <a:lnTo>
                    <a:pt x="110543" y="222844"/>
                  </a:lnTo>
                  <a:lnTo>
                    <a:pt x="120709" y="224110"/>
                  </a:lnTo>
                  <a:lnTo>
                    <a:pt x="120709" y="225376"/>
                  </a:lnTo>
                  <a:cubicBezTo>
                    <a:pt x="120709" y="225376"/>
                    <a:pt x="123249" y="232973"/>
                    <a:pt x="124520" y="236772"/>
                  </a:cubicBezTo>
                  <a:cubicBezTo>
                    <a:pt x="124520" y="238038"/>
                    <a:pt x="125790" y="240570"/>
                    <a:pt x="125790" y="241836"/>
                  </a:cubicBezTo>
                  <a:cubicBezTo>
                    <a:pt x="125790" y="244369"/>
                    <a:pt x="127062" y="250700"/>
                    <a:pt x="128332" y="251966"/>
                  </a:cubicBezTo>
                  <a:cubicBezTo>
                    <a:pt x="129602" y="251966"/>
                    <a:pt x="130873" y="253232"/>
                    <a:pt x="132143" y="253232"/>
                  </a:cubicBezTo>
                  <a:cubicBezTo>
                    <a:pt x="134685" y="253232"/>
                    <a:pt x="137226" y="254498"/>
                    <a:pt x="138496" y="257030"/>
                  </a:cubicBezTo>
                  <a:cubicBezTo>
                    <a:pt x="138496" y="258296"/>
                    <a:pt x="138496" y="258296"/>
                    <a:pt x="138496" y="260829"/>
                  </a:cubicBezTo>
                  <a:cubicBezTo>
                    <a:pt x="138496" y="265893"/>
                    <a:pt x="138496" y="268426"/>
                    <a:pt x="139768" y="268426"/>
                  </a:cubicBezTo>
                  <a:cubicBezTo>
                    <a:pt x="139768" y="268426"/>
                    <a:pt x="141038" y="268426"/>
                    <a:pt x="146121" y="268426"/>
                  </a:cubicBezTo>
                  <a:cubicBezTo>
                    <a:pt x="151202" y="268426"/>
                    <a:pt x="157555" y="268426"/>
                    <a:pt x="160097" y="268426"/>
                  </a:cubicBezTo>
                  <a:lnTo>
                    <a:pt x="162638" y="267160"/>
                  </a:lnTo>
                  <a:lnTo>
                    <a:pt x="166451" y="268426"/>
                  </a:lnTo>
                  <a:lnTo>
                    <a:pt x="166451" y="269692"/>
                  </a:lnTo>
                  <a:cubicBezTo>
                    <a:pt x="166451" y="269692"/>
                    <a:pt x="170261" y="291217"/>
                    <a:pt x="172804" y="298814"/>
                  </a:cubicBezTo>
                  <a:cubicBezTo>
                    <a:pt x="174074" y="302612"/>
                    <a:pt x="175344" y="306410"/>
                    <a:pt x="176615" y="310209"/>
                  </a:cubicBezTo>
                  <a:cubicBezTo>
                    <a:pt x="177886" y="315274"/>
                    <a:pt x="180427" y="320338"/>
                    <a:pt x="180427" y="322871"/>
                  </a:cubicBezTo>
                  <a:cubicBezTo>
                    <a:pt x="180427" y="322871"/>
                    <a:pt x="180427" y="324137"/>
                    <a:pt x="180427" y="325403"/>
                  </a:cubicBezTo>
                  <a:cubicBezTo>
                    <a:pt x="181697" y="330468"/>
                    <a:pt x="182968" y="341863"/>
                    <a:pt x="189321" y="343129"/>
                  </a:cubicBezTo>
                  <a:cubicBezTo>
                    <a:pt x="194404" y="344395"/>
                    <a:pt x="199486" y="344395"/>
                    <a:pt x="203299" y="344395"/>
                  </a:cubicBezTo>
                  <a:cubicBezTo>
                    <a:pt x="205839" y="344395"/>
                    <a:pt x="205839" y="344395"/>
                    <a:pt x="205839" y="344395"/>
                  </a:cubicBezTo>
                  <a:cubicBezTo>
                    <a:pt x="207110" y="344395"/>
                    <a:pt x="207110" y="345661"/>
                    <a:pt x="207110" y="348194"/>
                  </a:cubicBezTo>
                  <a:cubicBezTo>
                    <a:pt x="207110" y="349460"/>
                    <a:pt x="207110" y="349460"/>
                    <a:pt x="207110" y="350726"/>
                  </a:cubicBezTo>
                  <a:cubicBezTo>
                    <a:pt x="207110" y="351992"/>
                    <a:pt x="208380" y="362122"/>
                    <a:pt x="208380" y="365920"/>
                  </a:cubicBezTo>
                  <a:cubicBezTo>
                    <a:pt x="208380" y="368452"/>
                    <a:pt x="208380" y="373517"/>
                    <a:pt x="209652" y="377315"/>
                  </a:cubicBezTo>
                  <a:cubicBezTo>
                    <a:pt x="212192" y="377315"/>
                    <a:pt x="214733" y="376049"/>
                    <a:pt x="217275" y="376049"/>
                  </a:cubicBezTo>
                  <a:cubicBezTo>
                    <a:pt x="221086" y="374783"/>
                    <a:pt x="223628" y="374783"/>
                    <a:pt x="229981" y="373517"/>
                  </a:cubicBezTo>
                  <a:cubicBezTo>
                    <a:pt x="236335" y="373517"/>
                    <a:pt x="243958" y="370985"/>
                    <a:pt x="246499" y="368452"/>
                  </a:cubicBezTo>
                  <a:cubicBezTo>
                    <a:pt x="250311" y="367186"/>
                    <a:pt x="257934" y="364654"/>
                    <a:pt x="263017" y="364654"/>
                  </a:cubicBezTo>
                  <a:cubicBezTo>
                    <a:pt x="266830" y="364654"/>
                    <a:pt x="270641" y="365920"/>
                    <a:pt x="270641" y="365920"/>
                  </a:cubicBezTo>
                  <a:lnTo>
                    <a:pt x="270641" y="365920"/>
                  </a:lnTo>
                  <a:lnTo>
                    <a:pt x="273183" y="369718"/>
                  </a:lnTo>
                  <a:lnTo>
                    <a:pt x="274453" y="369718"/>
                  </a:lnTo>
                  <a:cubicBezTo>
                    <a:pt x="275723" y="367186"/>
                    <a:pt x="278264" y="364654"/>
                    <a:pt x="280806" y="364654"/>
                  </a:cubicBezTo>
                  <a:cubicBezTo>
                    <a:pt x="282076" y="364654"/>
                    <a:pt x="285889" y="364654"/>
                    <a:pt x="289700" y="362122"/>
                  </a:cubicBezTo>
                  <a:cubicBezTo>
                    <a:pt x="294783" y="359589"/>
                    <a:pt x="298595" y="355791"/>
                    <a:pt x="302406" y="350726"/>
                  </a:cubicBezTo>
                  <a:cubicBezTo>
                    <a:pt x="303676" y="349460"/>
                    <a:pt x="304948" y="346927"/>
                    <a:pt x="306218" y="345661"/>
                  </a:cubicBezTo>
                  <a:cubicBezTo>
                    <a:pt x="308759" y="343129"/>
                    <a:pt x="310029" y="340597"/>
                    <a:pt x="312572" y="340597"/>
                  </a:cubicBezTo>
                  <a:cubicBezTo>
                    <a:pt x="315112" y="339331"/>
                    <a:pt x="317654" y="336798"/>
                    <a:pt x="317654" y="336798"/>
                  </a:cubicBezTo>
                  <a:lnTo>
                    <a:pt x="317654" y="336798"/>
                  </a:lnTo>
                  <a:lnTo>
                    <a:pt x="324007" y="338064"/>
                  </a:lnTo>
                  <a:lnTo>
                    <a:pt x="324007" y="339331"/>
                  </a:lnTo>
                  <a:cubicBezTo>
                    <a:pt x="324007" y="339331"/>
                    <a:pt x="325278" y="345661"/>
                    <a:pt x="326548" y="349460"/>
                  </a:cubicBezTo>
                  <a:cubicBezTo>
                    <a:pt x="326548" y="350726"/>
                    <a:pt x="326548" y="353258"/>
                    <a:pt x="326548" y="355791"/>
                  </a:cubicBezTo>
                  <a:cubicBezTo>
                    <a:pt x="326548" y="359589"/>
                    <a:pt x="327818" y="367186"/>
                    <a:pt x="327818" y="367186"/>
                  </a:cubicBezTo>
                  <a:cubicBezTo>
                    <a:pt x="327818" y="367186"/>
                    <a:pt x="329089" y="368452"/>
                    <a:pt x="329089" y="368452"/>
                  </a:cubicBezTo>
                  <a:cubicBezTo>
                    <a:pt x="331631" y="369718"/>
                    <a:pt x="334171" y="372251"/>
                    <a:pt x="335442" y="376049"/>
                  </a:cubicBezTo>
                  <a:cubicBezTo>
                    <a:pt x="336714" y="379848"/>
                    <a:pt x="339254" y="389977"/>
                    <a:pt x="339254" y="392509"/>
                  </a:cubicBezTo>
                  <a:cubicBezTo>
                    <a:pt x="339254" y="393776"/>
                    <a:pt x="339254" y="393776"/>
                    <a:pt x="339254" y="395042"/>
                  </a:cubicBezTo>
                  <a:cubicBezTo>
                    <a:pt x="339254" y="397574"/>
                    <a:pt x="340525" y="400106"/>
                    <a:pt x="339254" y="401372"/>
                  </a:cubicBezTo>
                  <a:cubicBezTo>
                    <a:pt x="339254" y="401372"/>
                    <a:pt x="337984" y="402639"/>
                    <a:pt x="337984" y="402639"/>
                  </a:cubicBezTo>
                  <a:cubicBezTo>
                    <a:pt x="336714" y="403905"/>
                    <a:pt x="336714" y="403905"/>
                    <a:pt x="336714" y="403905"/>
                  </a:cubicBezTo>
                  <a:lnTo>
                    <a:pt x="336714" y="403905"/>
                  </a:lnTo>
                  <a:cubicBezTo>
                    <a:pt x="337984" y="406437"/>
                    <a:pt x="339254" y="408969"/>
                    <a:pt x="339254" y="411502"/>
                  </a:cubicBezTo>
                  <a:cubicBezTo>
                    <a:pt x="339254" y="412768"/>
                    <a:pt x="336714" y="414034"/>
                    <a:pt x="335442" y="415300"/>
                  </a:cubicBezTo>
                  <a:cubicBezTo>
                    <a:pt x="335442" y="415300"/>
                    <a:pt x="334171" y="416566"/>
                    <a:pt x="334171" y="416566"/>
                  </a:cubicBezTo>
                  <a:cubicBezTo>
                    <a:pt x="335442" y="417832"/>
                    <a:pt x="337984" y="421631"/>
                    <a:pt x="341795" y="425429"/>
                  </a:cubicBezTo>
                  <a:cubicBezTo>
                    <a:pt x="341795" y="425429"/>
                    <a:pt x="343067" y="427962"/>
                    <a:pt x="343067" y="429228"/>
                  </a:cubicBezTo>
                  <a:cubicBezTo>
                    <a:pt x="343067" y="430494"/>
                    <a:pt x="341795" y="430494"/>
                    <a:pt x="341795" y="430494"/>
                  </a:cubicBezTo>
                  <a:cubicBezTo>
                    <a:pt x="340525" y="430494"/>
                    <a:pt x="339254" y="433026"/>
                    <a:pt x="336714" y="434293"/>
                  </a:cubicBezTo>
                  <a:lnTo>
                    <a:pt x="339254" y="438091"/>
                  </a:lnTo>
                  <a:lnTo>
                    <a:pt x="337984" y="445688"/>
                  </a:lnTo>
                  <a:lnTo>
                    <a:pt x="336714" y="446954"/>
                  </a:lnTo>
                  <a:lnTo>
                    <a:pt x="343067" y="452019"/>
                  </a:lnTo>
                  <a:lnTo>
                    <a:pt x="367207" y="474810"/>
                  </a:lnTo>
                  <a:cubicBezTo>
                    <a:pt x="359584" y="471011"/>
                    <a:pt x="362126" y="471011"/>
                    <a:pt x="363396" y="471011"/>
                  </a:cubicBezTo>
                  <a:moveTo>
                    <a:pt x="423115" y="483673"/>
                  </a:moveTo>
                  <a:cubicBezTo>
                    <a:pt x="415491" y="483673"/>
                    <a:pt x="406598" y="482407"/>
                    <a:pt x="398973" y="481140"/>
                  </a:cubicBezTo>
                  <a:cubicBezTo>
                    <a:pt x="392620" y="479874"/>
                    <a:pt x="384996" y="478608"/>
                    <a:pt x="378643" y="477342"/>
                  </a:cubicBezTo>
                  <a:cubicBezTo>
                    <a:pt x="373560" y="476076"/>
                    <a:pt x="368479" y="476076"/>
                    <a:pt x="365937" y="474810"/>
                  </a:cubicBezTo>
                  <a:cubicBezTo>
                    <a:pt x="363396" y="473543"/>
                    <a:pt x="362126" y="474810"/>
                    <a:pt x="358313" y="476076"/>
                  </a:cubicBezTo>
                  <a:lnTo>
                    <a:pt x="357043" y="476076"/>
                  </a:lnTo>
                  <a:lnTo>
                    <a:pt x="331631" y="452019"/>
                  </a:lnTo>
                  <a:lnTo>
                    <a:pt x="322736" y="445688"/>
                  </a:lnTo>
                  <a:lnTo>
                    <a:pt x="325278" y="441889"/>
                  </a:lnTo>
                  <a:lnTo>
                    <a:pt x="326548" y="435559"/>
                  </a:lnTo>
                  <a:lnTo>
                    <a:pt x="322736" y="430494"/>
                  </a:lnTo>
                  <a:lnTo>
                    <a:pt x="324007" y="429228"/>
                  </a:lnTo>
                  <a:cubicBezTo>
                    <a:pt x="325278" y="427962"/>
                    <a:pt x="327818" y="425429"/>
                    <a:pt x="330361" y="424163"/>
                  </a:cubicBezTo>
                  <a:cubicBezTo>
                    <a:pt x="330361" y="424163"/>
                    <a:pt x="330361" y="424163"/>
                    <a:pt x="330361" y="422897"/>
                  </a:cubicBezTo>
                  <a:cubicBezTo>
                    <a:pt x="326548" y="419099"/>
                    <a:pt x="322736" y="414034"/>
                    <a:pt x="322736" y="412768"/>
                  </a:cubicBezTo>
                  <a:cubicBezTo>
                    <a:pt x="322736" y="411502"/>
                    <a:pt x="324007" y="410235"/>
                    <a:pt x="325278" y="408969"/>
                  </a:cubicBezTo>
                  <a:cubicBezTo>
                    <a:pt x="326548" y="407703"/>
                    <a:pt x="327818" y="406437"/>
                    <a:pt x="327818" y="406437"/>
                  </a:cubicBezTo>
                  <a:cubicBezTo>
                    <a:pt x="327818" y="405171"/>
                    <a:pt x="326548" y="402639"/>
                    <a:pt x="326548" y="401372"/>
                  </a:cubicBezTo>
                  <a:lnTo>
                    <a:pt x="326548" y="401372"/>
                  </a:lnTo>
                  <a:cubicBezTo>
                    <a:pt x="325278" y="398840"/>
                    <a:pt x="326548" y="397574"/>
                    <a:pt x="327818" y="396308"/>
                  </a:cubicBezTo>
                  <a:cubicBezTo>
                    <a:pt x="327818" y="396308"/>
                    <a:pt x="329089" y="395042"/>
                    <a:pt x="329089" y="395042"/>
                  </a:cubicBezTo>
                  <a:cubicBezTo>
                    <a:pt x="329089" y="393776"/>
                    <a:pt x="329089" y="392509"/>
                    <a:pt x="329089" y="391243"/>
                  </a:cubicBezTo>
                  <a:cubicBezTo>
                    <a:pt x="329089" y="389977"/>
                    <a:pt x="329089" y="388711"/>
                    <a:pt x="329089" y="388711"/>
                  </a:cubicBezTo>
                  <a:cubicBezTo>
                    <a:pt x="329089" y="386178"/>
                    <a:pt x="326548" y="376049"/>
                    <a:pt x="325278" y="372251"/>
                  </a:cubicBezTo>
                  <a:cubicBezTo>
                    <a:pt x="324007" y="369718"/>
                    <a:pt x="321465" y="368452"/>
                    <a:pt x="320195" y="365920"/>
                  </a:cubicBezTo>
                  <a:cubicBezTo>
                    <a:pt x="318925" y="364654"/>
                    <a:pt x="318925" y="364654"/>
                    <a:pt x="317654" y="364654"/>
                  </a:cubicBezTo>
                  <a:cubicBezTo>
                    <a:pt x="316382" y="363388"/>
                    <a:pt x="316382" y="359589"/>
                    <a:pt x="315112" y="350726"/>
                  </a:cubicBezTo>
                  <a:cubicBezTo>
                    <a:pt x="315112" y="348194"/>
                    <a:pt x="315112" y="345661"/>
                    <a:pt x="315112" y="344395"/>
                  </a:cubicBezTo>
                  <a:cubicBezTo>
                    <a:pt x="315112" y="341863"/>
                    <a:pt x="313842" y="338064"/>
                    <a:pt x="312572" y="335532"/>
                  </a:cubicBezTo>
                  <a:lnTo>
                    <a:pt x="310029" y="335532"/>
                  </a:lnTo>
                  <a:cubicBezTo>
                    <a:pt x="308759" y="336798"/>
                    <a:pt x="306218" y="338064"/>
                    <a:pt x="304948" y="339331"/>
                  </a:cubicBezTo>
                  <a:cubicBezTo>
                    <a:pt x="303676" y="339331"/>
                    <a:pt x="302406" y="341863"/>
                    <a:pt x="299865" y="344395"/>
                  </a:cubicBezTo>
                  <a:cubicBezTo>
                    <a:pt x="298595" y="345661"/>
                    <a:pt x="297323" y="346927"/>
                    <a:pt x="296053" y="349460"/>
                  </a:cubicBezTo>
                  <a:cubicBezTo>
                    <a:pt x="292242" y="354525"/>
                    <a:pt x="288430" y="358323"/>
                    <a:pt x="283347" y="360855"/>
                  </a:cubicBezTo>
                  <a:cubicBezTo>
                    <a:pt x="279536" y="363388"/>
                    <a:pt x="275723" y="363388"/>
                    <a:pt x="273183" y="363388"/>
                  </a:cubicBezTo>
                  <a:cubicBezTo>
                    <a:pt x="273183" y="363388"/>
                    <a:pt x="270641" y="365920"/>
                    <a:pt x="269370" y="367186"/>
                  </a:cubicBezTo>
                  <a:lnTo>
                    <a:pt x="269370" y="367186"/>
                  </a:lnTo>
                  <a:lnTo>
                    <a:pt x="264287" y="368452"/>
                  </a:lnTo>
                  <a:lnTo>
                    <a:pt x="261747" y="363388"/>
                  </a:lnTo>
                  <a:cubicBezTo>
                    <a:pt x="260477" y="363388"/>
                    <a:pt x="257934" y="362122"/>
                    <a:pt x="255394" y="362122"/>
                  </a:cubicBezTo>
                  <a:cubicBezTo>
                    <a:pt x="255394" y="362122"/>
                    <a:pt x="255394" y="362122"/>
                    <a:pt x="255394" y="362122"/>
                  </a:cubicBezTo>
                  <a:cubicBezTo>
                    <a:pt x="251581" y="362122"/>
                    <a:pt x="243958" y="364654"/>
                    <a:pt x="241417" y="365920"/>
                  </a:cubicBezTo>
                  <a:cubicBezTo>
                    <a:pt x="237605" y="367186"/>
                    <a:pt x="229981" y="369718"/>
                    <a:pt x="223628" y="370985"/>
                  </a:cubicBezTo>
                  <a:cubicBezTo>
                    <a:pt x="218546" y="370985"/>
                    <a:pt x="216005" y="372251"/>
                    <a:pt x="212192" y="372251"/>
                  </a:cubicBezTo>
                  <a:cubicBezTo>
                    <a:pt x="208380" y="373517"/>
                    <a:pt x="203299" y="374783"/>
                    <a:pt x="202027" y="374783"/>
                  </a:cubicBezTo>
                  <a:lnTo>
                    <a:pt x="200757" y="374783"/>
                  </a:lnTo>
                  <a:lnTo>
                    <a:pt x="200757" y="373517"/>
                  </a:lnTo>
                  <a:cubicBezTo>
                    <a:pt x="200757" y="373517"/>
                    <a:pt x="199486" y="364654"/>
                    <a:pt x="199486" y="360855"/>
                  </a:cubicBezTo>
                  <a:cubicBezTo>
                    <a:pt x="199486" y="357057"/>
                    <a:pt x="199486" y="348194"/>
                    <a:pt x="198216" y="346927"/>
                  </a:cubicBezTo>
                  <a:cubicBezTo>
                    <a:pt x="198216" y="346927"/>
                    <a:pt x="198216" y="345661"/>
                    <a:pt x="198216" y="344395"/>
                  </a:cubicBezTo>
                  <a:cubicBezTo>
                    <a:pt x="198216" y="344395"/>
                    <a:pt x="198216" y="343129"/>
                    <a:pt x="198216" y="341863"/>
                  </a:cubicBezTo>
                  <a:cubicBezTo>
                    <a:pt x="198216" y="341863"/>
                    <a:pt x="196946" y="341863"/>
                    <a:pt x="196946" y="341863"/>
                  </a:cubicBezTo>
                  <a:cubicBezTo>
                    <a:pt x="194404" y="341863"/>
                    <a:pt x="188050" y="340597"/>
                    <a:pt x="182968" y="340597"/>
                  </a:cubicBezTo>
                  <a:cubicBezTo>
                    <a:pt x="175344" y="339331"/>
                    <a:pt x="172804" y="326669"/>
                    <a:pt x="171533" y="320338"/>
                  </a:cubicBezTo>
                  <a:cubicBezTo>
                    <a:pt x="171533" y="319072"/>
                    <a:pt x="171533" y="319072"/>
                    <a:pt x="171533" y="317806"/>
                  </a:cubicBezTo>
                  <a:cubicBezTo>
                    <a:pt x="171533" y="315274"/>
                    <a:pt x="168991" y="310209"/>
                    <a:pt x="167721" y="305144"/>
                  </a:cubicBezTo>
                  <a:cubicBezTo>
                    <a:pt x="166451" y="301346"/>
                    <a:pt x="165180" y="297547"/>
                    <a:pt x="163908" y="293749"/>
                  </a:cubicBezTo>
                  <a:cubicBezTo>
                    <a:pt x="161368" y="286152"/>
                    <a:pt x="158827" y="269692"/>
                    <a:pt x="157555" y="264627"/>
                  </a:cubicBezTo>
                  <a:lnTo>
                    <a:pt x="157555" y="264627"/>
                  </a:lnTo>
                  <a:lnTo>
                    <a:pt x="156285" y="265893"/>
                  </a:lnTo>
                  <a:lnTo>
                    <a:pt x="156285" y="265893"/>
                  </a:lnTo>
                  <a:cubicBezTo>
                    <a:pt x="156285" y="265893"/>
                    <a:pt x="148662" y="265893"/>
                    <a:pt x="142309" y="265893"/>
                  </a:cubicBezTo>
                  <a:cubicBezTo>
                    <a:pt x="137226" y="265893"/>
                    <a:pt x="135955" y="265893"/>
                    <a:pt x="134685" y="264627"/>
                  </a:cubicBezTo>
                  <a:cubicBezTo>
                    <a:pt x="132143" y="263361"/>
                    <a:pt x="132143" y="258296"/>
                    <a:pt x="132143" y="254498"/>
                  </a:cubicBezTo>
                  <a:cubicBezTo>
                    <a:pt x="132143" y="253232"/>
                    <a:pt x="132143" y="251966"/>
                    <a:pt x="132143" y="251966"/>
                  </a:cubicBezTo>
                  <a:cubicBezTo>
                    <a:pt x="132143" y="251966"/>
                    <a:pt x="129602" y="250700"/>
                    <a:pt x="128332" y="250700"/>
                  </a:cubicBezTo>
                  <a:cubicBezTo>
                    <a:pt x="127062" y="250700"/>
                    <a:pt x="124520" y="250700"/>
                    <a:pt x="123249" y="249433"/>
                  </a:cubicBezTo>
                  <a:cubicBezTo>
                    <a:pt x="120709" y="248167"/>
                    <a:pt x="120709" y="244369"/>
                    <a:pt x="119437" y="238038"/>
                  </a:cubicBezTo>
                  <a:cubicBezTo>
                    <a:pt x="119437" y="235506"/>
                    <a:pt x="119437" y="234239"/>
                    <a:pt x="118166" y="232973"/>
                  </a:cubicBezTo>
                  <a:cubicBezTo>
                    <a:pt x="116896" y="230441"/>
                    <a:pt x="115626" y="225376"/>
                    <a:pt x="115626" y="222844"/>
                  </a:cubicBezTo>
                  <a:lnTo>
                    <a:pt x="109273" y="222844"/>
                  </a:lnTo>
                  <a:lnTo>
                    <a:pt x="104190" y="226642"/>
                  </a:lnTo>
                  <a:lnTo>
                    <a:pt x="91484" y="229175"/>
                  </a:lnTo>
                  <a:lnTo>
                    <a:pt x="91484" y="210182"/>
                  </a:lnTo>
                  <a:cubicBezTo>
                    <a:pt x="91484" y="207650"/>
                    <a:pt x="88943" y="201319"/>
                    <a:pt x="88943" y="198787"/>
                  </a:cubicBezTo>
                  <a:cubicBezTo>
                    <a:pt x="88943" y="197521"/>
                    <a:pt x="87671" y="197521"/>
                    <a:pt x="85131" y="197521"/>
                  </a:cubicBezTo>
                  <a:cubicBezTo>
                    <a:pt x="83860" y="197521"/>
                    <a:pt x="82590" y="197521"/>
                    <a:pt x="81318" y="196255"/>
                  </a:cubicBezTo>
                  <a:cubicBezTo>
                    <a:pt x="77507" y="194988"/>
                    <a:pt x="74965" y="186125"/>
                    <a:pt x="74965" y="184859"/>
                  </a:cubicBezTo>
                  <a:cubicBezTo>
                    <a:pt x="74965" y="183593"/>
                    <a:pt x="72425" y="181061"/>
                    <a:pt x="71154" y="178528"/>
                  </a:cubicBezTo>
                  <a:cubicBezTo>
                    <a:pt x="69884" y="175996"/>
                    <a:pt x="69884" y="172198"/>
                    <a:pt x="69884" y="170931"/>
                  </a:cubicBezTo>
                  <a:lnTo>
                    <a:pt x="69884" y="169665"/>
                  </a:lnTo>
                  <a:lnTo>
                    <a:pt x="85131" y="169665"/>
                  </a:lnTo>
                  <a:lnTo>
                    <a:pt x="85131" y="168399"/>
                  </a:lnTo>
                  <a:cubicBezTo>
                    <a:pt x="85131" y="167133"/>
                    <a:pt x="83860" y="164601"/>
                    <a:pt x="82590" y="163334"/>
                  </a:cubicBezTo>
                  <a:cubicBezTo>
                    <a:pt x="81318" y="160802"/>
                    <a:pt x="80048" y="157004"/>
                    <a:pt x="78778" y="151939"/>
                  </a:cubicBezTo>
                  <a:cubicBezTo>
                    <a:pt x="77507" y="149407"/>
                    <a:pt x="74965" y="148141"/>
                    <a:pt x="71154" y="145608"/>
                  </a:cubicBezTo>
                  <a:cubicBezTo>
                    <a:pt x="68612" y="144342"/>
                    <a:pt x="67342" y="143076"/>
                    <a:pt x="66071" y="143076"/>
                  </a:cubicBezTo>
                  <a:cubicBezTo>
                    <a:pt x="63531" y="140544"/>
                    <a:pt x="62259" y="136745"/>
                    <a:pt x="59718" y="132947"/>
                  </a:cubicBezTo>
                  <a:cubicBezTo>
                    <a:pt x="58448" y="130414"/>
                    <a:pt x="57178" y="126616"/>
                    <a:pt x="55906" y="125350"/>
                  </a:cubicBezTo>
                  <a:cubicBezTo>
                    <a:pt x="54636" y="122817"/>
                    <a:pt x="48283" y="120285"/>
                    <a:pt x="39389" y="120285"/>
                  </a:cubicBezTo>
                  <a:cubicBezTo>
                    <a:pt x="36847" y="120285"/>
                    <a:pt x="34306" y="119019"/>
                    <a:pt x="30494" y="117753"/>
                  </a:cubicBezTo>
                  <a:cubicBezTo>
                    <a:pt x="29223" y="117753"/>
                    <a:pt x="27953" y="116487"/>
                    <a:pt x="26683" y="116487"/>
                  </a:cubicBezTo>
                  <a:cubicBezTo>
                    <a:pt x="26683" y="116487"/>
                    <a:pt x="25412" y="116487"/>
                    <a:pt x="21600" y="116487"/>
                  </a:cubicBezTo>
                  <a:cubicBezTo>
                    <a:pt x="19059" y="116487"/>
                    <a:pt x="15247" y="116487"/>
                    <a:pt x="11434" y="116487"/>
                  </a:cubicBezTo>
                  <a:cubicBezTo>
                    <a:pt x="8894" y="116487"/>
                    <a:pt x="6353" y="116487"/>
                    <a:pt x="5081" y="116487"/>
                  </a:cubicBezTo>
                  <a:cubicBezTo>
                    <a:pt x="3811" y="116487"/>
                    <a:pt x="2541" y="116487"/>
                    <a:pt x="0" y="102559"/>
                  </a:cubicBezTo>
                  <a:cubicBezTo>
                    <a:pt x="0" y="101293"/>
                    <a:pt x="0" y="100026"/>
                    <a:pt x="0" y="98760"/>
                  </a:cubicBezTo>
                  <a:cubicBezTo>
                    <a:pt x="0" y="96228"/>
                    <a:pt x="1270" y="92430"/>
                    <a:pt x="3811" y="87365"/>
                  </a:cubicBezTo>
                  <a:cubicBezTo>
                    <a:pt x="5081" y="86099"/>
                    <a:pt x="3811" y="84833"/>
                    <a:pt x="3811" y="82300"/>
                  </a:cubicBezTo>
                  <a:cubicBezTo>
                    <a:pt x="3811" y="79768"/>
                    <a:pt x="3811" y="75970"/>
                    <a:pt x="6353" y="73437"/>
                  </a:cubicBezTo>
                  <a:cubicBezTo>
                    <a:pt x="8894" y="70905"/>
                    <a:pt x="16517" y="69639"/>
                    <a:pt x="21600" y="69639"/>
                  </a:cubicBezTo>
                  <a:cubicBezTo>
                    <a:pt x="22870" y="69639"/>
                    <a:pt x="25412" y="69639"/>
                    <a:pt x="26683" y="69639"/>
                  </a:cubicBezTo>
                  <a:cubicBezTo>
                    <a:pt x="27953" y="69639"/>
                    <a:pt x="30494" y="67106"/>
                    <a:pt x="34306" y="65840"/>
                  </a:cubicBezTo>
                  <a:cubicBezTo>
                    <a:pt x="36847" y="64574"/>
                    <a:pt x="39389" y="63308"/>
                    <a:pt x="41929" y="62042"/>
                  </a:cubicBezTo>
                  <a:cubicBezTo>
                    <a:pt x="45742" y="59509"/>
                    <a:pt x="53365" y="59509"/>
                    <a:pt x="58448" y="59509"/>
                  </a:cubicBezTo>
                  <a:cubicBezTo>
                    <a:pt x="63531" y="59509"/>
                    <a:pt x="67342" y="59509"/>
                    <a:pt x="71154" y="60776"/>
                  </a:cubicBezTo>
                  <a:cubicBezTo>
                    <a:pt x="78778" y="62042"/>
                    <a:pt x="81318" y="65840"/>
                    <a:pt x="83860" y="68373"/>
                  </a:cubicBezTo>
                  <a:lnTo>
                    <a:pt x="83860" y="68373"/>
                  </a:lnTo>
                  <a:cubicBezTo>
                    <a:pt x="85131" y="70905"/>
                    <a:pt x="88943" y="72171"/>
                    <a:pt x="91484" y="74703"/>
                  </a:cubicBezTo>
                  <a:cubicBezTo>
                    <a:pt x="94024" y="75970"/>
                    <a:pt x="95296" y="77236"/>
                    <a:pt x="97837" y="79768"/>
                  </a:cubicBezTo>
                  <a:cubicBezTo>
                    <a:pt x="102920" y="83567"/>
                    <a:pt x="101649" y="91163"/>
                    <a:pt x="101649" y="96228"/>
                  </a:cubicBezTo>
                  <a:cubicBezTo>
                    <a:pt x="101649" y="97494"/>
                    <a:pt x="101649" y="97494"/>
                    <a:pt x="101649" y="98760"/>
                  </a:cubicBezTo>
                  <a:cubicBezTo>
                    <a:pt x="101649" y="101293"/>
                    <a:pt x="102920" y="103825"/>
                    <a:pt x="102920" y="106357"/>
                  </a:cubicBezTo>
                  <a:lnTo>
                    <a:pt x="108002" y="107624"/>
                  </a:lnTo>
                  <a:cubicBezTo>
                    <a:pt x="109273" y="105091"/>
                    <a:pt x="113084" y="96228"/>
                    <a:pt x="114356" y="91163"/>
                  </a:cubicBezTo>
                  <a:cubicBezTo>
                    <a:pt x="115626" y="86099"/>
                    <a:pt x="119437" y="78502"/>
                    <a:pt x="121979" y="73437"/>
                  </a:cubicBezTo>
                  <a:cubicBezTo>
                    <a:pt x="123249" y="72171"/>
                    <a:pt x="123249" y="70905"/>
                    <a:pt x="123249" y="69639"/>
                  </a:cubicBezTo>
                  <a:cubicBezTo>
                    <a:pt x="123249" y="68373"/>
                    <a:pt x="124520" y="67106"/>
                    <a:pt x="124520" y="67106"/>
                  </a:cubicBezTo>
                  <a:cubicBezTo>
                    <a:pt x="125790" y="65840"/>
                    <a:pt x="127062" y="63308"/>
                    <a:pt x="127062" y="60776"/>
                  </a:cubicBezTo>
                  <a:cubicBezTo>
                    <a:pt x="127062" y="58243"/>
                    <a:pt x="124520" y="54445"/>
                    <a:pt x="123249" y="53179"/>
                  </a:cubicBezTo>
                  <a:lnTo>
                    <a:pt x="121979" y="51913"/>
                  </a:lnTo>
                  <a:lnTo>
                    <a:pt x="134685" y="31654"/>
                  </a:lnTo>
                  <a:lnTo>
                    <a:pt x="135955" y="32920"/>
                  </a:lnTo>
                  <a:cubicBezTo>
                    <a:pt x="138496" y="35452"/>
                    <a:pt x="139768" y="36719"/>
                    <a:pt x="141038" y="37985"/>
                  </a:cubicBezTo>
                  <a:cubicBezTo>
                    <a:pt x="142309" y="39251"/>
                    <a:pt x="143579" y="40517"/>
                    <a:pt x="144849" y="43049"/>
                  </a:cubicBezTo>
                  <a:cubicBezTo>
                    <a:pt x="144849" y="44316"/>
                    <a:pt x="146121" y="45582"/>
                    <a:pt x="146121" y="45582"/>
                  </a:cubicBezTo>
                  <a:cubicBezTo>
                    <a:pt x="147391" y="45582"/>
                    <a:pt x="149932" y="44316"/>
                    <a:pt x="151202" y="43049"/>
                  </a:cubicBezTo>
                  <a:lnTo>
                    <a:pt x="151202" y="41783"/>
                  </a:lnTo>
                  <a:cubicBezTo>
                    <a:pt x="152474" y="39251"/>
                    <a:pt x="156285" y="36719"/>
                    <a:pt x="158827" y="30388"/>
                  </a:cubicBezTo>
                  <a:cubicBezTo>
                    <a:pt x="160097" y="29122"/>
                    <a:pt x="160097" y="27855"/>
                    <a:pt x="161368" y="26589"/>
                  </a:cubicBezTo>
                  <a:cubicBezTo>
                    <a:pt x="163908" y="22791"/>
                    <a:pt x="165180" y="17726"/>
                    <a:pt x="171533" y="13928"/>
                  </a:cubicBezTo>
                  <a:lnTo>
                    <a:pt x="174074" y="12662"/>
                  </a:lnTo>
                  <a:cubicBezTo>
                    <a:pt x="180427" y="7597"/>
                    <a:pt x="186780" y="2532"/>
                    <a:pt x="193133" y="1266"/>
                  </a:cubicBezTo>
                  <a:cubicBezTo>
                    <a:pt x="200757" y="0"/>
                    <a:pt x="214733" y="0"/>
                    <a:pt x="214733" y="0"/>
                  </a:cubicBezTo>
                  <a:lnTo>
                    <a:pt x="214733" y="0"/>
                  </a:lnTo>
                  <a:lnTo>
                    <a:pt x="218546" y="2532"/>
                  </a:lnTo>
                  <a:lnTo>
                    <a:pt x="229981" y="1266"/>
                  </a:lnTo>
                  <a:lnTo>
                    <a:pt x="229981" y="17726"/>
                  </a:lnTo>
                  <a:lnTo>
                    <a:pt x="231252" y="17726"/>
                  </a:lnTo>
                  <a:lnTo>
                    <a:pt x="240145" y="11395"/>
                  </a:lnTo>
                  <a:lnTo>
                    <a:pt x="242688" y="13928"/>
                  </a:lnTo>
                  <a:lnTo>
                    <a:pt x="245228" y="13928"/>
                  </a:lnTo>
                  <a:lnTo>
                    <a:pt x="254123" y="7597"/>
                  </a:lnTo>
                  <a:lnTo>
                    <a:pt x="276994" y="31654"/>
                  </a:lnTo>
                  <a:lnTo>
                    <a:pt x="276994" y="31654"/>
                  </a:lnTo>
                  <a:lnTo>
                    <a:pt x="297323" y="18992"/>
                  </a:lnTo>
                  <a:lnTo>
                    <a:pt x="303676" y="18992"/>
                  </a:lnTo>
                  <a:lnTo>
                    <a:pt x="303676" y="20259"/>
                  </a:lnTo>
                  <a:cubicBezTo>
                    <a:pt x="304948" y="22791"/>
                    <a:pt x="307489" y="26589"/>
                    <a:pt x="307489" y="26589"/>
                  </a:cubicBezTo>
                  <a:cubicBezTo>
                    <a:pt x="307489" y="26589"/>
                    <a:pt x="307489" y="26589"/>
                    <a:pt x="308759" y="26589"/>
                  </a:cubicBezTo>
                  <a:cubicBezTo>
                    <a:pt x="310029" y="26589"/>
                    <a:pt x="312572" y="26589"/>
                    <a:pt x="315112" y="25323"/>
                  </a:cubicBezTo>
                  <a:cubicBezTo>
                    <a:pt x="317654" y="22791"/>
                    <a:pt x="327818" y="17726"/>
                    <a:pt x="329089" y="17726"/>
                  </a:cubicBezTo>
                  <a:lnTo>
                    <a:pt x="329089" y="17726"/>
                  </a:lnTo>
                  <a:lnTo>
                    <a:pt x="339254" y="17726"/>
                  </a:lnTo>
                  <a:cubicBezTo>
                    <a:pt x="341795" y="18992"/>
                    <a:pt x="346878" y="20259"/>
                    <a:pt x="348148" y="21525"/>
                  </a:cubicBezTo>
                  <a:cubicBezTo>
                    <a:pt x="348148" y="22791"/>
                    <a:pt x="350690" y="29122"/>
                    <a:pt x="359584" y="65840"/>
                  </a:cubicBezTo>
                  <a:cubicBezTo>
                    <a:pt x="364667" y="86099"/>
                    <a:pt x="371020" y="110156"/>
                    <a:pt x="372290" y="111422"/>
                  </a:cubicBezTo>
                  <a:cubicBezTo>
                    <a:pt x="373560" y="113954"/>
                    <a:pt x="374832" y="120285"/>
                    <a:pt x="374832" y="122817"/>
                  </a:cubicBezTo>
                  <a:lnTo>
                    <a:pt x="384996" y="122817"/>
                  </a:lnTo>
                  <a:lnTo>
                    <a:pt x="386266" y="132947"/>
                  </a:lnTo>
                  <a:lnTo>
                    <a:pt x="390079" y="132947"/>
                  </a:lnTo>
                  <a:lnTo>
                    <a:pt x="392620" y="129148"/>
                  </a:lnTo>
                  <a:lnTo>
                    <a:pt x="396432" y="129148"/>
                  </a:lnTo>
                  <a:lnTo>
                    <a:pt x="396432" y="129148"/>
                  </a:lnTo>
                  <a:cubicBezTo>
                    <a:pt x="402785" y="136745"/>
                    <a:pt x="418032" y="157004"/>
                    <a:pt x="420574" y="159536"/>
                  </a:cubicBezTo>
                  <a:cubicBezTo>
                    <a:pt x="423115" y="162068"/>
                    <a:pt x="426927" y="168399"/>
                    <a:pt x="428197" y="170931"/>
                  </a:cubicBezTo>
                  <a:lnTo>
                    <a:pt x="428197" y="172198"/>
                  </a:lnTo>
                  <a:cubicBezTo>
                    <a:pt x="429468" y="173464"/>
                    <a:pt x="432010" y="175996"/>
                    <a:pt x="435821" y="177262"/>
                  </a:cubicBezTo>
                  <a:cubicBezTo>
                    <a:pt x="440904" y="178528"/>
                    <a:pt x="443444" y="182327"/>
                    <a:pt x="445986" y="184859"/>
                  </a:cubicBezTo>
                  <a:lnTo>
                    <a:pt x="447257" y="186125"/>
                  </a:lnTo>
                  <a:cubicBezTo>
                    <a:pt x="449797" y="188658"/>
                    <a:pt x="453610" y="192456"/>
                    <a:pt x="456150" y="193722"/>
                  </a:cubicBezTo>
                  <a:cubicBezTo>
                    <a:pt x="457422" y="193722"/>
                    <a:pt x="458693" y="193722"/>
                    <a:pt x="459963" y="193722"/>
                  </a:cubicBezTo>
                  <a:cubicBezTo>
                    <a:pt x="459963" y="193722"/>
                    <a:pt x="461233" y="193722"/>
                    <a:pt x="461233" y="193722"/>
                  </a:cubicBezTo>
                  <a:cubicBezTo>
                    <a:pt x="463775" y="193722"/>
                    <a:pt x="466316" y="193722"/>
                    <a:pt x="467586" y="194988"/>
                  </a:cubicBezTo>
                  <a:cubicBezTo>
                    <a:pt x="470128" y="197521"/>
                    <a:pt x="470128" y="211449"/>
                    <a:pt x="470128" y="211449"/>
                  </a:cubicBezTo>
                  <a:cubicBezTo>
                    <a:pt x="470128" y="212715"/>
                    <a:pt x="472669" y="221578"/>
                    <a:pt x="473939" y="225376"/>
                  </a:cubicBezTo>
                  <a:cubicBezTo>
                    <a:pt x="475210" y="227909"/>
                    <a:pt x="480292" y="230441"/>
                    <a:pt x="482835" y="231707"/>
                  </a:cubicBezTo>
                  <a:lnTo>
                    <a:pt x="485375" y="231707"/>
                  </a:lnTo>
                  <a:lnTo>
                    <a:pt x="508247" y="210182"/>
                  </a:lnTo>
                  <a:lnTo>
                    <a:pt x="509517" y="210182"/>
                  </a:lnTo>
                  <a:cubicBezTo>
                    <a:pt x="513328" y="211449"/>
                    <a:pt x="522223" y="215247"/>
                    <a:pt x="524764" y="215247"/>
                  </a:cubicBezTo>
                  <a:lnTo>
                    <a:pt x="524764" y="215247"/>
                  </a:lnTo>
                  <a:cubicBezTo>
                    <a:pt x="527306" y="215247"/>
                    <a:pt x="528577" y="213981"/>
                    <a:pt x="531117" y="212715"/>
                  </a:cubicBezTo>
                  <a:cubicBezTo>
                    <a:pt x="532387" y="211449"/>
                    <a:pt x="534930" y="210182"/>
                    <a:pt x="536200" y="210182"/>
                  </a:cubicBezTo>
                  <a:cubicBezTo>
                    <a:pt x="537470" y="210182"/>
                    <a:pt x="538741" y="208916"/>
                    <a:pt x="541283" y="206384"/>
                  </a:cubicBezTo>
                  <a:cubicBezTo>
                    <a:pt x="542553" y="205118"/>
                    <a:pt x="545094" y="203852"/>
                    <a:pt x="546365" y="202585"/>
                  </a:cubicBezTo>
                  <a:cubicBezTo>
                    <a:pt x="550176" y="201319"/>
                    <a:pt x="552719" y="201319"/>
                    <a:pt x="552719" y="201319"/>
                  </a:cubicBezTo>
                  <a:lnTo>
                    <a:pt x="553989" y="201319"/>
                  </a:lnTo>
                  <a:lnTo>
                    <a:pt x="559072" y="211449"/>
                  </a:lnTo>
                  <a:lnTo>
                    <a:pt x="560342" y="210182"/>
                  </a:lnTo>
                  <a:lnTo>
                    <a:pt x="574318" y="211449"/>
                  </a:lnTo>
                  <a:lnTo>
                    <a:pt x="574318" y="224110"/>
                  </a:lnTo>
                  <a:lnTo>
                    <a:pt x="569236" y="226642"/>
                  </a:lnTo>
                  <a:lnTo>
                    <a:pt x="570506" y="232973"/>
                  </a:lnTo>
                  <a:lnTo>
                    <a:pt x="574318" y="235506"/>
                  </a:lnTo>
                  <a:lnTo>
                    <a:pt x="575589" y="246901"/>
                  </a:lnTo>
                  <a:lnTo>
                    <a:pt x="574318" y="246901"/>
                  </a:lnTo>
                  <a:cubicBezTo>
                    <a:pt x="570506" y="246901"/>
                    <a:pt x="567965" y="246901"/>
                    <a:pt x="564153" y="248167"/>
                  </a:cubicBezTo>
                  <a:cubicBezTo>
                    <a:pt x="532387" y="250700"/>
                    <a:pt x="518411" y="274756"/>
                    <a:pt x="514600" y="287418"/>
                  </a:cubicBezTo>
                  <a:cubicBezTo>
                    <a:pt x="510788" y="301346"/>
                    <a:pt x="506975" y="335532"/>
                    <a:pt x="504434" y="351992"/>
                  </a:cubicBezTo>
                  <a:lnTo>
                    <a:pt x="504434" y="354525"/>
                  </a:lnTo>
                  <a:cubicBezTo>
                    <a:pt x="504434" y="359589"/>
                    <a:pt x="503164" y="365920"/>
                    <a:pt x="503164" y="372251"/>
                  </a:cubicBezTo>
                  <a:cubicBezTo>
                    <a:pt x="501894" y="386178"/>
                    <a:pt x="500622" y="402639"/>
                    <a:pt x="498081" y="414034"/>
                  </a:cubicBezTo>
                  <a:cubicBezTo>
                    <a:pt x="494269" y="433026"/>
                    <a:pt x="467586" y="458350"/>
                    <a:pt x="454880" y="465947"/>
                  </a:cubicBezTo>
                  <a:cubicBezTo>
                    <a:pt x="443444" y="482407"/>
                    <a:pt x="432010" y="483673"/>
                    <a:pt x="423115" y="483673"/>
                  </a:cubicBezTo>
                </a:path>
              </a:pathLst>
            </a:custGeom>
            <a:solidFill>
              <a:srgbClr val="FFFFFF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1" name="Freeform 60">
              <a:extLst>
                <a:ext uri="{FF2B5EF4-FFF2-40B4-BE49-F238E27FC236}">
                  <a16:creationId xmlns:a16="http://schemas.microsoft.com/office/drawing/2014/main" id="{E64E96E3-1AC3-912B-063F-0A3FD69EB6F9}"/>
                </a:ext>
              </a:extLst>
            </p:cNvPr>
            <p:cNvSpPr/>
            <p:nvPr/>
          </p:nvSpPr>
          <p:spPr>
            <a:xfrm>
              <a:off x="22531488" y="9344343"/>
              <a:ext cx="777617" cy="103825"/>
            </a:xfrm>
            <a:custGeom>
              <a:avLst/>
              <a:gdLst>
                <a:gd name="connsiteX0" fmla="*/ 753475 w 777617"/>
                <a:gd name="connsiteY0" fmla="*/ 101293 h 103825"/>
                <a:gd name="connsiteX1" fmla="*/ 753475 w 777617"/>
                <a:gd name="connsiteY1" fmla="*/ 72171 h 103825"/>
                <a:gd name="connsiteX2" fmla="*/ 768723 w 777617"/>
                <a:gd name="connsiteY2" fmla="*/ 46848 h 103825"/>
                <a:gd name="connsiteX3" fmla="*/ 777617 w 777617"/>
                <a:gd name="connsiteY3" fmla="*/ 48114 h 103825"/>
                <a:gd name="connsiteX4" fmla="*/ 777617 w 777617"/>
                <a:gd name="connsiteY4" fmla="*/ 29122 h 103825"/>
                <a:gd name="connsiteX5" fmla="*/ 772534 w 777617"/>
                <a:gd name="connsiteY5" fmla="*/ 29122 h 103825"/>
                <a:gd name="connsiteX6" fmla="*/ 753475 w 777617"/>
                <a:gd name="connsiteY6" fmla="*/ 46848 h 103825"/>
                <a:gd name="connsiteX7" fmla="*/ 753475 w 777617"/>
                <a:gd name="connsiteY7" fmla="*/ 46848 h 103825"/>
                <a:gd name="connsiteX8" fmla="*/ 753475 w 777617"/>
                <a:gd name="connsiteY8" fmla="*/ 30388 h 103825"/>
                <a:gd name="connsiteX9" fmla="*/ 736958 w 777617"/>
                <a:gd name="connsiteY9" fmla="*/ 30388 h 103825"/>
                <a:gd name="connsiteX10" fmla="*/ 736958 w 777617"/>
                <a:gd name="connsiteY10" fmla="*/ 101293 h 103825"/>
                <a:gd name="connsiteX11" fmla="*/ 753475 w 777617"/>
                <a:gd name="connsiteY11" fmla="*/ 101293 h 103825"/>
                <a:gd name="connsiteX12" fmla="*/ 674697 w 777617"/>
                <a:gd name="connsiteY12" fmla="*/ 58243 h 103825"/>
                <a:gd name="connsiteX13" fmla="*/ 691215 w 777617"/>
                <a:gd name="connsiteY13" fmla="*/ 41783 h 103825"/>
                <a:gd name="connsiteX14" fmla="*/ 706463 w 777617"/>
                <a:gd name="connsiteY14" fmla="*/ 58243 h 103825"/>
                <a:gd name="connsiteX15" fmla="*/ 674697 w 777617"/>
                <a:gd name="connsiteY15" fmla="*/ 58243 h 103825"/>
                <a:gd name="connsiteX16" fmla="*/ 717899 w 777617"/>
                <a:gd name="connsiteY16" fmla="*/ 82300 h 103825"/>
                <a:gd name="connsiteX17" fmla="*/ 693757 w 777617"/>
                <a:gd name="connsiteY17" fmla="*/ 89897 h 103825"/>
                <a:gd name="connsiteX18" fmla="*/ 673427 w 777617"/>
                <a:gd name="connsiteY18" fmla="*/ 72171 h 103825"/>
                <a:gd name="connsiteX19" fmla="*/ 722980 w 777617"/>
                <a:gd name="connsiteY19" fmla="*/ 72171 h 103825"/>
                <a:gd name="connsiteX20" fmla="*/ 688674 w 777617"/>
                <a:gd name="connsiteY20" fmla="*/ 29122 h 103825"/>
                <a:gd name="connsiteX21" fmla="*/ 655638 w 777617"/>
                <a:gd name="connsiteY21" fmla="*/ 67106 h 103825"/>
                <a:gd name="connsiteX22" fmla="*/ 692486 w 777617"/>
                <a:gd name="connsiteY22" fmla="*/ 103825 h 103825"/>
                <a:gd name="connsiteX23" fmla="*/ 716627 w 777617"/>
                <a:gd name="connsiteY23" fmla="*/ 98760 h 103825"/>
                <a:gd name="connsiteX24" fmla="*/ 716627 w 777617"/>
                <a:gd name="connsiteY24" fmla="*/ 82300 h 103825"/>
                <a:gd name="connsiteX25" fmla="*/ 653096 w 777617"/>
                <a:gd name="connsiteY25" fmla="*/ 86099 h 103825"/>
                <a:gd name="connsiteX26" fmla="*/ 644202 w 777617"/>
                <a:gd name="connsiteY26" fmla="*/ 88631 h 103825"/>
                <a:gd name="connsiteX27" fmla="*/ 635309 w 777617"/>
                <a:gd name="connsiteY27" fmla="*/ 77236 h 103825"/>
                <a:gd name="connsiteX28" fmla="*/ 635309 w 777617"/>
                <a:gd name="connsiteY28" fmla="*/ 43049 h 103825"/>
                <a:gd name="connsiteX29" fmla="*/ 651826 w 777617"/>
                <a:gd name="connsiteY29" fmla="*/ 43049 h 103825"/>
                <a:gd name="connsiteX30" fmla="*/ 651826 w 777617"/>
                <a:gd name="connsiteY30" fmla="*/ 30388 h 103825"/>
                <a:gd name="connsiteX31" fmla="*/ 635309 w 777617"/>
                <a:gd name="connsiteY31" fmla="*/ 30388 h 103825"/>
                <a:gd name="connsiteX32" fmla="*/ 635309 w 777617"/>
                <a:gd name="connsiteY32" fmla="*/ 10129 h 103825"/>
                <a:gd name="connsiteX33" fmla="*/ 616249 w 777617"/>
                <a:gd name="connsiteY33" fmla="*/ 16460 h 103825"/>
                <a:gd name="connsiteX34" fmla="*/ 616249 w 777617"/>
                <a:gd name="connsiteY34" fmla="*/ 30388 h 103825"/>
                <a:gd name="connsiteX35" fmla="*/ 602271 w 777617"/>
                <a:gd name="connsiteY35" fmla="*/ 30388 h 103825"/>
                <a:gd name="connsiteX36" fmla="*/ 602271 w 777617"/>
                <a:gd name="connsiteY36" fmla="*/ 44316 h 103825"/>
                <a:gd name="connsiteX37" fmla="*/ 616249 w 777617"/>
                <a:gd name="connsiteY37" fmla="*/ 44316 h 103825"/>
                <a:gd name="connsiteX38" fmla="*/ 616249 w 777617"/>
                <a:gd name="connsiteY38" fmla="*/ 81034 h 103825"/>
                <a:gd name="connsiteX39" fmla="*/ 639120 w 777617"/>
                <a:gd name="connsiteY39" fmla="*/ 103825 h 103825"/>
                <a:gd name="connsiteX40" fmla="*/ 653096 w 777617"/>
                <a:gd name="connsiteY40" fmla="*/ 102559 h 103825"/>
                <a:gd name="connsiteX41" fmla="*/ 653096 w 777617"/>
                <a:gd name="connsiteY41" fmla="*/ 86099 h 103825"/>
                <a:gd name="connsiteX42" fmla="*/ 550176 w 777617"/>
                <a:gd name="connsiteY42" fmla="*/ 100027 h 103825"/>
                <a:gd name="connsiteX43" fmla="*/ 570506 w 777617"/>
                <a:gd name="connsiteY43" fmla="*/ 102559 h 103825"/>
                <a:gd name="connsiteX44" fmla="*/ 601001 w 777617"/>
                <a:gd name="connsiteY44" fmla="*/ 79768 h 103825"/>
                <a:gd name="connsiteX45" fmla="*/ 580672 w 777617"/>
                <a:gd name="connsiteY45" fmla="*/ 58243 h 103825"/>
                <a:gd name="connsiteX46" fmla="*/ 567965 w 777617"/>
                <a:gd name="connsiteY46" fmla="*/ 49380 h 103825"/>
                <a:gd name="connsiteX47" fmla="*/ 579401 w 777617"/>
                <a:gd name="connsiteY47" fmla="*/ 41783 h 103825"/>
                <a:gd name="connsiteX48" fmla="*/ 595918 w 777617"/>
                <a:gd name="connsiteY48" fmla="*/ 44316 h 103825"/>
                <a:gd name="connsiteX49" fmla="*/ 597190 w 777617"/>
                <a:gd name="connsiteY49" fmla="*/ 30388 h 103825"/>
                <a:gd name="connsiteX50" fmla="*/ 576859 w 777617"/>
                <a:gd name="connsiteY50" fmla="*/ 27856 h 103825"/>
                <a:gd name="connsiteX51" fmla="*/ 548906 w 777617"/>
                <a:gd name="connsiteY51" fmla="*/ 49380 h 103825"/>
                <a:gd name="connsiteX52" fmla="*/ 567965 w 777617"/>
                <a:gd name="connsiteY52" fmla="*/ 69639 h 103825"/>
                <a:gd name="connsiteX53" fmla="*/ 581942 w 777617"/>
                <a:gd name="connsiteY53" fmla="*/ 79768 h 103825"/>
                <a:gd name="connsiteX54" fmla="*/ 569236 w 777617"/>
                <a:gd name="connsiteY54" fmla="*/ 88631 h 103825"/>
                <a:gd name="connsiteX55" fmla="*/ 551447 w 777617"/>
                <a:gd name="connsiteY55" fmla="*/ 83566 h 103825"/>
                <a:gd name="connsiteX56" fmla="*/ 550176 w 777617"/>
                <a:gd name="connsiteY56" fmla="*/ 100027 h 103825"/>
                <a:gd name="connsiteX57" fmla="*/ 538741 w 777617"/>
                <a:gd name="connsiteY57" fmla="*/ 101293 h 103825"/>
                <a:gd name="connsiteX58" fmla="*/ 538741 w 777617"/>
                <a:gd name="connsiteY58" fmla="*/ 56977 h 103825"/>
                <a:gd name="connsiteX59" fmla="*/ 514600 w 777617"/>
                <a:gd name="connsiteY59" fmla="*/ 29122 h 103825"/>
                <a:gd name="connsiteX60" fmla="*/ 491728 w 777617"/>
                <a:gd name="connsiteY60" fmla="*/ 40517 h 103825"/>
                <a:gd name="connsiteX61" fmla="*/ 491728 w 777617"/>
                <a:gd name="connsiteY61" fmla="*/ 40517 h 103825"/>
                <a:gd name="connsiteX62" fmla="*/ 491728 w 777617"/>
                <a:gd name="connsiteY62" fmla="*/ 30388 h 103825"/>
                <a:gd name="connsiteX63" fmla="*/ 473939 w 777617"/>
                <a:gd name="connsiteY63" fmla="*/ 30388 h 103825"/>
                <a:gd name="connsiteX64" fmla="*/ 473939 w 777617"/>
                <a:gd name="connsiteY64" fmla="*/ 101293 h 103825"/>
                <a:gd name="connsiteX65" fmla="*/ 492999 w 777617"/>
                <a:gd name="connsiteY65" fmla="*/ 101293 h 103825"/>
                <a:gd name="connsiteX66" fmla="*/ 492999 w 777617"/>
                <a:gd name="connsiteY66" fmla="*/ 67106 h 103825"/>
                <a:gd name="connsiteX67" fmla="*/ 509517 w 777617"/>
                <a:gd name="connsiteY67" fmla="*/ 43049 h 103825"/>
                <a:gd name="connsiteX68" fmla="*/ 522223 w 777617"/>
                <a:gd name="connsiteY68" fmla="*/ 62042 h 103825"/>
                <a:gd name="connsiteX69" fmla="*/ 522223 w 777617"/>
                <a:gd name="connsiteY69" fmla="*/ 102559 h 103825"/>
                <a:gd name="connsiteX70" fmla="*/ 538741 w 777617"/>
                <a:gd name="connsiteY70" fmla="*/ 102559 h 103825"/>
                <a:gd name="connsiteX71" fmla="*/ 457422 w 777617"/>
                <a:gd name="connsiteY71" fmla="*/ 30388 h 103825"/>
                <a:gd name="connsiteX72" fmla="*/ 438363 w 777617"/>
                <a:gd name="connsiteY72" fmla="*/ 30388 h 103825"/>
                <a:gd name="connsiteX73" fmla="*/ 438363 w 777617"/>
                <a:gd name="connsiteY73" fmla="*/ 101293 h 103825"/>
                <a:gd name="connsiteX74" fmla="*/ 457422 w 777617"/>
                <a:gd name="connsiteY74" fmla="*/ 101293 h 103825"/>
                <a:gd name="connsiteX75" fmla="*/ 457422 w 777617"/>
                <a:gd name="connsiteY75" fmla="*/ 30388 h 103825"/>
                <a:gd name="connsiteX76" fmla="*/ 457422 w 777617"/>
                <a:gd name="connsiteY76" fmla="*/ 0 h 103825"/>
                <a:gd name="connsiteX77" fmla="*/ 438363 w 777617"/>
                <a:gd name="connsiteY77" fmla="*/ 0 h 103825"/>
                <a:gd name="connsiteX78" fmla="*/ 438363 w 777617"/>
                <a:gd name="connsiteY78" fmla="*/ 17726 h 103825"/>
                <a:gd name="connsiteX79" fmla="*/ 457422 w 777617"/>
                <a:gd name="connsiteY79" fmla="*/ 17726 h 103825"/>
                <a:gd name="connsiteX80" fmla="*/ 457422 w 777617"/>
                <a:gd name="connsiteY80" fmla="*/ 0 h 103825"/>
                <a:gd name="connsiteX81" fmla="*/ 424385 w 777617"/>
                <a:gd name="connsiteY81" fmla="*/ 101293 h 103825"/>
                <a:gd name="connsiteX82" fmla="*/ 424385 w 777617"/>
                <a:gd name="connsiteY82" fmla="*/ 55711 h 103825"/>
                <a:gd name="connsiteX83" fmla="*/ 401515 w 777617"/>
                <a:gd name="connsiteY83" fmla="*/ 27856 h 103825"/>
                <a:gd name="connsiteX84" fmla="*/ 378643 w 777617"/>
                <a:gd name="connsiteY84" fmla="*/ 40517 h 103825"/>
                <a:gd name="connsiteX85" fmla="*/ 358313 w 777617"/>
                <a:gd name="connsiteY85" fmla="*/ 27856 h 103825"/>
                <a:gd name="connsiteX86" fmla="*/ 336714 w 777617"/>
                <a:gd name="connsiteY86" fmla="*/ 39251 h 103825"/>
                <a:gd name="connsiteX87" fmla="*/ 336714 w 777617"/>
                <a:gd name="connsiteY87" fmla="*/ 39251 h 103825"/>
                <a:gd name="connsiteX88" fmla="*/ 336714 w 777617"/>
                <a:gd name="connsiteY88" fmla="*/ 30388 h 103825"/>
                <a:gd name="connsiteX89" fmla="*/ 318925 w 777617"/>
                <a:gd name="connsiteY89" fmla="*/ 30388 h 103825"/>
                <a:gd name="connsiteX90" fmla="*/ 318925 w 777617"/>
                <a:gd name="connsiteY90" fmla="*/ 101293 h 103825"/>
                <a:gd name="connsiteX91" fmla="*/ 337984 w 777617"/>
                <a:gd name="connsiteY91" fmla="*/ 101293 h 103825"/>
                <a:gd name="connsiteX92" fmla="*/ 337984 w 777617"/>
                <a:gd name="connsiteY92" fmla="*/ 65840 h 103825"/>
                <a:gd name="connsiteX93" fmla="*/ 351960 w 777617"/>
                <a:gd name="connsiteY93" fmla="*/ 41783 h 103825"/>
                <a:gd name="connsiteX94" fmla="*/ 362126 w 777617"/>
                <a:gd name="connsiteY94" fmla="*/ 55711 h 103825"/>
                <a:gd name="connsiteX95" fmla="*/ 362126 w 777617"/>
                <a:gd name="connsiteY95" fmla="*/ 100027 h 103825"/>
                <a:gd name="connsiteX96" fmla="*/ 381185 w 777617"/>
                <a:gd name="connsiteY96" fmla="*/ 100027 h 103825"/>
                <a:gd name="connsiteX97" fmla="*/ 381185 w 777617"/>
                <a:gd name="connsiteY97" fmla="*/ 64574 h 103825"/>
                <a:gd name="connsiteX98" fmla="*/ 395162 w 777617"/>
                <a:gd name="connsiteY98" fmla="*/ 40517 h 103825"/>
                <a:gd name="connsiteX99" fmla="*/ 405326 w 777617"/>
                <a:gd name="connsiteY99" fmla="*/ 54445 h 103825"/>
                <a:gd name="connsiteX100" fmla="*/ 405326 w 777617"/>
                <a:gd name="connsiteY100" fmla="*/ 98760 h 103825"/>
                <a:gd name="connsiteX101" fmla="*/ 424385 w 777617"/>
                <a:gd name="connsiteY101" fmla="*/ 98760 h 103825"/>
                <a:gd name="connsiteX102" fmla="*/ 311301 w 777617"/>
                <a:gd name="connsiteY102" fmla="*/ 86099 h 103825"/>
                <a:gd name="connsiteX103" fmla="*/ 302406 w 777617"/>
                <a:gd name="connsiteY103" fmla="*/ 88631 h 103825"/>
                <a:gd name="connsiteX104" fmla="*/ 293512 w 777617"/>
                <a:gd name="connsiteY104" fmla="*/ 77236 h 103825"/>
                <a:gd name="connsiteX105" fmla="*/ 293512 w 777617"/>
                <a:gd name="connsiteY105" fmla="*/ 43049 h 103825"/>
                <a:gd name="connsiteX106" fmla="*/ 310029 w 777617"/>
                <a:gd name="connsiteY106" fmla="*/ 43049 h 103825"/>
                <a:gd name="connsiteX107" fmla="*/ 310029 w 777617"/>
                <a:gd name="connsiteY107" fmla="*/ 30388 h 103825"/>
                <a:gd name="connsiteX108" fmla="*/ 293512 w 777617"/>
                <a:gd name="connsiteY108" fmla="*/ 30388 h 103825"/>
                <a:gd name="connsiteX109" fmla="*/ 293512 w 777617"/>
                <a:gd name="connsiteY109" fmla="*/ 10129 h 103825"/>
                <a:gd name="connsiteX110" fmla="*/ 274453 w 777617"/>
                <a:gd name="connsiteY110" fmla="*/ 16460 h 103825"/>
                <a:gd name="connsiteX111" fmla="*/ 274453 w 777617"/>
                <a:gd name="connsiteY111" fmla="*/ 30388 h 103825"/>
                <a:gd name="connsiteX112" fmla="*/ 260477 w 777617"/>
                <a:gd name="connsiteY112" fmla="*/ 30388 h 103825"/>
                <a:gd name="connsiteX113" fmla="*/ 260477 w 777617"/>
                <a:gd name="connsiteY113" fmla="*/ 44316 h 103825"/>
                <a:gd name="connsiteX114" fmla="*/ 274453 w 777617"/>
                <a:gd name="connsiteY114" fmla="*/ 44316 h 103825"/>
                <a:gd name="connsiteX115" fmla="*/ 274453 w 777617"/>
                <a:gd name="connsiteY115" fmla="*/ 81034 h 103825"/>
                <a:gd name="connsiteX116" fmla="*/ 297323 w 777617"/>
                <a:gd name="connsiteY116" fmla="*/ 103825 h 103825"/>
                <a:gd name="connsiteX117" fmla="*/ 311301 w 777617"/>
                <a:gd name="connsiteY117" fmla="*/ 102559 h 103825"/>
                <a:gd name="connsiteX118" fmla="*/ 311301 w 777617"/>
                <a:gd name="connsiteY118" fmla="*/ 86099 h 103825"/>
                <a:gd name="connsiteX119" fmla="*/ 208380 w 777617"/>
                <a:gd name="connsiteY119" fmla="*/ 100027 h 103825"/>
                <a:gd name="connsiteX120" fmla="*/ 228711 w 777617"/>
                <a:gd name="connsiteY120" fmla="*/ 102559 h 103825"/>
                <a:gd name="connsiteX121" fmla="*/ 259205 w 777617"/>
                <a:gd name="connsiteY121" fmla="*/ 79768 h 103825"/>
                <a:gd name="connsiteX122" fmla="*/ 238875 w 777617"/>
                <a:gd name="connsiteY122" fmla="*/ 58243 h 103825"/>
                <a:gd name="connsiteX123" fmla="*/ 226169 w 777617"/>
                <a:gd name="connsiteY123" fmla="*/ 49380 h 103825"/>
                <a:gd name="connsiteX124" fmla="*/ 237605 w 777617"/>
                <a:gd name="connsiteY124" fmla="*/ 41783 h 103825"/>
                <a:gd name="connsiteX125" fmla="*/ 254123 w 777617"/>
                <a:gd name="connsiteY125" fmla="*/ 44316 h 103825"/>
                <a:gd name="connsiteX126" fmla="*/ 255394 w 777617"/>
                <a:gd name="connsiteY126" fmla="*/ 30388 h 103825"/>
                <a:gd name="connsiteX127" fmla="*/ 235064 w 777617"/>
                <a:gd name="connsiteY127" fmla="*/ 27856 h 103825"/>
                <a:gd name="connsiteX128" fmla="*/ 207110 w 777617"/>
                <a:gd name="connsiteY128" fmla="*/ 49380 h 103825"/>
                <a:gd name="connsiteX129" fmla="*/ 226169 w 777617"/>
                <a:gd name="connsiteY129" fmla="*/ 69639 h 103825"/>
                <a:gd name="connsiteX130" fmla="*/ 238875 w 777617"/>
                <a:gd name="connsiteY130" fmla="*/ 79768 h 103825"/>
                <a:gd name="connsiteX131" fmla="*/ 226169 w 777617"/>
                <a:gd name="connsiteY131" fmla="*/ 88631 h 103825"/>
                <a:gd name="connsiteX132" fmla="*/ 208380 w 777617"/>
                <a:gd name="connsiteY132" fmla="*/ 83566 h 103825"/>
                <a:gd name="connsiteX133" fmla="*/ 208380 w 777617"/>
                <a:gd name="connsiteY133" fmla="*/ 100027 h 103825"/>
                <a:gd name="connsiteX134" fmla="*/ 152474 w 777617"/>
                <a:gd name="connsiteY134" fmla="*/ 58243 h 103825"/>
                <a:gd name="connsiteX135" fmla="*/ 168991 w 777617"/>
                <a:gd name="connsiteY135" fmla="*/ 41783 h 103825"/>
                <a:gd name="connsiteX136" fmla="*/ 184240 w 777617"/>
                <a:gd name="connsiteY136" fmla="*/ 58243 h 103825"/>
                <a:gd name="connsiteX137" fmla="*/ 152474 w 777617"/>
                <a:gd name="connsiteY137" fmla="*/ 58243 h 103825"/>
                <a:gd name="connsiteX138" fmla="*/ 196946 w 777617"/>
                <a:gd name="connsiteY138" fmla="*/ 82300 h 103825"/>
                <a:gd name="connsiteX139" fmla="*/ 172804 w 777617"/>
                <a:gd name="connsiteY139" fmla="*/ 89897 h 103825"/>
                <a:gd name="connsiteX140" fmla="*/ 152474 w 777617"/>
                <a:gd name="connsiteY140" fmla="*/ 72171 h 103825"/>
                <a:gd name="connsiteX141" fmla="*/ 202027 w 777617"/>
                <a:gd name="connsiteY141" fmla="*/ 72171 h 103825"/>
                <a:gd name="connsiteX142" fmla="*/ 167721 w 777617"/>
                <a:gd name="connsiteY142" fmla="*/ 29122 h 103825"/>
                <a:gd name="connsiteX143" fmla="*/ 134685 w 777617"/>
                <a:gd name="connsiteY143" fmla="*/ 67106 h 103825"/>
                <a:gd name="connsiteX144" fmla="*/ 171533 w 777617"/>
                <a:gd name="connsiteY144" fmla="*/ 103825 h 103825"/>
                <a:gd name="connsiteX145" fmla="*/ 195674 w 777617"/>
                <a:gd name="connsiteY145" fmla="*/ 98760 h 103825"/>
                <a:gd name="connsiteX146" fmla="*/ 195674 w 777617"/>
                <a:gd name="connsiteY146" fmla="*/ 82300 h 103825"/>
                <a:gd name="connsiteX147" fmla="*/ 109273 w 777617"/>
                <a:gd name="connsiteY147" fmla="*/ 101293 h 103825"/>
                <a:gd name="connsiteX148" fmla="*/ 134685 w 777617"/>
                <a:gd name="connsiteY148" fmla="*/ 5065 h 103825"/>
                <a:gd name="connsiteX149" fmla="*/ 115626 w 777617"/>
                <a:gd name="connsiteY149" fmla="*/ 5065 h 103825"/>
                <a:gd name="connsiteX150" fmla="*/ 97837 w 777617"/>
                <a:gd name="connsiteY150" fmla="*/ 82300 h 103825"/>
                <a:gd name="connsiteX151" fmla="*/ 97837 w 777617"/>
                <a:gd name="connsiteY151" fmla="*/ 82300 h 103825"/>
                <a:gd name="connsiteX152" fmla="*/ 81318 w 777617"/>
                <a:gd name="connsiteY152" fmla="*/ 5065 h 103825"/>
                <a:gd name="connsiteX153" fmla="*/ 54636 w 777617"/>
                <a:gd name="connsiteY153" fmla="*/ 5065 h 103825"/>
                <a:gd name="connsiteX154" fmla="*/ 38119 w 777617"/>
                <a:gd name="connsiteY154" fmla="*/ 82300 h 103825"/>
                <a:gd name="connsiteX155" fmla="*/ 38119 w 777617"/>
                <a:gd name="connsiteY155" fmla="*/ 82300 h 103825"/>
                <a:gd name="connsiteX156" fmla="*/ 20330 w 777617"/>
                <a:gd name="connsiteY156" fmla="*/ 5065 h 103825"/>
                <a:gd name="connsiteX157" fmla="*/ 0 w 777617"/>
                <a:gd name="connsiteY157" fmla="*/ 5065 h 103825"/>
                <a:gd name="connsiteX158" fmla="*/ 25412 w 777617"/>
                <a:gd name="connsiteY158" fmla="*/ 101293 h 103825"/>
                <a:gd name="connsiteX159" fmla="*/ 50825 w 777617"/>
                <a:gd name="connsiteY159" fmla="*/ 101293 h 103825"/>
                <a:gd name="connsiteX160" fmla="*/ 68612 w 777617"/>
                <a:gd name="connsiteY160" fmla="*/ 24057 h 103825"/>
                <a:gd name="connsiteX161" fmla="*/ 68612 w 777617"/>
                <a:gd name="connsiteY161" fmla="*/ 24057 h 103825"/>
                <a:gd name="connsiteX162" fmla="*/ 86401 w 777617"/>
                <a:gd name="connsiteY162" fmla="*/ 101293 h 103825"/>
                <a:gd name="connsiteX163" fmla="*/ 109273 w 777617"/>
                <a:gd name="connsiteY163" fmla="*/ 101293 h 1038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</a:cxnLst>
              <a:rect l="l" t="t" r="r" b="b"/>
              <a:pathLst>
                <a:path w="777617" h="103825">
                  <a:moveTo>
                    <a:pt x="753475" y="101293"/>
                  </a:moveTo>
                  <a:lnTo>
                    <a:pt x="753475" y="72171"/>
                  </a:lnTo>
                  <a:cubicBezTo>
                    <a:pt x="753475" y="50646"/>
                    <a:pt x="761099" y="46848"/>
                    <a:pt x="768723" y="46848"/>
                  </a:cubicBezTo>
                  <a:cubicBezTo>
                    <a:pt x="772534" y="46848"/>
                    <a:pt x="775077" y="46848"/>
                    <a:pt x="777617" y="48114"/>
                  </a:cubicBezTo>
                  <a:lnTo>
                    <a:pt x="777617" y="29122"/>
                  </a:lnTo>
                  <a:cubicBezTo>
                    <a:pt x="777617" y="29122"/>
                    <a:pt x="776347" y="29122"/>
                    <a:pt x="772534" y="29122"/>
                  </a:cubicBezTo>
                  <a:cubicBezTo>
                    <a:pt x="761099" y="29122"/>
                    <a:pt x="753475" y="39251"/>
                    <a:pt x="753475" y="46848"/>
                  </a:cubicBezTo>
                  <a:lnTo>
                    <a:pt x="753475" y="46848"/>
                  </a:lnTo>
                  <a:lnTo>
                    <a:pt x="753475" y="30388"/>
                  </a:lnTo>
                  <a:lnTo>
                    <a:pt x="736958" y="30388"/>
                  </a:lnTo>
                  <a:lnTo>
                    <a:pt x="736958" y="101293"/>
                  </a:lnTo>
                  <a:lnTo>
                    <a:pt x="753475" y="101293"/>
                  </a:lnTo>
                  <a:close/>
                  <a:moveTo>
                    <a:pt x="674697" y="58243"/>
                  </a:moveTo>
                  <a:cubicBezTo>
                    <a:pt x="675968" y="48114"/>
                    <a:pt x="682321" y="41783"/>
                    <a:pt x="691215" y="41783"/>
                  </a:cubicBezTo>
                  <a:cubicBezTo>
                    <a:pt x="701380" y="41783"/>
                    <a:pt x="705193" y="48114"/>
                    <a:pt x="706463" y="58243"/>
                  </a:cubicBezTo>
                  <a:lnTo>
                    <a:pt x="674697" y="58243"/>
                  </a:lnTo>
                  <a:close/>
                  <a:moveTo>
                    <a:pt x="717899" y="82300"/>
                  </a:moveTo>
                  <a:cubicBezTo>
                    <a:pt x="711546" y="86099"/>
                    <a:pt x="702650" y="89897"/>
                    <a:pt x="693757" y="89897"/>
                  </a:cubicBezTo>
                  <a:cubicBezTo>
                    <a:pt x="681051" y="89897"/>
                    <a:pt x="673427" y="83566"/>
                    <a:pt x="673427" y="72171"/>
                  </a:cubicBezTo>
                  <a:lnTo>
                    <a:pt x="722980" y="72171"/>
                  </a:lnTo>
                  <a:cubicBezTo>
                    <a:pt x="722980" y="44316"/>
                    <a:pt x="712816" y="29122"/>
                    <a:pt x="688674" y="29122"/>
                  </a:cubicBezTo>
                  <a:cubicBezTo>
                    <a:pt x="665802" y="29122"/>
                    <a:pt x="655638" y="46848"/>
                    <a:pt x="655638" y="67106"/>
                  </a:cubicBezTo>
                  <a:cubicBezTo>
                    <a:pt x="655638" y="89897"/>
                    <a:pt x="669615" y="103825"/>
                    <a:pt x="692486" y="103825"/>
                  </a:cubicBezTo>
                  <a:cubicBezTo>
                    <a:pt x="702650" y="103825"/>
                    <a:pt x="710274" y="101293"/>
                    <a:pt x="716627" y="98760"/>
                  </a:cubicBezTo>
                  <a:lnTo>
                    <a:pt x="716627" y="82300"/>
                  </a:lnTo>
                  <a:close/>
                  <a:moveTo>
                    <a:pt x="653096" y="86099"/>
                  </a:moveTo>
                  <a:cubicBezTo>
                    <a:pt x="650555" y="87365"/>
                    <a:pt x="648015" y="88631"/>
                    <a:pt x="644202" y="88631"/>
                  </a:cubicBezTo>
                  <a:cubicBezTo>
                    <a:pt x="637849" y="88631"/>
                    <a:pt x="635309" y="84833"/>
                    <a:pt x="635309" y="77236"/>
                  </a:cubicBezTo>
                  <a:lnTo>
                    <a:pt x="635309" y="43049"/>
                  </a:lnTo>
                  <a:lnTo>
                    <a:pt x="651826" y="43049"/>
                  </a:lnTo>
                  <a:lnTo>
                    <a:pt x="651826" y="30388"/>
                  </a:lnTo>
                  <a:lnTo>
                    <a:pt x="635309" y="30388"/>
                  </a:lnTo>
                  <a:lnTo>
                    <a:pt x="635309" y="10129"/>
                  </a:lnTo>
                  <a:lnTo>
                    <a:pt x="616249" y="16460"/>
                  </a:lnTo>
                  <a:lnTo>
                    <a:pt x="616249" y="30388"/>
                  </a:lnTo>
                  <a:lnTo>
                    <a:pt x="602271" y="30388"/>
                  </a:lnTo>
                  <a:lnTo>
                    <a:pt x="602271" y="44316"/>
                  </a:lnTo>
                  <a:lnTo>
                    <a:pt x="616249" y="44316"/>
                  </a:lnTo>
                  <a:lnTo>
                    <a:pt x="616249" y="81034"/>
                  </a:lnTo>
                  <a:cubicBezTo>
                    <a:pt x="616249" y="94962"/>
                    <a:pt x="623873" y="103825"/>
                    <a:pt x="639120" y="103825"/>
                  </a:cubicBezTo>
                  <a:cubicBezTo>
                    <a:pt x="644202" y="103825"/>
                    <a:pt x="649285" y="103825"/>
                    <a:pt x="653096" y="102559"/>
                  </a:cubicBezTo>
                  <a:lnTo>
                    <a:pt x="653096" y="86099"/>
                  </a:lnTo>
                  <a:close/>
                  <a:moveTo>
                    <a:pt x="550176" y="100027"/>
                  </a:moveTo>
                  <a:cubicBezTo>
                    <a:pt x="556529" y="101293"/>
                    <a:pt x="564153" y="102559"/>
                    <a:pt x="570506" y="102559"/>
                  </a:cubicBezTo>
                  <a:cubicBezTo>
                    <a:pt x="587025" y="102559"/>
                    <a:pt x="601001" y="94962"/>
                    <a:pt x="601001" y="79768"/>
                  </a:cubicBezTo>
                  <a:cubicBezTo>
                    <a:pt x="601001" y="68373"/>
                    <a:pt x="594648" y="62042"/>
                    <a:pt x="580672" y="58243"/>
                  </a:cubicBezTo>
                  <a:cubicBezTo>
                    <a:pt x="571778" y="55711"/>
                    <a:pt x="567965" y="54445"/>
                    <a:pt x="567965" y="49380"/>
                  </a:cubicBezTo>
                  <a:cubicBezTo>
                    <a:pt x="567965" y="44316"/>
                    <a:pt x="573048" y="41783"/>
                    <a:pt x="579401" y="41783"/>
                  </a:cubicBezTo>
                  <a:cubicBezTo>
                    <a:pt x="585754" y="41783"/>
                    <a:pt x="589565" y="43049"/>
                    <a:pt x="595918" y="44316"/>
                  </a:cubicBezTo>
                  <a:lnTo>
                    <a:pt x="597190" y="30388"/>
                  </a:lnTo>
                  <a:cubicBezTo>
                    <a:pt x="588295" y="27856"/>
                    <a:pt x="583212" y="27856"/>
                    <a:pt x="576859" y="27856"/>
                  </a:cubicBezTo>
                  <a:cubicBezTo>
                    <a:pt x="560342" y="27856"/>
                    <a:pt x="548906" y="35452"/>
                    <a:pt x="548906" y="49380"/>
                  </a:cubicBezTo>
                  <a:cubicBezTo>
                    <a:pt x="548906" y="60776"/>
                    <a:pt x="555259" y="65840"/>
                    <a:pt x="567965" y="69639"/>
                  </a:cubicBezTo>
                  <a:cubicBezTo>
                    <a:pt x="575589" y="72171"/>
                    <a:pt x="581942" y="73437"/>
                    <a:pt x="581942" y="79768"/>
                  </a:cubicBezTo>
                  <a:cubicBezTo>
                    <a:pt x="581942" y="86099"/>
                    <a:pt x="574318" y="88631"/>
                    <a:pt x="569236" y="88631"/>
                  </a:cubicBezTo>
                  <a:cubicBezTo>
                    <a:pt x="562883" y="88631"/>
                    <a:pt x="556529" y="87365"/>
                    <a:pt x="551447" y="83566"/>
                  </a:cubicBezTo>
                  <a:lnTo>
                    <a:pt x="550176" y="100027"/>
                  </a:lnTo>
                  <a:close/>
                  <a:moveTo>
                    <a:pt x="538741" y="101293"/>
                  </a:moveTo>
                  <a:lnTo>
                    <a:pt x="538741" y="56977"/>
                  </a:lnTo>
                  <a:cubicBezTo>
                    <a:pt x="538741" y="40517"/>
                    <a:pt x="531117" y="29122"/>
                    <a:pt x="514600" y="29122"/>
                  </a:cubicBezTo>
                  <a:cubicBezTo>
                    <a:pt x="504434" y="29122"/>
                    <a:pt x="496811" y="32920"/>
                    <a:pt x="491728" y="40517"/>
                  </a:cubicBezTo>
                  <a:lnTo>
                    <a:pt x="491728" y="40517"/>
                  </a:lnTo>
                  <a:lnTo>
                    <a:pt x="491728" y="30388"/>
                  </a:lnTo>
                  <a:lnTo>
                    <a:pt x="473939" y="30388"/>
                  </a:lnTo>
                  <a:lnTo>
                    <a:pt x="473939" y="101293"/>
                  </a:lnTo>
                  <a:lnTo>
                    <a:pt x="492999" y="101293"/>
                  </a:lnTo>
                  <a:lnTo>
                    <a:pt x="492999" y="67106"/>
                  </a:lnTo>
                  <a:cubicBezTo>
                    <a:pt x="492999" y="54445"/>
                    <a:pt x="498081" y="43049"/>
                    <a:pt x="509517" y="43049"/>
                  </a:cubicBezTo>
                  <a:cubicBezTo>
                    <a:pt x="519681" y="43049"/>
                    <a:pt x="522223" y="50646"/>
                    <a:pt x="522223" y="62042"/>
                  </a:cubicBezTo>
                  <a:lnTo>
                    <a:pt x="522223" y="102559"/>
                  </a:lnTo>
                  <a:lnTo>
                    <a:pt x="538741" y="102559"/>
                  </a:lnTo>
                  <a:close/>
                  <a:moveTo>
                    <a:pt x="457422" y="30388"/>
                  </a:moveTo>
                  <a:lnTo>
                    <a:pt x="438363" y="30388"/>
                  </a:lnTo>
                  <a:lnTo>
                    <a:pt x="438363" y="101293"/>
                  </a:lnTo>
                  <a:lnTo>
                    <a:pt x="457422" y="101293"/>
                  </a:lnTo>
                  <a:lnTo>
                    <a:pt x="457422" y="30388"/>
                  </a:lnTo>
                  <a:close/>
                  <a:moveTo>
                    <a:pt x="457422" y="0"/>
                  </a:moveTo>
                  <a:lnTo>
                    <a:pt x="438363" y="0"/>
                  </a:lnTo>
                  <a:lnTo>
                    <a:pt x="438363" y="17726"/>
                  </a:lnTo>
                  <a:lnTo>
                    <a:pt x="457422" y="17726"/>
                  </a:lnTo>
                  <a:lnTo>
                    <a:pt x="457422" y="0"/>
                  </a:lnTo>
                  <a:close/>
                  <a:moveTo>
                    <a:pt x="424385" y="101293"/>
                  </a:moveTo>
                  <a:lnTo>
                    <a:pt x="424385" y="55711"/>
                  </a:lnTo>
                  <a:cubicBezTo>
                    <a:pt x="424385" y="36719"/>
                    <a:pt x="416762" y="27856"/>
                    <a:pt x="401515" y="27856"/>
                  </a:cubicBezTo>
                  <a:cubicBezTo>
                    <a:pt x="391349" y="27856"/>
                    <a:pt x="382456" y="32920"/>
                    <a:pt x="378643" y="40517"/>
                  </a:cubicBezTo>
                  <a:cubicBezTo>
                    <a:pt x="374832" y="31654"/>
                    <a:pt x="367207" y="27856"/>
                    <a:pt x="358313" y="27856"/>
                  </a:cubicBezTo>
                  <a:cubicBezTo>
                    <a:pt x="349420" y="27856"/>
                    <a:pt x="341795" y="31654"/>
                    <a:pt x="336714" y="39251"/>
                  </a:cubicBezTo>
                  <a:lnTo>
                    <a:pt x="336714" y="39251"/>
                  </a:lnTo>
                  <a:lnTo>
                    <a:pt x="336714" y="30388"/>
                  </a:lnTo>
                  <a:lnTo>
                    <a:pt x="318925" y="30388"/>
                  </a:lnTo>
                  <a:lnTo>
                    <a:pt x="318925" y="101293"/>
                  </a:lnTo>
                  <a:lnTo>
                    <a:pt x="337984" y="101293"/>
                  </a:lnTo>
                  <a:lnTo>
                    <a:pt x="337984" y="65840"/>
                  </a:lnTo>
                  <a:cubicBezTo>
                    <a:pt x="337984" y="51912"/>
                    <a:pt x="341795" y="41783"/>
                    <a:pt x="351960" y="41783"/>
                  </a:cubicBezTo>
                  <a:cubicBezTo>
                    <a:pt x="358313" y="41783"/>
                    <a:pt x="362126" y="45582"/>
                    <a:pt x="362126" y="55711"/>
                  </a:cubicBezTo>
                  <a:lnTo>
                    <a:pt x="362126" y="100027"/>
                  </a:lnTo>
                  <a:lnTo>
                    <a:pt x="381185" y="100027"/>
                  </a:lnTo>
                  <a:lnTo>
                    <a:pt x="381185" y="64574"/>
                  </a:lnTo>
                  <a:cubicBezTo>
                    <a:pt x="381185" y="49380"/>
                    <a:pt x="384996" y="40517"/>
                    <a:pt x="395162" y="40517"/>
                  </a:cubicBezTo>
                  <a:cubicBezTo>
                    <a:pt x="401515" y="40517"/>
                    <a:pt x="405326" y="44316"/>
                    <a:pt x="405326" y="54445"/>
                  </a:cubicBezTo>
                  <a:lnTo>
                    <a:pt x="405326" y="98760"/>
                  </a:lnTo>
                  <a:lnTo>
                    <a:pt x="424385" y="98760"/>
                  </a:lnTo>
                  <a:close/>
                  <a:moveTo>
                    <a:pt x="311301" y="86099"/>
                  </a:moveTo>
                  <a:cubicBezTo>
                    <a:pt x="308759" y="87365"/>
                    <a:pt x="306218" y="88631"/>
                    <a:pt x="302406" y="88631"/>
                  </a:cubicBezTo>
                  <a:cubicBezTo>
                    <a:pt x="296053" y="88631"/>
                    <a:pt x="293512" y="84833"/>
                    <a:pt x="293512" y="77236"/>
                  </a:cubicBezTo>
                  <a:lnTo>
                    <a:pt x="293512" y="43049"/>
                  </a:lnTo>
                  <a:lnTo>
                    <a:pt x="310029" y="43049"/>
                  </a:lnTo>
                  <a:lnTo>
                    <a:pt x="310029" y="30388"/>
                  </a:lnTo>
                  <a:lnTo>
                    <a:pt x="293512" y="30388"/>
                  </a:lnTo>
                  <a:lnTo>
                    <a:pt x="293512" y="10129"/>
                  </a:lnTo>
                  <a:lnTo>
                    <a:pt x="274453" y="16460"/>
                  </a:lnTo>
                  <a:lnTo>
                    <a:pt x="274453" y="30388"/>
                  </a:lnTo>
                  <a:lnTo>
                    <a:pt x="260477" y="30388"/>
                  </a:lnTo>
                  <a:lnTo>
                    <a:pt x="260477" y="44316"/>
                  </a:lnTo>
                  <a:lnTo>
                    <a:pt x="274453" y="44316"/>
                  </a:lnTo>
                  <a:lnTo>
                    <a:pt x="274453" y="81034"/>
                  </a:lnTo>
                  <a:cubicBezTo>
                    <a:pt x="274453" y="94962"/>
                    <a:pt x="282076" y="103825"/>
                    <a:pt x="297323" y="103825"/>
                  </a:cubicBezTo>
                  <a:cubicBezTo>
                    <a:pt x="302406" y="103825"/>
                    <a:pt x="307489" y="103825"/>
                    <a:pt x="311301" y="102559"/>
                  </a:cubicBezTo>
                  <a:lnTo>
                    <a:pt x="311301" y="86099"/>
                  </a:lnTo>
                  <a:close/>
                  <a:moveTo>
                    <a:pt x="208380" y="100027"/>
                  </a:moveTo>
                  <a:cubicBezTo>
                    <a:pt x="214733" y="101293"/>
                    <a:pt x="222358" y="102559"/>
                    <a:pt x="228711" y="102559"/>
                  </a:cubicBezTo>
                  <a:cubicBezTo>
                    <a:pt x="245228" y="102559"/>
                    <a:pt x="259205" y="94962"/>
                    <a:pt x="259205" y="79768"/>
                  </a:cubicBezTo>
                  <a:cubicBezTo>
                    <a:pt x="259205" y="68373"/>
                    <a:pt x="252852" y="62042"/>
                    <a:pt x="238875" y="58243"/>
                  </a:cubicBezTo>
                  <a:cubicBezTo>
                    <a:pt x="229981" y="55711"/>
                    <a:pt x="226169" y="54445"/>
                    <a:pt x="226169" y="49380"/>
                  </a:cubicBezTo>
                  <a:cubicBezTo>
                    <a:pt x="226169" y="44316"/>
                    <a:pt x="231252" y="41783"/>
                    <a:pt x="237605" y="41783"/>
                  </a:cubicBezTo>
                  <a:cubicBezTo>
                    <a:pt x="243958" y="41783"/>
                    <a:pt x="247770" y="43049"/>
                    <a:pt x="254123" y="44316"/>
                  </a:cubicBezTo>
                  <a:lnTo>
                    <a:pt x="255394" y="30388"/>
                  </a:lnTo>
                  <a:cubicBezTo>
                    <a:pt x="246499" y="27856"/>
                    <a:pt x="241417" y="27856"/>
                    <a:pt x="235064" y="27856"/>
                  </a:cubicBezTo>
                  <a:cubicBezTo>
                    <a:pt x="218546" y="27856"/>
                    <a:pt x="207110" y="35452"/>
                    <a:pt x="207110" y="49380"/>
                  </a:cubicBezTo>
                  <a:cubicBezTo>
                    <a:pt x="207110" y="60776"/>
                    <a:pt x="213463" y="65840"/>
                    <a:pt x="226169" y="69639"/>
                  </a:cubicBezTo>
                  <a:cubicBezTo>
                    <a:pt x="233792" y="72171"/>
                    <a:pt x="238875" y="73437"/>
                    <a:pt x="238875" y="79768"/>
                  </a:cubicBezTo>
                  <a:cubicBezTo>
                    <a:pt x="238875" y="86099"/>
                    <a:pt x="231252" y="88631"/>
                    <a:pt x="226169" y="88631"/>
                  </a:cubicBezTo>
                  <a:cubicBezTo>
                    <a:pt x="219816" y="88631"/>
                    <a:pt x="213463" y="87365"/>
                    <a:pt x="208380" y="83566"/>
                  </a:cubicBezTo>
                  <a:lnTo>
                    <a:pt x="208380" y="100027"/>
                  </a:lnTo>
                  <a:close/>
                  <a:moveTo>
                    <a:pt x="152474" y="58243"/>
                  </a:moveTo>
                  <a:cubicBezTo>
                    <a:pt x="153744" y="48114"/>
                    <a:pt x="160097" y="41783"/>
                    <a:pt x="168991" y="41783"/>
                  </a:cubicBezTo>
                  <a:cubicBezTo>
                    <a:pt x="179157" y="41783"/>
                    <a:pt x="182968" y="48114"/>
                    <a:pt x="184240" y="58243"/>
                  </a:cubicBezTo>
                  <a:lnTo>
                    <a:pt x="152474" y="58243"/>
                  </a:lnTo>
                  <a:close/>
                  <a:moveTo>
                    <a:pt x="196946" y="82300"/>
                  </a:moveTo>
                  <a:cubicBezTo>
                    <a:pt x="190593" y="86099"/>
                    <a:pt x="181697" y="89897"/>
                    <a:pt x="172804" y="89897"/>
                  </a:cubicBezTo>
                  <a:cubicBezTo>
                    <a:pt x="160097" y="89897"/>
                    <a:pt x="152474" y="83566"/>
                    <a:pt x="152474" y="72171"/>
                  </a:cubicBezTo>
                  <a:lnTo>
                    <a:pt x="202027" y="72171"/>
                  </a:lnTo>
                  <a:cubicBezTo>
                    <a:pt x="202027" y="44316"/>
                    <a:pt x="191863" y="29122"/>
                    <a:pt x="167721" y="29122"/>
                  </a:cubicBezTo>
                  <a:cubicBezTo>
                    <a:pt x="144849" y="29122"/>
                    <a:pt x="134685" y="46848"/>
                    <a:pt x="134685" y="67106"/>
                  </a:cubicBezTo>
                  <a:cubicBezTo>
                    <a:pt x="134685" y="89897"/>
                    <a:pt x="148662" y="103825"/>
                    <a:pt x="171533" y="103825"/>
                  </a:cubicBezTo>
                  <a:cubicBezTo>
                    <a:pt x="181697" y="103825"/>
                    <a:pt x="189321" y="101293"/>
                    <a:pt x="195674" y="98760"/>
                  </a:cubicBezTo>
                  <a:lnTo>
                    <a:pt x="195674" y="82300"/>
                  </a:lnTo>
                  <a:close/>
                  <a:moveTo>
                    <a:pt x="109273" y="101293"/>
                  </a:moveTo>
                  <a:lnTo>
                    <a:pt x="134685" y="5065"/>
                  </a:lnTo>
                  <a:lnTo>
                    <a:pt x="115626" y="5065"/>
                  </a:lnTo>
                  <a:lnTo>
                    <a:pt x="97837" y="82300"/>
                  </a:lnTo>
                  <a:lnTo>
                    <a:pt x="97837" y="82300"/>
                  </a:lnTo>
                  <a:lnTo>
                    <a:pt x="81318" y="5065"/>
                  </a:lnTo>
                  <a:lnTo>
                    <a:pt x="54636" y="5065"/>
                  </a:lnTo>
                  <a:lnTo>
                    <a:pt x="38119" y="82300"/>
                  </a:lnTo>
                  <a:lnTo>
                    <a:pt x="38119" y="82300"/>
                  </a:lnTo>
                  <a:lnTo>
                    <a:pt x="20330" y="5065"/>
                  </a:lnTo>
                  <a:lnTo>
                    <a:pt x="0" y="5065"/>
                  </a:lnTo>
                  <a:lnTo>
                    <a:pt x="25412" y="101293"/>
                  </a:lnTo>
                  <a:lnTo>
                    <a:pt x="50825" y="101293"/>
                  </a:lnTo>
                  <a:lnTo>
                    <a:pt x="68612" y="24057"/>
                  </a:lnTo>
                  <a:lnTo>
                    <a:pt x="68612" y="24057"/>
                  </a:lnTo>
                  <a:lnTo>
                    <a:pt x="86401" y="101293"/>
                  </a:lnTo>
                  <a:lnTo>
                    <a:pt x="109273" y="101293"/>
                  </a:lnTo>
                  <a:close/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2" name="Freeform 61">
              <a:extLst>
                <a:ext uri="{FF2B5EF4-FFF2-40B4-BE49-F238E27FC236}">
                  <a16:creationId xmlns:a16="http://schemas.microsoft.com/office/drawing/2014/main" id="{43B0C763-0AB0-3D70-803B-1B551127E5A3}"/>
                </a:ext>
              </a:extLst>
            </p:cNvPr>
            <p:cNvSpPr/>
            <p:nvPr/>
          </p:nvSpPr>
          <p:spPr>
            <a:xfrm>
              <a:off x="20919074" y="8598575"/>
              <a:ext cx="620060" cy="134212"/>
            </a:xfrm>
            <a:custGeom>
              <a:avLst/>
              <a:gdLst>
                <a:gd name="connsiteX0" fmla="*/ 620060 w 620060"/>
                <a:gd name="connsiteY0" fmla="*/ 103825 h 134212"/>
                <a:gd name="connsiteX1" fmla="*/ 620060 w 620060"/>
                <a:gd name="connsiteY1" fmla="*/ 59509 h 134212"/>
                <a:gd name="connsiteX2" fmla="*/ 595920 w 620060"/>
                <a:gd name="connsiteY2" fmla="*/ 31654 h 134212"/>
                <a:gd name="connsiteX3" fmla="*/ 573048 w 620060"/>
                <a:gd name="connsiteY3" fmla="*/ 43049 h 134212"/>
                <a:gd name="connsiteX4" fmla="*/ 573048 w 620060"/>
                <a:gd name="connsiteY4" fmla="*/ 43049 h 134212"/>
                <a:gd name="connsiteX5" fmla="*/ 573048 w 620060"/>
                <a:gd name="connsiteY5" fmla="*/ 32920 h 134212"/>
                <a:gd name="connsiteX6" fmla="*/ 555259 w 620060"/>
                <a:gd name="connsiteY6" fmla="*/ 32920 h 134212"/>
                <a:gd name="connsiteX7" fmla="*/ 555259 w 620060"/>
                <a:gd name="connsiteY7" fmla="*/ 103825 h 134212"/>
                <a:gd name="connsiteX8" fmla="*/ 574318 w 620060"/>
                <a:gd name="connsiteY8" fmla="*/ 103825 h 134212"/>
                <a:gd name="connsiteX9" fmla="*/ 574318 w 620060"/>
                <a:gd name="connsiteY9" fmla="*/ 69639 h 134212"/>
                <a:gd name="connsiteX10" fmla="*/ 590837 w 620060"/>
                <a:gd name="connsiteY10" fmla="*/ 45582 h 134212"/>
                <a:gd name="connsiteX11" fmla="*/ 603543 w 620060"/>
                <a:gd name="connsiteY11" fmla="*/ 64574 h 134212"/>
                <a:gd name="connsiteX12" fmla="*/ 603543 w 620060"/>
                <a:gd name="connsiteY12" fmla="*/ 105091 h 134212"/>
                <a:gd name="connsiteX13" fmla="*/ 620060 w 620060"/>
                <a:gd name="connsiteY13" fmla="*/ 105091 h 134212"/>
                <a:gd name="connsiteX14" fmla="*/ 505705 w 620060"/>
                <a:gd name="connsiteY14" fmla="*/ 91163 h 134212"/>
                <a:gd name="connsiteX15" fmla="*/ 487917 w 620060"/>
                <a:gd name="connsiteY15" fmla="*/ 67106 h 134212"/>
                <a:gd name="connsiteX16" fmla="*/ 505705 w 620060"/>
                <a:gd name="connsiteY16" fmla="*/ 45582 h 134212"/>
                <a:gd name="connsiteX17" fmla="*/ 523494 w 620060"/>
                <a:gd name="connsiteY17" fmla="*/ 67106 h 134212"/>
                <a:gd name="connsiteX18" fmla="*/ 505705 w 620060"/>
                <a:gd name="connsiteY18" fmla="*/ 91163 h 134212"/>
                <a:gd name="connsiteX19" fmla="*/ 543823 w 620060"/>
                <a:gd name="connsiteY19" fmla="*/ 68373 h 134212"/>
                <a:gd name="connsiteX20" fmla="*/ 506977 w 620060"/>
                <a:gd name="connsiteY20" fmla="*/ 30388 h 134212"/>
                <a:gd name="connsiteX21" fmla="*/ 470128 w 620060"/>
                <a:gd name="connsiteY21" fmla="*/ 68373 h 134212"/>
                <a:gd name="connsiteX22" fmla="*/ 506977 w 620060"/>
                <a:gd name="connsiteY22" fmla="*/ 105091 h 134212"/>
                <a:gd name="connsiteX23" fmla="*/ 543823 w 620060"/>
                <a:gd name="connsiteY23" fmla="*/ 68373 h 134212"/>
                <a:gd name="connsiteX24" fmla="*/ 423115 w 620060"/>
                <a:gd name="connsiteY24" fmla="*/ 91163 h 134212"/>
                <a:gd name="connsiteX25" fmla="*/ 407868 w 620060"/>
                <a:gd name="connsiteY25" fmla="*/ 68373 h 134212"/>
                <a:gd name="connsiteX26" fmla="*/ 423115 w 620060"/>
                <a:gd name="connsiteY26" fmla="*/ 45582 h 134212"/>
                <a:gd name="connsiteX27" fmla="*/ 439633 w 620060"/>
                <a:gd name="connsiteY27" fmla="*/ 68373 h 134212"/>
                <a:gd name="connsiteX28" fmla="*/ 423115 w 620060"/>
                <a:gd name="connsiteY28" fmla="*/ 91163 h 134212"/>
                <a:gd name="connsiteX29" fmla="*/ 458693 w 620060"/>
                <a:gd name="connsiteY29" fmla="*/ 103825 h 134212"/>
                <a:gd name="connsiteX30" fmla="*/ 458693 w 620060"/>
                <a:gd name="connsiteY30" fmla="*/ 0 h 134212"/>
                <a:gd name="connsiteX31" fmla="*/ 439633 w 620060"/>
                <a:gd name="connsiteY31" fmla="*/ 0 h 134212"/>
                <a:gd name="connsiteX32" fmla="*/ 439633 w 620060"/>
                <a:gd name="connsiteY32" fmla="*/ 40517 h 134212"/>
                <a:gd name="connsiteX33" fmla="*/ 439633 w 620060"/>
                <a:gd name="connsiteY33" fmla="*/ 40517 h 134212"/>
                <a:gd name="connsiteX34" fmla="*/ 418033 w 620060"/>
                <a:gd name="connsiteY34" fmla="*/ 30388 h 134212"/>
                <a:gd name="connsiteX35" fmla="*/ 387538 w 620060"/>
                <a:gd name="connsiteY35" fmla="*/ 67106 h 134212"/>
                <a:gd name="connsiteX36" fmla="*/ 418033 w 620060"/>
                <a:gd name="connsiteY36" fmla="*/ 105091 h 134212"/>
                <a:gd name="connsiteX37" fmla="*/ 439633 w 620060"/>
                <a:gd name="connsiteY37" fmla="*/ 94962 h 134212"/>
                <a:gd name="connsiteX38" fmla="*/ 439633 w 620060"/>
                <a:gd name="connsiteY38" fmla="*/ 94962 h 134212"/>
                <a:gd name="connsiteX39" fmla="*/ 439633 w 620060"/>
                <a:gd name="connsiteY39" fmla="*/ 102559 h 134212"/>
                <a:gd name="connsiteX40" fmla="*/ 458693 w 620060"/>
                <a:gd name="connsiteY40" fmla="*/ 102559 h 134212"/>
                <a:gd name="connsiteX41" fmla="*/ 343067 w 620060"/>
                <a:gd name="connsiteY41" fmla="*/ 88631 h 134212"/>
                <a:gd name="connsiteX42" fmla="*/ 327818 w 620060"/>
                <a:gd name="connsiteY42" fmla="*/ 67106 h 134212"/>
                <a:gd name="connsiteX43" fmla="*/ 344337 w 620060"/>
                <a:gd name="connsiteY43" fmla="*/ 44316 h 134212"/>
                <a:gd name="connsiteX44" fmla="*/ 359584 w 620060"/>
                <a:gd name="connsiteY44" fmla="*/ 65840 h 134212"/>
                <a:gd name="connsiteX45" fmla="*/ 343067 w 620060"/>
                <a:gd name="connsiteY45" fmla="*/ 88631 h 134212"/>
                <a:gd name="connsiteX46" fmla="*/ 359584 w 620060"/>
                <a:gd name="connsiteY46" fmla="*/ 93696 h 134212"/>
                <a:gd name="connsiteX47" fmla="*/ 337984 w 620060"/>
                <a:gd name="connsiteY47" fmla="*/ 120285 h 134212"/>
                <a:gd name="connsiteX48" fmla="*/ 317654 w 620060"/>
                <a:gd name="connsiteY48" fmla="*/ 113954 h 134212"/>
                <a:gd name="connsiteX49" fmla="*/ 316384 w 620060"/>
                <a:gd name="connsiteY49" fmla="*/ 129148 h 134212"/>
                <a:gd name="connsiteX50" fmla="*/ 341796 w 620060"/>
                <a:gd name="connsiteY50" fmla="*/ 134213 h 134212"/>
                <a:gd name="connsiteX51" fmla="*/ 378643 w 620060"/>
                <a:gd name="connsiteY51" fmla="*/ 97494 h 134212"/>
                <a:gd name="connsiteX52" fmla="*/ 378643 w 620060"/>
                <a:gd name="connsiteY52" fmla="*/ 32920 h 134212"/>
                <a:gd name="connsiteX53" fmla="*/ 360856 w 620060"/>
                <a:gd name="connsiteY53" fmla="*/ 32920 h 134212"/>
                <a:gd name="connsiteX54" fmla="*/ 360856 w 620060"/>
                <a:gd name="connsiteY54" fmla="*/ 41783 h 134212"/>
                <a:gd name="connsiteX55" fmla="*/ 360856 w 620060"/>
                <a:gd name="connsiteY55" fmla="*/ 41783 h 134212"/>
                <a:gd name="connsiteX56" fmla="*/ 339254 w 620060"/>
                <a:gd name="connsiteY56" fmla="*/ 30388 h 134212"/>
                <a:gd name="connsiteX57" fmla="*/ 308759 w 620060"/>
                <a:gd name="connsiteY57" fmla="*/ 67106 h 134212"/>
                <a:gd name="connsiteX58" fmla="*/ 337984 w 620060"/>
                <a:gd name="connsiteY58" fmla="*/ 102559 h 134212"/>
                <a:gd name="connsiteX59" fmla="*/ 359584 w 620060"/>
                <a:gd name="connsiteY59" fmla="*/ 91163 h 134212"/>
                <a:gd name="connsiteX60" fmla="*/ 359584 w 620060"/>
                <a:gd name="connsiteY60" fmla="*/ 91163 h 134212"/>
                <a:gd name="connsiteX61" fmla="*/ 359584 w 620060"/>
                <a:gd name="connsiteY61" fmla="*/ 93696 h 134212"/>
                <a:gd name="connsiteX62" fmla="*/ 297325 w 620060"/>
                <a:gd name="connsiteY62" fmla="*/ 103825 h 134212"/>
                <a:gd name="connsiteX63" fmla="*/ 297325 w 620060"/>
                <a:gd name="connsiteY63" fmla="*/ 59509 h 134212"/>
                <a:gd name="connsiteX64" fmla="*/ 273183 w 620060"/>
                <a:gd name="connsiteY64" fmla="*/ 31654 h 134212"/>
                <a:gd name="connsiteX65" fmla="*/ 250311 w 620060"/>
                <a:gd name="connsiteY65" fmla="*/ 43049 h 134212"/>
                <a:gd name="connsiteX66" fmla="*/ 250311 w 620060"/>
                <a:gd name="connsiteY66" fmla="*/ 43049 h 134212"/>
                <a:gd name="connsiteX67" fmla="*/ 250311 w 620060"/>
                <a:gd name="connsiteY67" fmla="*/ 32920 h 134212"/>
                <a:gd name="connsiteX68" fmla="*/ 232522 w 620060"/>
                <a:gd name="connsiteY68" fmla="*/ 32920 h 134212"/>
                <a:gd name="connsiteX69" fmla="*/ 232522 w 620060"/>
                <a:gd name="connsiteY69" fmla="*/ 103825 h 134212"/>
                <a:gd name="connsiteX70" fmla="*/ 251581 w 620060"/>
                <a:gd name="connsiteY70" fmla="*/ 103825 h 134212"/>
                <a:gd name="connsiteX71" fmla="*/ 251581 w 620060"/>
                <a:gd name="connsiteY71" fmla="*/ 69639 h 134212"/>
                <a:gd name="connsiteX72" fmla="*/ 268100 w 620060"/>
                <a:gd name="connsiteY72" fmla="*/ 45582 h 134212"/>
                <a:gd name="connsiteX73" fmla="*/ 280806 w 620060"/>
                <a:gd name="connsiteY73" fmla="*/ 64574 h 134212"/>
                <a:gd name="connsiteX74" fmla="*/ 280806 w 620060"/>
                <a:gd name="connsiteY74" fmla="*/ 105091 h 134212"/>
                <a:gd name="connsiteX75" fmla="*/ 297325 w 620060"/>
                <a:gd name="connsiteY75" fmla="*/ 105091 h 134212"/>
                <a:gd name="connsiteX76" fmla="*/ 216005 w 620060"/>
                <a:gd name="connsiteY76" fmla="*/ 32920 h 134212"/>
                <a:gd name="connsiteX77" fmla="*/ 196946 w 620060"/>
                <a:gd name="connsiteY77" fmla="*/ 32920 h 134212"/>
                <a:gd name="connsiteX78" fmla="*/ 196946 w 620060"/>
                <a:gd name="connsiteY78" fmla="*/ 103825 h 134212"/>
                <a:gd name="connsiteX79" fmla="*/ 216005 w 620060"/>
                <a:gd name="connsiteY79" fmla="*/ 103825 h 134212"/>
                <a:gd name="connsiteX80" fmla="*/ 216005 w 620060"/>
                <a:gd name="connsiteY80" fmla="*/ 32920 h 134212"/>
                <a:gd name="connsiteX81" fmla="*/ 216005 w 620060"/>
                <a:gd name="connsiteY81" fmla="*/ 1266 h 134212"/>
                <a:gd name="connsiteX82" fmla="*/ 196946 w 620060"/>
                <a:gd name="connsiteY82" fmla="*/ 1266 h 134212"/>
                <a:gd name="connsiteX83" fmla="*/ 196946 w 620060"/>
                <a:gd name="connsiteY83" fmla="*/ 18992 h 134212"/>
                <a:gd name="connsiteX84" fmla="*/ 216005 w 620060"/>
                <a:gd name="connsiteY84" fmla="*/ 18992 h 134212"/>
                <a:gd name="connsiteX85" fmla="*/ 216005 w 620060"/>
                <a:gd name="connsiteY85" fmla="*/ 1266 h 134212"/>
                <a:gd name="connsiteX86" fmla="*/ 181697 w 620060"/>
                <a:gd name="connsiteY86" fmla="*/ 0 h 134212"/>
                <a:gd name="connsiteX87" fmla="*/ 162638 w 620060"/>
                <a:gd name="connsiteY87" fmla="*/ 0 h 134212"/>
                <a:gd name="connsiteX88" fmla="*/ 162638 w 620060"/>
                <a:gd name="connsiteY88" fmla="*/ 103825 h 134212"/>
                <a:gd name="connsiteX89" fmla="*/ 181697 w 620060"/>
                <a:gd name="connsiteY89" fmla="*/ 103825 h 134212"/>
                <a:gd name="connsiteX90" fmla="*/ 181697 w 620060"/>
                <a:gd name="connsiteY90" fmla="*/ 0 h 134212"/>
                <a:gd name="connsiteX91" fmla="*/ 147391 w 620060"/>
                <a:gd name="connsiteY91" fmla="*/ 0 h 134212"/>
                <a:gd name="connsiteX92" fmla="*/ 128332 w 620060"/>
                <a:gd name="connsiteY92" fmla="*/ 0 h 134212"/>
                <a:gd name="connsiteX93" fmla="*/ 128332 w 620060"/>
                <a:gd name="connsiteY93" fmla="*/ 103825 h 134212"/>
                <a:gd name="connsiteX94" fmla="*/ 147391 w 620060"/>
                <a:gd name="connsiteY94" fmla="*/ 103825 h 134212"/>
                <a:gd name="connsiteX95" fmla="*/ 147391 w 620060"/>
                <a:gd name="connsiteY95" fmla="*/ 0 h 134212"/>
                <a:gd name="connsiteX96" fmla="*/ 113085 w 620060"/>
                <a:gd name="connsiteY96" fmla="*/ 32920 h 134212"/>
                <a:gd name="connsiteX97" fmla="*/ 94026 w 620060"/>
                <a:gd name="connsiteY97" fmla="*/ 32920 h 134212"/>
                <a:gd name="connsiteX98" fmla="*/ 94026 w 620060"/>
                <a:gd name="connsiteY98" fmla="*/ 103825 h 134212"/>
                <a:gd name="connsiteX99" fmla="*/ 113085 w 620060"/>
                <a:gd name="connsiteY99" fmla="*/ 103825 h 134212"/>
                <a:gd name="connsiteX100" fmla="*/ 113085 w 620060"/>
                <a:gd name="connsiteY100" fmla="*/ 32920 h 134212"/>
                <a:gd name="connsiteX101" fmla="*/ 113085 w 620060"/>
                <a:gd name="connsiteY101" fmla="*/ 1266 h 134212"/>
                <a:gd name="connsiteX102" fmla="*/ 94026 w 620060"/>
                <a:gd name="connsiteY102" fmla="*/ 1266 h 134212"/>
                <a:gd name="connsiteX103" fmla="*/ 94026 w 620060"/>
                <a:gd name="connsiteY103" fmla="*/ 18992 h 134212"/>
                <a:gd name="connsiteX104" fmla="*/ 113085 w 620060"/>
                <a:gd name="connsiteY104" fmla="*/ 18992 h 134212"/>
                <a:gd name="connsiteX105" fmla="*/ 113085 w 620060"/>
                <a:gd name="connsiteY105" fmla="*/ 1266 h 134212"/>
                <a:gd name="connsiteX106" fmla="*/ 77507 w 620060"/>
                <a:gd name="connsiteY106" fmla="*/ 103825 h 134212"/>
                <a:gd name="connsiteX107" fmla="*/ 77507 w 620060"/>
                <a:gd name="connsiteY107" fmla="*/ 7597 h 134212"/>
                <a:gd name="connsiteX108" fmla="*/ 58448 w 620060"/>
                <a:gd name="connsiteY108" fmla="*/ 7597 h 134212"/>
                <a:gd name="connsiteX109" fmla="*/ 58448 w 620060"/>
                <a:gd name="connsiteY109" fmla="*/ 46848 h 134212"/>
                <a:gd name="connsiteX110" fmla="*/ 19059 w 620060"/>
                <a:gd name="connsiteY110" fmla="*/ 46848 h 134212"/>
                <a:gd name="connsiteX111" fmla="*/ 19059 w 620060"/>
                <a:gd name="connsiteY111" fmla="*/ 7597 h 134212"/>
                <a:gd name="connsiteX112" fmla="*/ 0 w 620060"/>
                <a:gd name="connsiteY112" fmla="*/ 7597 h 134212"/>
                <a:gd name="connsiteX113" fmla="*/ 0 w 620060"/>
                <a:gd name="connsiteY113" fmla="*/ 103825 h 134212"/>
                <a:gd name="connsiteX114" fmla="*/ 19059 w 620060"/>
                <a:gd name="connsiteY114" fmla="*/ 103825 h 134212"/>
                <a:gd name="connsiteX115" fmla="*/ 19059 w 620060"/>
                <a:gd name="connsiteY115" fmla="*/ 62042 h 134212"/>
                <a:gd name="connsiteX116" fmla="*/ 58448 w 620060"/>
                <a:gd name="connsiteY116" fmla="*/ 62042 h 134212"/>
                <a:gd name="connsiteX117" fmla="*/ 58448 w 620060"/>
                <a:gd name="connsiteY117" fmla="*/ 103825 h 134212"/>
                <a:gd name="connsiteX118" fmla="*/ 77507 w 620060"/>
                <a:gd name="connsiteY118" fmla="*/ 103825 h 1342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</a:cxnLst>
              <a:rect l="l" t="t" r="r" b="b"/>
              <a:pathLst>
                <a:path w="620060" h="134212">
                  <a:moveTo>
                    <a:pt x="620060" y="103825"/>
                  </a:moveTo>
                  <a:lnTo>
                    <a:pt x="620060" y="59509"/>
                  </a:lnTo>
                  <a:cubicBezTo>
                    <a:pt x="620060" y="43049"/>
                    <a:pt x="612437" y="31654"/>
                    <a:pt x="595920" y="31654"/>
                  </a:cubicBezTo>
                  <a:cubicBezTo>
                    <a:pt x="585754" y="31654"/>
                    <a:pt x="578131" y="35452"/>
                    <a:pt x="573048" y="43049"/>
                  </a:cubicBezTo>
                  <a:lnTo>
                    <a:pt x="573048" y="43049"/>
                  </a:lnTo>
                  <a:lnTo>
                    <a:pt x="573048" y="32920"/>
                  </a:lnTo>
                  <a:lnTo>
                    <a:pt x="555259" y="32920"/>
                  </a:lnTo>
                  <a:lnTo>
                    <a:pt x="555259" y="103825"/>
                  </a:lnTo>
                  <a:lnTo>
                    <a:pt x="574318" y="103825"/>
                  </a:lnTo>
                  <a:lnTo>
                    <a:pt x="574318" y="69639"/>
                  </a:lnTo>
                  <a:cubicBezTo>
                    <a:pt x="574318" y="56977"/>
                    <a:pt x="579401" y="45582"/>
                    <a:pt x="590837" y="45582"/>
                  </a:cubicBezTo>
                  <a:cubicBezTo>
                    <a:pt x="601001" y="45582"/>
                    <a:pt x="603543" y="53179"/>
                    <a:pt x="603543" y="64574"/>
                  </a:cubicBezTo>
                  <a:lnTo>
                    <a:pt x="603543" y="105091"/>
                  </a:lnTo>
                  <a:lnTo>
                    <a:pt x="620060" y="105091"/>
                  </a:lnTo>
                  <a:close/>
                  <a:moveTo>
                    <a:pt x="505705" y="91163"/>
                  </a:moveTo>
                  <a:cubicBezTo>
                    <a:pt x="492999" y="91163"/>
                    <a:pt x="487917" y="81034"/>
                    <a:pt x="487917" y="67106"/>
                  </a:cubicBezTo>
                  <a:cubicBezTo>
                    <a:pt x="487917" y="55711"/>
                    <a:pt x="494270" y="45582"/>
                    <a:pt x="505705" y="45582"/>
                  </a:cubicBezTo>
                  <a:cubicBezTo>
                    <a:pt x="517141" y="45582"/>
                    <a:pt x="523494" y="55711"/>
                    <a:pt x="523494" y="67106"/>
                  </a:cubicBezTo>
                  <a:cubicBezTo>
                    <a:pt x="524764" y="81034"/>
                    <a:pt x="518411" y="91163"/>
                    <a:pt x="505705" y="91163"/>
                  </a:cubicBezTo>
                  <a:moveTo>
                    <a:pt x="543823" y="68373"/>
                  </a:moveTo>
                  <a:cubicBezTo>
                    <a:pt x="543823" y="45582"/>
                    <a:pt x="528577" y="30388"/>
                    <a:pt x="506977" y="30388"/>
                  </a:cubicBezTo>
                  <a:cubicBezTo>
                    <a:pt x="485375" y="30388"/>
                    <a:pt x="470128" y="45582"/>
                    <a:pt x="470128" y="68373"/>
                  </a:cubicBezTo>
                  <a:cubicBezTo>
                    <a:pt x="470128" y="89897"/>
                    <a:pt x="484105" y="105091"/>
                    <a:pt x="506977" y="105091"/>
                  </a:cubicBezTo>
                  <a:cubicBezTo>
                    <a:pt x="529847" y="105091"/>
                    <a:pt x="543823" y="89897"/>
                    <a:pt x="543823" y="68373"/>
                  </a:cubicBezTo>
                  <a:moveTo>
                    <a:pt x="423115" y="91163"/>
                  </a:moveTo>
                  <a:cubicBezTo>
                    <a:pt x="410408" y="91163"/>
                    <a:pt x="407868" y="78502"/>
                    <a:pt x="407868" y="68373"/>
                  </a:cubicBezTo>
                  <a:cubicBezTo>
                    <a:pt x="407868" y="56977"/>
                    <a:pt x="411680" y="45582"/>
                    <a:pt x="423115" y="45582"/>
                  </a:cubicBezTo>
                  <a:cubicBezTo>
                    <a:pt x="434551" y="45582"/>
                    <a:pt x="439633" y="58243"/>
                    <a:pt x="439633" y="68373"/>
                  </a:cubicBezTo>
                  <a:cubicBezTo>
                    <a:pt x="439633" y="78502"/>
                    <a:pt x="435821" y="91163"/>
                    <a:pt x="423115" y="91163"/>
                  </a:cubicBezTo>
                  <a:moveTo>
                    <a:pt x="458693" y="103825"/>
                  </a:moveTo>
                  <a:lnTo>
                    <a:pt x="458693" y="0"/>
                  </a:lnTo>
                  <a:lnTo>
                    <a:pt x="439633" y="0"/>
                  </a:lnTo>
                  <a:lnTo>
                    <a:pt x="439633" y="40517"/>
                  </a:lnTo>
                  <a:lnTo>
                    <a:pt x="439633" y="40517"/>
                  </a:lnTo>
                  <a:cubicBezTo>
                    <a:pt x="434551" y="34186"/>
                    <a:pt x="426927" y="30388"/>
                    <a:pt x="418033" y="30388"/>
                  </a:cubicBezTo>
                  <a:cubicBezTo>
                    <a:pt x="397702" y="30388"/>
                    <a:pt x="387538" y="45582"/>
                    <a:pt x="387538" y="67106"/>
                  </a:cubicBezTo>
                  <a:cubicBezTo>
                    <a:pt x="387538" y="87365"/>
                    <a:pt x="395162" y="105091"/>
                    <a:pt x="418033" y="105091"/>
                  </a:cubicBezTo>
                  <a:cubicBezTo>
                    <a:pt x="426927" y="105091"/>
                    <a:pt x="434551" y="102559"/>
                    <a:pt x="439633" y="94962"/>
                  </a:cubicBezTo>
                  <a:lnTo>
                    <a:pt x="439633" y="94962"/>
                  </a:lnTo>
                  <a:lnTo>
                    <a:pt x="439633" y="102559"/>
                  </a:lnTo>
                  <a:lnTo>
                    <a:pt x="458693" y="102559"/>
                  </a:lnTo>
                  <a:close/>
                  <a:moveTo>
                    <a:pt x="343067" y="88631"/>
                  </a:moveTo>
                  <a:cubicBezTo>
                    <a:pt x="332901" y="88631"/>
                    <a:pt x="327818" y="77236"/>
                    <a:pt x="327818" y="67106"/>
                  </a:cubicBezTo>
                  <a:cubicBezTo>
                    <a:pt x="327818" y="54445"/>
                    <a:pt x="332901" y="44316"/>
                    <a:pt x="344337" y="44316"/>
                  </a:cubicBezTo>
                  <a:cubicBezTo>
                    <a:pt x="355773" y="44316"/>
                    <a:pt x="359584" y="55711"/>
                    <a:pt x="359584" y="65840"/>
                  </a:cubicBezTo>
                  <a:cubicBezTo>
                    <a:pt x="359584" y="78502"/>
                    <a:pt x="354503" y="88631"/>
                    <a:pt x="343067" y="88631"/>
                  </a:cubicBezTo>
                  <a:moveTo>
                    <a:pt x="359584" y="93696"/>
                  </a:moveTo>
                  <a:cubicBezTo>
                    <a:pt x="359584" y="108890"/>
                    <a:pt x="355773" y="120285"/>
                    <a:pt x="337984" y="120285"/>
                  </a:cubicBezTo>
                  <a:cubicBezTo>
                    <a:pt x="332901" y="120285"/>
                    <a:pt x="324007" y="117753"/>
                    <a:pt x="317654" y="113954"/>
                  </a:cubicBezTo>
                  <a:lnTo>
                    <a:pt x="316384" y="129148"/>
                  </a:lnTo>
                  <a:cubicBezTo>
                    <a:pt x="325278" y="132947"/>
                    <a:pt x="334171" y="134213"/>
                    <a:pt x="341796" y="134213"/>
                  </a:cubicBezTo>
                  <a:cubicBezTo>
                    <a:pt x="367209" y="134213"/>
                    <a:pt x="378643" y="121551"/>
                    <a:pt x="378643" y="97494"/>
                  </a:cubicBezTo>
                  <a:lnTo>
                    <a:pt x="378643" y="32920"/>
                  </a:lnTo>
                  <a:lnTo>
                    <a:pt x="360856" y="32920"/>
                  </a:lnTo>
                  <a:lnTo>
                    <a:pt x="360856" y="41783"/>
                  </a:lnTo>
                  <a:lnTo>
                    <a:pt x="360856" y="41783"/>
                  </a:lnTo>
                  <a:cubicBezTo>
                    <a:pt x="355773" y="34186"/>
                    <a:pt x="348149" y="30388"/>
                    <a:pt x="339254" y="30388"/>
                  </a:cubicBezTo>
                  <a:cubicBezTo>
                    <a:pt x="317654" y="30388"/>
                    <a:pt x="308759" y="50646"/>
                    <a:pt x="308759" y="67106"/>
                  </a:cubicBezTo>
                  <a:cubicBezTo>
                    <a:pt x="308759" y="88631"/>
                    <a:pt x="317654" y="102559"/>
                    <a:pt x="337984" y="102559"/>
                  </a:cubicBezTo>
                  <a:cubicBezTo>
                    <a:pt x="346878" y="102559"/>
                    <a:pt x="355773" y="98760"/>
                    <a:pt x="359584" y="91163"/>
                  </a:cubicBezTo>
                  <a:lnTo>
                    <a:pt x="359584" y="91163"/>
                  </a:lnTo>
                  <a:lnTo>
                    <a:pt x="359584" y="93696"/>
                  </a:lnTo>
                  <a:close/>
                  <a:moveTo>
                    <a:pt x="297325" y="103825"/>
                  </a:moveTo>
                  <a:lnTo>
                    <a:pt x="297325" y="59509"/>
                  </a:lnTo>
                  <a:cubicBezTo>
                    <a:pt x="297325" y="43049"/>
                    <a:pt x="289700" y="31654"/>
                    <a:pt x="273183" y="31654"/>
                  </a:cubicBezTo>
                  <a:cubicBezTo>
                    <a:pt x="263017" y="31654"/>
                    <a:pt x="255394" y="35452"/>
                    <a:pt x="250311" y="43049"/>
                  </a:cubicBezTo>
                  <a:lnTo>
                    <a:pt x="250311" y="43049"/>
                  </a:lnTo>
                  <a:lnTo>
                    <a:pt x="250311" y="32920"/>
                  </a:lnTo>
                  <a:lnTo>
                    <a:pt x="232522" y="32920"/>
                  </a:lnTo>
                  <a:lnTo>
                    <a:pt x="232522" y="103825"/>
                  </a:lnTo>
                  <a:lnTo>
                    <a:pt x="251581" y="103825"/>
                  </a:lnTo>
                  <a:lnTo>
                    <a:pt x="251581" y="69639"/>
                  </a:lnTo>
                  <a:cubicBezTo>
                    <a:pt x="251581" y="56977"/>
                    <a:pt x="256664" y="45582"/>
                    <a:pt x="268100" y="45582"/>
                  </a:cubicBezTo>
                  <a:cubicBezTo>
                    <a:pt x="278266" y="45582"/>
                    <a:pt x="280806" y="53179"/>
                    <a:pt x="280806" y="64574"/>
                  </a:cubicBezTo>
                  <a:lnTo>
                    <a:pt x="280806" y="105091"/>
                  </a:lnTo>
                  <a:lnTo>
                    <a:pt x="297325" y="105091"/>
                  </a:lnTo>
                  <a:close/>
                  <a:moveTo>
                    <a:pt x="216005" y="32920"/>
                  </a:moveTo>
                  <a:lnTo>
                    <a:pt x="196946" y="32920"/>
                  </a:lnTo>
                  <a:lnTo>
                    <a:pt x="196946" y="103825"/>
                  </a:lnTo>
                  <a:lnTo>
                    <a:pt x="216005" y="103825"/>
                  </a:lnTo>
                  <a:lnTo>
                    <a:pt x="216005" y="32920"/>
                  </a:lnTo>
                  <a:close/>
                  <a:moveTo>
                    <a:pt x="216005" y="1266"/>
                  </a:moveTo>
                  <a:lnTo>
                    <a:pt x="196946" y="1266"/>
                  </a:lnTo>
                  <a:lnTo>
                    <a:pt x="196946" y="18992"/>
                  </a:lnTo>
                  <a:lnTo>
                    <a:pt x="216005" y="18992"/>
                  </a:lnTo>
                  <a:lnTo>
                    <a:pt x="216005" y="1266"/>
                  </a:lnTo>
                  <a:close/>
                  <a:moveTo>
                    <a:pt x="181697" y="0"/>
                  </a:moveTo>
                  <a:lnTo>
                    <a:pt x="162638" y="0"/>
                  </a:lnTo>
                  <a:lnTo>
                    <a:pt x="162638" y="103825"/>
                  </a:lnTo>
                  <a:lnTo>
                    <a:pt x="181697" y="103825"/>
                  </a:lnTo>
                  <a:lnTo>
                    <a:pt x="181697" y="0"/>
                  </a:lnTo>
                  <a:close/>
                  <a:moveTo>
                    <a:pt x="147391" y="0"/>
                  </a:moveTo>
                  <a:lnTo>
                    <a:pt x="128332" y="0"/>
                  </a:lnTo>
                  <a:lnTo>
                    <a:pt x="128332" y="103825"/>
                  </a:lnTo>
                  <a:lnTo>
                    <a:pt x="147391" y="103825"/>
                  </a:lnTo>
                  <a:lnTo>
                    <a:pt x="147391" y="0"/>
                  </a:lnTo>
                  <a:close/>
                  <a:moveTo>
                    <a:pt x="113085" y="32920"/>
                  </a:moveTo>
                  <a:lnTo>
                    <a:pt x="94026" y="32920"/>
                  </a:lnTo>
                  <a:lnTo>
                    <a:pt x="94026" y="103825"/>
                  </a:lnTo>
                  <a:lnTo>
                    <a:pt x="113085" y="103825"/>
                  </a:lnTo>
                  <a:lnTo>
                    <a:pt x="113085" y="32920"/>
                  </a:lnTo>
                  <a:close/>
                  <a:moveTo>
                    <a:pt x="113085" y="1266"/>
                  </a:moveTo>
                  <a:lnTo>
                    <a:pt x="94026" y="1266"/>
                  </a:lnTo>
                  <a:lnTo>
                    <a:pt x="94026" y="18992"/>
                  </a:lnTo>
                  <a:lnTo>
                    <a:pt x="113085" y="18992"/>
                  </a:lnTo>
                  <a:lnTo>
                    <a:pt x="113085" y="1266"/>
                  </a:lnTo>
                  <a:close/>
                  <a:moveTo>
                    <a:pt x="77507" y="103825"/>
                  </a:moveTo>
                  <a:lnTo>
                    <a:pt x="77507" y="7597"/>
                  </a:lnTo>
                  <a:lnTo>
                    <a:pt x="58448" y="7597"/>
                  </a:lnTo>
                  <a:lnTo>
                    <a:pt x="58448" y="46848"/>
                  </a:lnTo>
                  <a:lnTo>
                    <a:pt x="19059" y="46848"/>
                  </a:lnTo>
                  <a:lnTo>
                    <a:pt x="19059" y="7597"/>
                  </a:lnTo>
                  <a:lnTo>
                    <a:pt x="0" y="7597"/>
                  </a:lnTo>
                  <a:lnTo>
                    <a:pt x="0" y="103825"/>
                  </a:lnTo>
                  <a:lnTo>
                    <a:pt x="19059" y="103825"/>
                  </a:lnTo>
                  <a:lnTo>
                    <a:pt x="19059" y="62042"/>
                  </a:lnTo>
                  <a:lnTo>
                    <a:pt x="58448" y="62042"/>
                  </a:lnTo>
                  <a:lnTo>
                    <a:pt x="58448" y="103825"/>
                  </a:lnTo>
                  <a:lnTo>
                    <a:pt x="77507" y="103825"/>
                  </a:lnTo>
                  <a:close/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3" name="Freeform 62">
              <a:extLst>
                <a:ext uri="{FF2B5EF4-FFF2-40B4-BE49-F238E27FC236}">
                  <a16:creationId xmlns:a16="http://schemas.microsoft.com/office/drawing/2014/main" id="{A3F0C3E2-2FE0-FD9C-670B-D14401E2CEEC}"/>
                </a:ext>
              </a:extLst>
            </p:cNvPr>
            <p:cNvSpPr/>
            <p:nvPr/>
          </p:nvSpPr>
          <p:spPr>
            <a:xfrm>
              <a:off x="20875873" y="10575049"/>
              <a:ext cx="621332" cy="105091"/>
            </a:xfrm>
            <a:custGeom>
              <a:avLst/>
              <a:gdLst>
                <a:gd name="connsiteX0" fmla="*/ 599731 w 621332"/>
                <a:gd name="connsiteY0" fmla="*/ 103825 h 105091"/>
                <a:gd name="connsiteX1" fmla="*/ 621332 w 621332"/>
                <a:gd name="connsiteY1" fmla="*/ 32920 h 105091"/>
                <a:gd name="connsiteX2" fmla="*/ 603543 w 621332"/>
                <a:gd name="connsiteY2" fmla="*/ 32920 h 105091"/>
                <a:gd name="connsiteX3" fmla="*/ 588296 w 621332"/>
                <a:gd name="connsiteY3" fmla="*/ 86099 h 105091"/>
                <a:gd name="connsiteX4" fmla="*/ 588296 w 621332"/>
                <a:gd name="connsiteY4" fmla="*/ 86099 h 105091"/>
                <a:gd name="connsiteX5" fmla="*/ 573048 w 621332"/>
                <a:gd name="connsiteY5" fmla="*/ 32920 h 105091"/>
                <a:gd name="connsiteX6" fmla="*/ 551448 w 621332"/>
                <a:gd name="connsiteY6" fmla="*/ 32920 h 105091"/>
                <a:gd name="connsiteX7" fmla="*/ 537472 w 621332"/>
                <a:gd name="connsiteY7" fmla="*/ 86099 h 105091"/>
                <a:gd name="connsiteX8" fmla="*/ 537472 w 621332"/>
                <a:gd name="connsiteY8" fmla="*/ 86099 h 105091"/>
                <a:gd name="connsiteX9" fmla="*/ 522223 w 621332"/>
                <a:gd name="connsiteY9" fmla="*/ 32920 h 105091"/>
                <a:gd name="connsiteX10" fmla="*/ 501894 w 621332"/>
                <a:gd name="connsiteY10" fmla="*/ 32920 h 105091"/>
                <a:gd name="connsiteX11" fmla="*/ 526036 w 621332"/>
                <a:gd name="connsiteY11" fmla="*/ 103825 h 105091"/>
                <a:gd name="connsiteX12" fmla="*/ 547636 w 621332"/>
                <a:gd name="connsiteY12" fmla="*/ 103825 h 105091"/>
                <a:gd name="connsiteX13" fmla="*/ 562884 w 621332"/>
                <a:gd name="connsiteY13" fmla="*/ 49380 h 105091"/>
                <a:gd name="connsiteX14" fmla="*/ 562884 w 621332"/>
                <a:gd name="connsiteY14" fmla="*/ 49380 h 105091"/>
                <a:gd name="connsiteX15" fmla="*/ 578131 w 621332"/>
                <a:gd name="connsiteY15" fmla="*/ 103825 h 105091"/>
                <a:gd name="connsiteX16" fmla="*/ 599731 w 621332"/>
                <a:gd name="connsiteY16" fmla="*/ 103825 h 105091"/>
                <a:gd name="connsiteX17" fmla="*/ 461235 w 621332"/>
                <a:gd name="connsiteY17" fmla="*/ 91163 h 105091"/>
                <a:gd name="connsiteX18" fmla="*/ 443446 w 621332"/>
                <a:gd name="connsiteY18" fmla="*/ 67106 h 105091"/>
                <a:gd name="connsiteX19" fmla="*/ 461235 w 621332"/>
                <a:gd name="connsiteY19" fmla="*/ 45582 h 105091"/>
                <a:gd name="connsiteX20" fmla="*/ 479022 w 621332"/>
                <a:gd name="connsiteY20" fmla="*/ 67106 h 105091"/>
                <a:gd name="connsiteX21" fmla="*/ 461235 w 621332"/>
                <a:gd name="connsiteY21" fmla="*/ 91163 h 105091"/>
                <a:gd name="connsiteX22" fmla="*/ 498081 w 621332"/>
                <a:gd name="connsiteY22" fmla="*/ 68373 h 105091"/>
                <a:gd name="connsiteX23" fmla="*/ 461235 w 621332"/>
                <a:gd name="connsiteY23" fmla="*/ 30388 h 105091"/>
                <a:gd name="connsiteX24" fmla="*/ 424386 w 621332"/>
                <a:gd name="connsiteY24" fmla="*/ 68373 h 105091"/>
                <a:gd name="connsiteX25" fmla="*/ 461235 w 621332"/>
                <a:gd name="connsiteY25" fmla="*/ 105091 h 105091"/>
                <a:gd name="connsiteX26" fmla="*/ 498081 w 621332"/>
                <a:gd name="connsiteY26" fmla="*/ 68373 h 105091"/>
                <a:gd name="connsiteX27" fmla="*/ 412951 w 621332"/>
                <a:gd name="connsiteY27" fmla="*/ 0 h 105091"/>
                <a:gd name="connsiteX28" fmla="*/ 393891 w 621332"/>
                <a:gd name="connsiteY28" fmla="*/ 0 h 105091"/>
                <a:gd name="connsiteX29" fmla="*/ 393891 w 621332"/>
                <a:gd name="connsiteY29" fmla="*/ 103825 h 105091"/>
                <a:gd name="connsiteX30" fmla="*/ 412951 w 621332"/>
                <a:gd name="connsiteY30" fmla="*/ 103825 h 105091"/>
                <a:gd name="connsiteX31" fmla="*/ 412951 w 621332"/>
                <a:gd name="connsiteY31" fmla="*/ 0 h 105091"/>
                <a:gd name="connsiteX32" fmla="*/ 332901 w 621332"/>
                <a:gd name="connsiteY32" fmla="*/ 102559 h 105091"/>
                <a:gd name="connsiteX33" fmla="*/ 353232 w 621332"/>
                <a:gd name="connsiteY33" fmla="*/ 105091 h 105091"/>
                <a:gd name="connsiteX34" fmla="*/ 383726 w 621332"/>
                <a:gd name="connsiteY34" fmla="*/ 82300 h 105091"/>
                <a:gd name="connsiteX35" fmla="*/ 363396 w 621332"/>
                <a:gd name="connsiteY35" fmla="*/ 60776 h 105091"/>
                <a:gd name="connsiteX36" fmla="*/ 350690 w 621332"/>
                <a:gd name="connsiteY36" fmla="*/ 51912 h 105091"/>
                <a:gd name="connsiteX37" fmla="*/ 362126 w 621332"/>
                <a:gd name="connsiteY37" fmla="*/ 44316 h 105091"/>
                <a:gd name="connsiteX38" fmla="*/ 378645 w 621332"/>
                <a:gd name="connsiteY38" fmla="*/ 46848 h 105091"/>
                <a:gd name="connsiteX39" fmla="*/ 379915 w 621332"/>
                <a:gd name="connsiteY39" fmla="*/ 32920 h 105091"/>
                <a:gd name="connsiteX40" fmla="*/ 359585 w 621332"/>
                <a:gd name="connsiteY40" fmla="*/ 30388 h 105091"/>
                <a:gd name="connsiteX41" fmla="*/ 331631 w 621332"/>
                <a:gd name="connsiteY41" fmla="*/ 51912 h 105091"/>
                <a:gd name="connsiteX42" fmla="*/ 350690 w 621332"/>
                <a:gd name="connsiteY42" fmla="*/ 72171 h 105091"/>
                <a:gd name="connsiteX43" fmla="*/ 364667 w 621332"/>
                <a:gd name="connsiteY43" fmla="*/ 82300 h 105091"/>
                <a:gd name="connsiteX44" fmla="*/ 351960 w 621332"/>
                <a:gd name="connsiteY44" fmla="*/ 91163 h 105091"/>
                <a:gd name="connsiteX45" fmla="*/ 334173 w 621332"/>
                <a:gd name="connsiteY45" fmla="*/ 86099 h 105091"/>
                <a:gd name="connsiteX46" fmla="*/ 332901 w 621332"/>
                <a:gd name="connsiteY46" fmla="*/ 102559 h 105091"/>
                <a:gd name="connsiteX47" fmla="*/ 321467 w 621332"/>
                <a:gd name="connsiteY47" fmla="*/ 103825 h 105091"/>
                <a:gd name="connsiteX48" fmla="*/ 321467 w 621332"/>
                <a:gd name="connsiteY48" fmla="*/ 59509 h 105091"/>
                <a:gd name="connsiteX49" fmla="*/ 297325 w 621332"/>
                <a:gd name="connsiteY49" fmla="*/ 31654 h 105091"/>
                <a:gd name="connsiteX50" fmla="*/ 274453 w 621332"/>
                <a:gd name="connsiteY50" fmla="*/ 43049 h 105091"/>
                <a:gd name="connsiteX51" fmla="*/ 274453 w 621332"/>
                <a:gd name="connsiteY51" fmla="*/ 43049 h 105091"/>
                <a:gd name="connsiteX52" fmla="*/ 274453 w 621332"/>
                <a:gd name="connsiteY52" fmla="*/ 32920 h 105091"/>
                <a:gd name="connsiteX53" fmla="*/ 256664 w 621332"/>
                <a:gd name="connsiteY53" fmla="*/ 32920 h 105091"/>
                <a:gd name="connsiteX54" fmla="*/ 256664 w 621332"/>
                <a:gd name="connsiteY54" fmla="*/ 103825 h 105091"/>
                <a:gd name="connsiteX55" fmla="*/ 275723 w 621332"/>
                <a:gd name="connsiteY55" fmla="*/ 103825 h 105091"/>
                <a:gd name="connsiteX56" fmla="*/ 275723 w 621332"/>
                <a:gd name="connsiteY56" fmla="*/ 69639 h 105091"/>
                <a:gd name="connsiteX57" fmla="*/ 292242 w 621332"/>
                <a:gd name="connsiteY57" fmla="*/ 45582 h 105091"/>
                <a:gd name="connsiteX58" fmla="*/ 304948 w 621332"/>
                <a:gd name="connsiteY58" fmla="*/ 64574 h 105091"/>
                <a:gd name="connsiteX59" fmla="*/ 304948 w 621332"/>
                <a:gd name="connsiteY59" fmla="*/ 105091 h 105091"/>
                <a:gd name="connsiteX60" fmla="*/ 321467 w 621332"/>
                <a:gd name="connsiteY60" fmla="*/ 105091 h 105091"/>
                <a:gd name="connsiteX61" fmla="*/ 240147 w 621332"/>
                <a:gd name="connsiteY61" fmla="*/ 103825 h 105091"/>
                <a:gd name="connsiteX62" fmla="*/ 240147 w 621332"/>
                <a:gd name="connsiteY62" fmla="*/ 32920 h 105091"/>
                <a:gd name="connsiteX63" fmla="*/ 221088 w 621332"/>
                <a:gd name="connsiteY63" fmla="*/ 32920 h 105091"/>
                <a:gd name="connsiteX64" fmla="*/ 221088 w 621332"/>
                <a:gd name="connsiteY64" fmla="*/ 67106 h 105091"/>
                <a:gd name="connsiteX65" fmla="*/ 204569 w 621332"/>
                <a:gd name="connsiteY65" fmla="*/ 91163 h 105091"/>
                <a:gd name="connsiteX66" fmla="*/ 191863 w 621332"/>
                <a:gd name="connsiteY66" fmla="*/ 73437 h 105091"/>
                <a:gd name="connsiteX67" fmla="*/ 191863 w 621332"/>
                <a:gd name="connsiteY67" fmla="*/ 32920 h 105091"/>
                <a:gd name="connsiteX68" fmla="*/ 172804 w 621332"/>
                <a:gd name="connsiteY68" fmla="*/ 32920 h 105091"/>
                <a:gd name="connsiteX69" fmla="*/ 172804 w 621332"/>
                <a:gd name="connsiteY69" fmla="*/ 77236 h 105091"/>
                <a:gd name="connsiteX70" fmla="*/ 196946 w 621332"/>
                <a:gd name="connsiteY70" fmla="*/ 105091 h 105091"/>
                <a:gd name="connsiteX71" fmla="*/ 219817 w 621332"/>
                <a:gd name="connsiteY71" fmla="*/ 93696 h 105091"/>
                <a:gd name="connsiteX72" fmla="*/ 219817 w 621332"/>
                <a:gd name="connsiteY72" fmla="*/ 93696 h 105091"/>
                <a:gd name="connsiteX73" fmla="*/ 219817 w 621332"/>
                <a:gd name="connsiteY73" fmla="*/ 103825 h 105091"/>
                <a:gd name="connsiteX74" fmla="*/ 240147 w 621332"/>
                <a:gd name="connsiteY74" fmla="*/ 103825 h 105091"/>
                <a:gd name="connsiteX75" fmla="*/ 127062 w 621332"/>
                <a:gd name="connsiteY75" fmla="*/ 91163 h 105091"/>
                <a:gd name="connsiteX76" fmla="*/ 109273 w 621332"/>
                <a:gd name="connsiteY76" fmla="*/ 67106 h 105091"/>
                <a:gd name="connsiteX77" fmla="*/ 127062 w 621332"/>
                <a:gd name="connsiteY77" fmla="*/ 45582 h 105091"/>
                <a:gd name="connsiteX78" fmla="*/ 144851 w 621332"/>
                <a:gd name="connsiteY78" fmla="*/ 67106 h 105091"/>
                <a:gd name="connsiteX79" fmla="*/ 127062 w 621332"/>
                <a:gd name="connsiteY79" fmla="*/ 91163 h 105091"/>
                <a:gd name="connsiteX80" fmla="*/ 165180 w 621332"/>
                <a:gd name="connsiteY80" fmla="*/ 68373 h 105091"/>
                <a:gd name="connsiteX81" fmla="*/ 128332 w 621332"/>
                <a:gd name="connsiteY81" fmla="*/ 30388 h 105091"/>
                <a:gd name="connsiteX82" fmla="*/ 91484 w 621332"/>
                <a:gd name="connsiteY82" fmla="*/ 68373 h 105091"/>
                <a:gd name="connsiteX83" fmla="*/ 128332 w 621332"/>
                <a:gd name="connsiteY83" fmla="*/ 105091 h 105091"/>
                <a:gd name="connsiteX84" fmla="*/ 165180 w 621332"/>
                <a:gd name="connsiteY84" fmla="*/ 68373 h 105091"/>
                <a:gd name="connsiteX85" fmla="*/ 77507 w 621332"/>
                <a:gd name="connsiteY85" fmla="*/ 103825 h 105091"/>
                <a:gd name="connsiteX86" fmla="*/ 77507 w 621332"/>
                <a:gd name="connsiteY86" fmla="*/ 7597 h 105091"/>
                <a:gd name="connsiteX87" fmla="*/ 58448 w 621332"/>
                <a:gd name="connsiteY87" fmla="*/ 7597 h 105091"/>
                <a:gd name="connsiteX88" fmla="*/ 58448 w 621332"/>
                <a:gd name="connsiteY88" fmla="*/ 46848 h 105091"/>
                <a:gd name="connsiteX89" fmla="*/ 19059 w 621332"/>
                <a:gd name="connsiteY89" fmla="*/ 46848 h 105091"/>
                <a:gd name="connsiteX90" fmla="*/ 19059 w 621332"/>
                <a:gd name="connsiteY90" fmla="*/ 7597 h 105091"/>
                <a:gd name="connsiteX91" fmla="*/ 0 w 621332"/>
                <a:gd name="connsiteY91" fmla="*/ 7597 h 105091"/>
                <a:gd name="connsiteX92" fmla="*/ 0 w 621332"/>
                <a:gd name="connsiteY92" fmla="*/ 103825 h 105091"/>
                <a:gd name="connsiteX93" fmla="*/ 19059 w 621332"/>
                <a:gd name="connsiteY93" fmla="*/ 103825 h 105091"/>
                <a:gd name="connsiteX94" fmla="*/ 19059 w 621332"/>
                <a:gd name="connsiteY94" fmla="*/ 62042 h 105091"/>
                <a:gd name="connsiteX95" fmla="*/ 58448 w 621332"/>
                <a:gd name="connsiteY95" fmla="*/ 62042 h 105091"/>
                <a:gd name="connsiteX96" fmla="*/ 58448 w 621332"/>
                <a:gd name="connsiteY96" fmla="*/ 103825 h 105091"/>
                <a:gd name="connsiteX97" fmla="*/ 77507 w 621332"/>
                <a:gd name="connsiteY97" fmla="*/ 103825 h 1050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</a:cxnLst>
              <a:rect l="l" t="t" r="r" b="b"/>
              <a:pathLst>
                <a:path w="621332" h="105091">
                  <a:moveTo>
                    <a:pt x="599731" y="103825"/>
                  </a:moveTo>
                  <a:lnTo>
                    <a:pt x="621332" y="32920"/>
                  </a:lnTo>
                  <a:lnTo>
                    <a:pt x="603543" y="32920"/>
                  </a:lnTo>
                  <a:lnTo>
                    <a:pt x="588296" y="86099"/>
                  </a:lnTo>
                  <a:lnTo>
                    <a:pt x="588296" y="86099"/>
                  </a:lnTo>
                  <a:lnTo>
                    <a:pt x="573048" y="32920"/>
                  </a:lnTo>
                  <a:lnTo>
                    <a:pt x="551448" y="32920"/>
                  </a:lnTo>
                  <a:lnTo>
                    <a:pt x="537472" y="86099"/>
                  </a:lnTo>
                  <a:lnTo>
                    <a:pt x="537472" y="86099"/>
                  </a:lnTo>
                  <a:lnTo>
                    <a:pt x="522223" y="32920"/>
                  </a:lnTo>
                  <a:lnTo>
                    <a:pt x="501894" y="32920"/>
                  </a:lnTo>
                  <a:lnTo>
                    <a:pt x="526036" y="103825"/>
                  </a:lnTo>
                  <a:lnTo>
                    <a:pt x="547636" y="103825"/>
                  </a:lnTo>
                  <a:lnTo>
                    <a:pt x="562884" y="49380"/>
                  </a:lnTo>
                  <a:lnTo>
                    <a:pt x="562884" y="49380"/>
                  </a:lnTo>
                  <a:lnTo>
                    <a:pt x="578131" y="103825"/>
                  </a:lnTo>
                  <a:lnTo>
                    <a:pt x="599731" y="103825"/>
                  </a:lnTo>
                  <a:close/>
                  <a:moveTo>
                    <a:pt x="461235" y="91163"/>
                  </a:moveTo>
                  <a:cubicBezTo>
                    <a:pt x="448529" y="91163"/>
                    <a:pt x="443446" y="81034"/>
                    <a:pt x="443446" y="67106"/>
                  </a:cubicBezTo>
                  <a:cubicBezTo>
                    <a:pt x="443446" y="55711"/>
                    <a:pt x="449799" y="45582"/>
                    <a:pt x="461235" y="45582"/>
                  </a:cubicBezTo>
                  <a:cubicBezTo>
                    <a:pt x="472669" y="45582"/>
                    <a:pt x="479022" y="55711"/>
                    <a:pt x="479022" y="67106"/>
                  </a:cubicBezTo>
                  <a:cubicBezTo>
                    <a:pt x="479022" y="81034"/>
                    <a:pt x="472669" y="91163"/>
                    <a:pt x="461235" y="91163"/>
                  </a:cubicBezTo>
                  <a:moveTo>
                    <a:pt x="498081" y="68373"/>
                  </a:moveTo>
                  <a:cubicBezTo>
                    <a:pt x="498081" y="45582"/>
                    <a:pt x="482835" y="30388"/>
                    <a:pt x="461235" y="30388"/>
                  </a:cubicBezTo>
                  <a:cubicBezTo>
                    <a:pt x="439633" y="30388"/>
                    <a:pt x="424386" y="45582"/>
                    <a:pt x="424386" y="68373"/>
                  </a:cubicBezTo>
                  <a:cubicBezTo>
                    <a:pt x="424386" y="89897"/>
                    <a:pt x="438363" y="105091"/>
                    <a:pt x="461235" y="105091"/>
                  </a:cubicBezTo>
                  <a:cubicBezTo>
                    <a:pt x="484105" y="105091"/>
                    <a:pt x="498081" y="89897"/>
                    <a:pt x="498081" y="68373"/>
                  </a:cubicBezTo>
                  <a:moveTo>
                    <a:pt x="412951" y="0"/>
                  </a:moveTo>
                  <a:lnTo>
                    <a:pt x="393891" y="0"/>
                  </a:lnTo>
                  <a:lnTo>
                    <a:pt x="393891" y="103825"/>
                  </a:lnTo>
                  <a:lnTo>
                    <a:pt x="412951" y="103825"/>
                  </a:lnTo>
                  <a:lnTo>
                    <a:pt x="412951" y="0"/>
                  </a:lnTo>
                  <a:close/>
                  <a:moveTo>
                    <a:pt x="332901" y="102559"/>
                  </a:moveTo>
                  <a:cubicBezTo>
                    <a:pt x="339254" y="103825"/>
                    <a:pt x="346879" y="105091"/>
                    <a:pt x="353232" y="105091"/>
                  </a:cubicBezTo>
                  <a:cubicBezTo>
                    <a:pt x="369749" y="105091"/>
                    <a:pt x="383726" y="97494"/>
                    <a:pt x="383726" y="82300"/>
                  </a:cubicBezTo>
                  <a:cubicBezTo>
                    <a:pt x="383726" y="70905"/>
                    <a:pt x="377373" y="64574"/>
                    <a:pt x="363396" y="60776"/>
                  </a:cubicBezTo>
                  <a:cubicBezTo>
                    <a:pt x="354503" y="58243"/>
                    <a:pt x="350690" y="56977"/>
                    <a:pt x="350690" y="51912"/>
                  </a:cubicBezTo>
                  <a:cubicBezTo>
                    <a:pt x="350690" y="46848"/>
                    <a:pt x="355773" y="44316"/>
                    <a:pt x="362126" y="44316"/>
                  </a:cubicBezTo>
                  <a:cubicBezTo>
                    <a:pt x="368479" y="44316"/>
                    <a:pt x="372291" y="45582"/>
                    <a:pt x="378645" y="46848"/>
                  </a:cubicBezTo>
                  <a:lnTo>
                    <a:pt x="379915" y="32920"/>
                  </a:lnTo>
                  <a:cubicBezTo>
                    <a:pt x="371020" y="30388"/>
                    <a:pt x="365938" y="30388"/>
                    <a:pt x="359585" y="30388"/>
                  </a:cubicBezTo>
                  <a:cubicBezTo>
                    <a:pt x="343067" y="30388"/>
                    <a:pt x="331631" y="37985"/>
                    <a:pt x="331631" y="51912"/>
                  </a:cubicBezTo>
                  <a:cubicBezTo>
                    <a:pt x="331631" y="63308"/>
                    <a:pt x="337984" y="68373"/>
                    <a:pt x="350690" y="72171"/>
                  </a:cubicBezTo>
                  <a:cubicBezTo>
                    <a:pt x="358313" y="74703"/>
                    <a:pt x="364667" y="75970"/>
                    <a:pt x="364667" y="82300"/>
                  </a:cubicBezTo>
                  <a:cubicBezTo>
                    <a:pt x="364667" y="88631"/>
                    <a:pt x="357043" y="91163"/>
                    <a:pt x="351960" y="91163"/>
                  </a:cubicBezTo>
                  <a:cubicBezTo>
                    <a:pt x="345607" y="91163"/>
                    <a:pt x="339254" y="89897"/>
                    <a:pt x="334173" y="86099"/>
                  </a:cubicBezTo>
                  <a:lnTo>
                    <a:pt x="332901" y="102559"/>
                  </a:lnTo>
                  <a:close/>
                  <a:moveTo>
                    <a:pt x="321467" y="103825"/>
                  </a:moveTo>
                  <a:lnTo>
                    <a:pt x="321467" y="59509"/>
                  </a:lnTo>
                  <a:cubicBezTo>
                    <a:pt x="321467" y="43049"/>
                    <a:pt x="313842" y="31654"/>
                    <a:pt x="297325" y="31654"/>
                  </a:cubicBezTo>
                  <a:cubicBezTo>
                    <a:pt x="287159" y="31654"/>
                    <a:pt x="279536" y="35452"/>
                    <a:pt x="274453" y="43049"/>
                  </a:cubicBezTo>
                  <a:lnTo>
                    <a:pt x="274453" y="43049"/>
                  </a:lnTo>
                  <a:lnTo>
                    <a:pt x="274453" y="32920"/>
                  </a:lnTo>
                  <a:lnTo>
                    <a:pt x="256664" y="32920"/>
                  </a:lnTo>
                  <a:lnTo>
                    <a:pt x="256664" y="103825"/>
                  </a:lnTo>
                  <a:lnTo>
                    <a:pt x="275723" y="103825"/>
                  </a:lnTo>
                  <a:lnTo>
                    <a:pt x="275723" y="69639"/>
                  </a:lnTo>
                  <a:cubicBezTo>
                    <a:pt x="275723" y="56977"/>
                    <a:pt x="280806" y="45582"/>
                    <a:pt x="292242" y="45582"/>
                  </a:cubicBezTo>
                  <a:cubicBezTo>
                    <a:pt x="302408" y="45582"/>
                    <a:pt x="304948" y="53179"/>
                    <a:pt x="304948" y="64574"/>
                  </a:cubicBezTo>
                  <a:lnTo>
                    <a:pt x="304948" y="105091"/>
                  </a:lnTo>
                  <a:lnTo>
                    <a:pt x="321467" y="105091"/>
                  </a:lnTo>
                  <a:close/>
                  <a:moveTo>
                    <a:pt x="240147" y="103825"/>
                  </a:moveTo>
                  <a:lnTo>
                    <a:pt x="240147" y="32920"/>
                  </a:lnTo>
                  <a:lnTo>
                    <a:pt x="221088" y="32920"/>
                  </a:lnTo>
                  <a:lnTo>
                    <a:pt x="221088" y="67106"/>
                  </a:lnTo>
                  <a:cubicBezTo>
                    <a:pt x="221088" y="81034"/>
                    <a:pt x="216005" y="91163"/>
                    <a:pt x="204569" y="91163"/>
                  </a:cubicBezTo>
                  <a:cubicBezTo>
                    <a:pt x="198216" y="91163"/>
                    <a:pt x="191863" y="87365"/>
                    <a:pt x="191863" y="73437"/>
                  </a:cubicBezTo>
                  <a:lnTo>
                    <a:pt x="191863" y="32920"/>
                  </a:lnTo>
                  <a:lnTo>
                    <a:pt x="172804" y="32920"/>
                  </a:lnTo>
                  <a:lnTo>
                    <a:pt x="172804" y="77236"/>
                  </a:lnTo>
                  <a:cubicBezTo>
                    <a:pt x="172804" y="94962"/>
                    <a:pt x="181699" y="105091"/>
                    <a:pt x="196946" y="105091"/>
                  </a:cubicBezTo>
                  <a:cubicBezTo>
                    <a:pt x="205839" y="105091"/>
                    <a:pt x="214735" y="101293"/>
                    <a:pt x="219817" y="93696"/>
                  </a:cubicBezTo>
                  <a:lnTo>
                    <a:pt x="219817" y="93696"/>
                  </a:lnTo>
                  <a:lnTo>
                    <a:pt x="219817" y="103825"/>
                  </a:lnTo>
                  <a:lnTo>
                    <a:pt x="240147" y="103825"/>
                  </a:lnTo>
                  <a:close/>
                  <a:moveTo>
                    <a:pt x="127062" y="91163"/>
                  </a:moveTo>
                  <a:cubicBezTo>
                    <a:pt x="114356" y="91163"/>
                    <a:pt x="109273" y="81034"/>
                    <a:pt x="109273" y="67106"/>
                  </a:cubicBezTo>
                  <a:cubicBezTo>
                    <a:pt x="109273" y="55711"/>
                    <a:pt x="115626" y="45582"/>
                    <a:pt x="127062" y="45582"/>
                  </a:cubicBezTo>
                  <a:cubicBezTo>
                    <a:pt x="138498" y="45582"/>
                    <a:pt x="144851" y="55711"/>
                    <a:pt x="144851" y="67106"/>
                  </a:cubicBezTo>
                  <a:cubicBezTo>
                    <a:pt x="144851" y="81034"/>
                    <a:pt x="139768" y="91163"/>
                    <a:pt x="127062" y="91163"/>
                  </a:cubicBezTo>
                  <a:moveTo>
                    <a:pt x="165180" y="68373"/>
                  </a:moveTo>
                  <a:cubicBezTo>
                    <a:pt x="165180" y="45582"/>
                    <a:pt x="149933" y="30388"/>
                    <a:pt x="128332" y="30388"/>
                  </a:cubicBezTo>
                  <a:cubicBezTo>
                    <a:pt x="106732" y="30388"/>
                    <a:pt x="91484" y="45582"/>
                    <a:pt x="91484" y="68373"/>
                  </a:cubicBezTo>
                  <a:cubicBezTo>
                    <a:pt x="91484" y="89897"/>
                    <a:pt x="105462" y="105091"/>
                    <a:pt x="128332" y="105091"/>
                  </a:cubicBezTo>
                  <a:cubicBezTo>
                    <a:pt x="149933" y="105091"/>
                    <a:pt x="165180" y="89897"/>
                    <a:pt x="165180" y="68373"/>
                  </a:cubicBezTo>
                  <a:moveTo>
                    <a:pt x="77507" y="103825"/>
                  </a:moveTo>
                  <a:lnTo>
                    <a:pt x="77507" y="7597"/>
                  </a:lnTo>
                  <a:lnTo>
                    <a:pt x="58448" y="7597"/>
                  </a:lnTo>
                  <a:lnTo>
                    <a:pt x="58448" y="46848"/>
                  </a:lnTo>
                  <a:lnTo>
                    <a:pt x="19059" y="46848"/>
                  </a:lnTo>
                  <a:lnTo>
                    <a:pt x="19059" y="7597"/>
                  </a:lnTo>
                  <a:lnTo>
                    <a:pt x="0" y="7597"/>
                  </a:lnTo>
                  <a:lnTo>
                    <a:pt x="0" y="103825"/>
                  </a:lnTo>
                  <a:lnTo>
                    <a:pt x="19059" y="103825"/>
                  </a:lnTo>
                  <a:lnTo>
                    <a:pt x="19059" y="62042"/>
                  </a:lnTo>
                  <a:lnTo>
                    <a:pt x="58448" y="62042"/>
                  </a:lnTo>
                  <a:lnTo>
                    <a:pt x="58448" y="103825"/>
                  </a:lnTo>
                  <a:lnTo>
                    <a:pt x="77507" y="103825"/>
                  </a:lnTo>
                  <a:close/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4" name="Freeform 63">
              <a:extLst>
                <a:ext uri="{FF2B5EF4-FFF2-40B4-BE49-F238E27FC236}">
                  <a16:creationId xmlns:a16="http://schemas.microsoft.com/office/drawing/2014/main" id="{8B67D45B-249B-03E9-A902-24D2DEFF7E68}"/>
                </a:ext>
              </a:extLst>
            </p:cNvPr>
            <p:cNvSpPr/>
            <p:nvPr/>
          </p:nvSpPr>
          <p:spPr>
            <a:xfrm>
              <a:off x="22483204" y="10025536"/>
              <a:ext cx="691216" cy="131680"/>
            </a:xfrm>
            <a:custGeom>
              <a:avLst/>
              <a:gdLst>
                <a:gd name="connsiteX0" fmla="*/ 691216 w 691216"/>
                <a:gd name="connsiteY0" fmla="*/ 101293 h 131680"/>
                <a:gd name="connsiteX1" fmla="*/ 691216 w 691216"/>
                <a:gd name="connsiteY1" fmla="*/ 56977 h 131680"/>
                <a:gd name="connsiteX2" fmla="*/ 667074 w 691216"/>
                <a:gd name="connsiteY2" fmla="*/ 29122 h 131680"/>
                <a:gd name="connsiteX3" fmla="*/ 644202 w 691216"/>
                <a:gd name="connsiteY3" fmla="*/ 40517 h 131680"/>
                <a:gd name="connsiteX4" fmla="*/ 644202 w 691216"/>
                <a:gd name="connsiteY4" fmla="*/ 40517 h 131680"/>
                <a:gd name="connsiteX5" fmla="*/ 644202 w 691216"/>
                <a:gd name="connsiteY5" fmla="*/ 30388 h 131680"/>
                <a:gd name="connsiteX6" fmla="*/ 626415 w 691216"/>
                <a:gd name="connsiteY6" fmla="*/ 30388 h 131680"/>
                <a:gd name="connsiteX7" fmla="*/ 626415 w 691216"/>
                <a:gd name="connsiteY7" fmla="*/ 101293 h 131680"/>
                <a:gd name="connsiteX8" fmla="*/ 645474 w 691216"/>
                <a:gd name="connsiteY8" fmla="*/ 101293 h 131680"/>
                <a:gd name="connsiteX9" fmla="*/ 645474 w 691216"/>
                <a:gd name="connsiteY9" fmla="*/ 67106 h 131680"/>
                <a:gd name="connsiteX10" fmla="*/ 661991 w 691216"/>
                <a:gd name="connsiteY10" fmla="*/ 43050 h 131680"/>
                <a:gd name="connsiteX11" fmla="*/ 674697 w 691216"/>
                <a:gd name="connsiteY11" fmla="*/ 62042 h 131680"/>
                <a:gd name="connsiteX12" fmla="*/ 674697 w 691216"/>
                <a:gd name="connsiteY12" fmla="*/ 102559 h 131680"/>
                <a:gd name="connsiteX13" fmla="*/ 691216 w 691216"/>
                <a:gd name="connsiteY13" fmla="*/ 102559 h 131680"/>
                <a:gd name="connsiteX14" fmla="*/ 576861 w 691216"/>
                <a:gd name="connsiteY14" fmla="*/ 88631 h 131680"/>
                <a:gd name="connsiteX15" fmla="*/ 559072 w 691216"/>
                <a:gd name="connsiteY15" fmla="*/ 64574 h 131680"/>
                <a:gd name="connsiteX16" fmla="*/ 576861 w 691216"/>
                <a:gd name="connsiteY16" fmla="*/ 43050 h 131680"/>
                <a:gd name="connsiteX17" fmla="*/ 594650 w 691216"/>
                <a:gd name="connsiteY17" fmla="*/ 64574 h 131680"/>
                <a:gd name="connsiteX18" fmla="*/ 576861 w 691216"/>
                <a:gd name="connsiteY18" fmla="*/ 88631 h 131680"/>
                <a:gd name="connsiteX19" fmla="*/ 614979 w 691216"/>
                <a:gd name="connsiteY19" fmla="*/ 65840 h 131680"/>
                <a:gd name="connsiteX20" fmla="*/ 578131 w 691216"/>
                <a:gd name="connsiteY20" fmla="*/ 27856 h 131680"/>
                <a:gd name="connsiteX21" fmla="*/ 541283 w 691216"/>
                <a:gd name="connsiteY21" fmla="*/ 65840 h 131680"/>
                <a:gd name="connsiteX22" fmla="*/ 578131 w 691216"/>
                <a:gd name="connsiteY22" fmla="*/ 102559 h 131680"/>
                <a:gd name="connsiteX23" fmla="*/ 614979 w 691216"/>
                <a:gd name="connsiteY23" fmla="*/ 65840 h 131680"/>
                <a:gd name="connsiteX24" fmla="*/ 536200 w 691216"/>
                <a:gd name="connsiteY24" fmla="*/ 87365 h 131680"/>
                <a:gd name="connsiteX25" fmla="*/ 527306 w 691216"/>
                <a:gd name="connsiteY25" fmla="*/ 89897 h 131680"/>
                <a:gd name="connsiteX26" fmla="*/ 518412 w 691216"/>
                <a:gd name="connsiteY26" fmla="*/ 78502 h 131680"/>
                <a:gd name="connsiteX27" fmla="*/ 518412 w 691216"/>
                <a:gd name="connsiteY27" fmla="*/ 45582 h 131680"/>
                <a:gd name="connsiteX28" fmla="*/ 534930 w 691216"/>
                <a:gd name="connsiteY28" fmla="*/ 45582 h 131680"/>
                <a:gd name="connsiteX29" fmla="*/ 534930 w 691216"/>
                <a:gd name="connsiteY29" fmla="*/ 31654 h 131680"/>
                <a:gd name="connsiteX30" fmla="*/ 518412 w 691216"/>
                <a:gd name="connsiteY30" fmla="*/ 31654 h 131680"/>
                <a:gd name="connsiteX31" fmla="*/ 518412 w 691216"/>
                <a:gd name="connsiteY31" fmla="*/ 11396 h 131680"/>
                <a:gd name="connsiteX32" fmla="*/ 499353 w 691216"/>
                <a:gd name="connsiteY32" fmla="*/ 17726 h 131680"/>
                <a:gd name="connsiteX33" fmla="*/ 499353 w 691216"/>
                <a:gd name="connsiteY33" fmla="*/ 31654 h 131680"/>
                <a:gd name="connsiteX34" fmla="*/ 485375 w 691216"/>
                <a:gd name="connsiteY34" fmla="*/ 31654 h 131680"/>
                <a:gd name="connsiteX35" fmla="*/ 485375 w 691216"/>
                <a:gd name="connsiteY35" fmla="*/ 45582 h 131680"/>
                <a:gd name="connsiteX36" fmla="*/ 499353 w 691216"/>
                <a:gd name="connsiteY36" fmla="*/ 45582 h 131680"/>
                <a:gd name="connsiteX37" fmla="*/ 499353 w 691216"/>
                <a:gd name="connsiteY37" fmla="*/ 82300 h 131680"/>
                <a:gd name="connsiteX38" fmla="*/ 522223 w 691216"/>
                <a:gd name="connsiteY38" fmla="*/ 105091 h 131680"/>
                <a:gd name="connsiteX39" fmla="*/ 536200 w 691216"/>
                <a:gd name="connsiteY39" fmla="*/ 103825 h 131680"/>
                <a:gd name="connsiteX40" fmla="*/ 536200 w 691216"/>
                <a:gd name="connsiteY40" fmla="*/ 87365 h 131680"/>
                <a:gd name="connsiteX41" fmla="*/ 444716 w 691216"/>
                <a:gd name="connsiteY41" fmla="*/ 87365 h 131680"/>
                <a:gd name="connsiteX42" fmla="*/ 429469 w 691216"/>
                <a:gd name="connsiteY42" fmla="*/ 65840 h 131680"/>
                <a:gd name="connsiteX43" fmla="*/ 445986 w 691216"/>
                <a:gd name="connsiteY43" fmla="*/ 43050 h 131680"/>
                <a:gd name="connsiteX44" fmla="*/ 461235 w 691216"/>
                <a:gd name="connsiteY44" fmla="*/ 64574 h 131680"/>
                <a:gd name="connsiteX45" fmla="*/ 444716 w 691216"/>
                <a:gd name="connsiteY45" fmla="*/ 87365 h 131680"/>
                <a:gd name="connsiteX46" fmla="*/ 461235 w 691216"/>
                <a:gd name="connsiteY46" fmla="*/ 91164 h 131680"/>
                <a:gd name="connsiteX47" fmla="*/ 439633 w 691216"/>
                <a:gd name="connsiteY47" fmla="*/ 117753 h 131680"/>
                <a:gd name="connsiteX48" fmla="*/ 419304 w 691216"/>
                <a:gd name="connsiteY48" fmla="*/ 111422 h 131680"/>
                <a:gd name="connsiteX49" fmla="*/ 418033 w 691216"/>
                <a:gd name="connsiteY49" fmla="*/ 126616 h 131680"/>
                <a:gd name="connsiteX50" fmla="*/ 443446 w 691216"/>
                <a:gd name="connsiteY50" fmla="*/ 131681 h 131680"/>
                <a:gd name="connsiteX51" fmla="*/ 480294 w 691216"/>
                <a:gd name="connsiteY51" fmla="*/ 94962 h 131680"/>
                <a:gd name="connsiteX52" fmla="*/ 480294 w 691216"/>
                <a:gd name="connsiteY52" fmla="*/ 30388 h 131680"/>
                <a:gd name="connsiteX53" fmla="*/ 462505 w 691216"/>
                <a:gd name="connsiteY53" fmla="*/ 30388 h 131680"/>
                <a:gd name="connsiteX54" fmla="*/ 462505 w 691216"/>
                <a:gd name="connsiteY54" fmla="*/ 40517 h 131680"/>
                <a:gd name="connsiteX55" fmla="*/ 462505 w 691216"/>
                <a:gd name="connsiteY55" fmla="*/ 40517 h 131680"/>
                <a:gd name="connsiteX56" fmla="*/ 440904 w 691216"/>
                <a:gd name="connsiteY56" fmla="*/ 29122 h 131680"/>
                <a:gd name="connsiteX57" fmla="*/ 410410 w 691216"/>
                <a:gd name="connsiteY57" fmla="*/ 65840 h 131680"/>
                <a:gd name="connsiteX58" fmla="*/ 439633 w 691216"/>
                <a:gd name="connsiteY58" fmla="*/ 101293 h 131680"/>
                <a:gd name="connsiteX59" fmla="*/ 461235 w 691216"/>
                <a:gd name="connsiteY59" fmla="*/ 89897 h 131680"/>
                <a:gd name="connsiteX60" fmla="*/ 461235 w 691216"/>
                <a:gd name="connsiteY60" fmla="*/ 89897 h 131680"/>
                <a:gd name="connsiteX61" fmla="*/ 461235 w 691216"/>
                <a:gd name="connsiteY61" fmla="*/ 91164 h 131680"/>
                <a:gd name="connsiteX62" fmla="*/ 398974 w 691216"/>
                <a:gd name="connsiteY62" fmla="*/ 101293 h 131680"/>
                <a:gd name="connsiteX63" fmla="*/ 398974 w 691216"/>
                <a:gd name="connsiteY63" fmla="*/ 56977 h 131680"/>
                <a:gd name="connsiteX64" fmla="*/ 374832 w 691216"/>
                <a:gd name="connsiteY64" fmla="*/ 29122 h 131680"/>
                <a:gd name="connsiteX65" fmla="*/ 351960 w 691216"/>
                <a:gd name="connsiteY65" fmla="*/ 40517 h 131680"/>
                <a:gd name="connsiteX66" fmla="*/ 351960 w 691216"/>
                <a:gd name="connsiteY66" fmla="*/ 40517 h 131680"/>
                <a:gd name="connsiteX67" fmla="*/ 351960 w 691216"/>
                <a:gd name="connsiteY67" fmla="*/ 30388 h 131680"/>
                <a:gd name="connsiteX68" fmla="*/ 334173 w 691216"/>
                <a:gd name="connsiteY68" fmla="*/ 30388 h 131680"/>
                <a:gd name="connsiteX69" fmla="*/ 334173 w 691216"/>
                <a:gd name="connsiteY69" fmla="*/ 101293 h 131680"/>
                <a:gd name="connsiteX70" fmla="*/ 353232 w 691216"/>
                <a:gd name="connsiteY70" fmla="*/ 101293 h 131680"/>
                <a:gd name="connsiteX71" fmla="*/ 353232 w 691216"/>
                <a:gd name="connsiteY71" fmla="*/ 67106 h 131680"/>
                <a:gd name="connsiteX72" fmla="*/ 369749 w 691216"/>
                <a:gd name="connsiteY72" fmla="*/ 43050 h 131680"/>
                <a:gd name="connsiteX73" fmla="*/ 382456 w 691216"/>
                <a:gd name="connsiteY73" fmla="*/ 62042 h 131680"/>
                <a:gd name="connsiteX74" fmla="*/ 382456 w 691216"/>
                <a:gd name="connsiteY74" fmla="*/ 102559 h 131680"/>
                <a:gd name="connsiteX75" fmla="*/ 398974 w 691216"/>
                <a:gd name="connsiteY75" fmla="*/ 102559 h 131680"/>
                <a:gd name="connsiteX76" fmla="*/ 317654 w 691216"/>
                <a:gd name="connsiteY76" fmla="*/ 30388 h 131680"/>
                <a:gd name="connsiteX77" fmla="*/ 298595 w 691216"/>
                <a:gd name="connsiteY77" fmla="*/ 30388 h 131680"/>
                <a:gd name="connsiteX78" fmla="*/ 298595 w 691216"/>
                <a:gd name="connsiteY78" fmla="*/ 101293 h 131680"/>
                <a:gd name="connsiteX79" fmla="*/ 317654 w 691216"/>
                <a:gd name="connsiteY79" fmla="*/ 101293 h 131680"/>
                <a:gd name="connsiteX80" fmla="*/ 317654 w 691216"/>
                <a:gd name="connsiteY80" fmla="*/ 30388 h 131680"/>
                <a:gd name="connsiteX81" fmla="*/ 317654 w 691216"/>
                <a:gd name="connsiteY81" fmla="*/ 0 h 131680"/>
                <a:gd name="connsiteX82" fmla="*/ 298595 w 691216"/>
                <a:gd name="connsiteY82" fmla="*/ 0 h 131680"/>
                <a:gd name="connsiteX83" fmla="*/ 298595 w 691216"/>
                <a:gd name="connsiteY83" fmla="*/ 17726 h 131680"/>
                <a:gd name="connsiteX84" fmla="*/ 317654 w 691216"/>
                <a:gd name="connsiteY84" fmla="*/ 17726 h 131680"/>
                <a:gd name="connsiteX85" fmla="*/ 317654 w 691216"/>
                <a:gd name="connsiteY85" fmla="*/ 0 h 131680"/>
                <a:gd name="connsiteX86" fmla="*/ 237605 w 691216"/>
                <a:gd name="connsiteY86" fmla="*/ 100027 h 131680"/>
                <a:gd name="connsiteX87" fmla="*/ 257936 w 691216"/>
                <a:gd name="connsiteY87" fmla="*/ 102559 h 131680"/>
                <a:gd name="connsiteX88" fmla="*/ 288430 w 691216"/>
                <a:gd name="connsiteY88" fmla="*/ 79768 h 131680"/>
                <a:gd name="connsiteX89" fmla="*/ 268100 w 691216"/>
                <a:gd name="connsiteY89" fmla="*/ 58243 h 131680"/>
                <a:gd name="connsiteX90" fmla="*/ 255394 w 691216"/>
                <a:gd name="connsiteY90" fmla="*/ 49380 h 131680"/>
                <a:gd name="connsiteX91" fmla="*/ 266830 w 691216"/>
                <a:gd name="connsiteY91" fmla="*/ 41783 h 131680"/>
                <a:gd name="connsiteX92" fmla="*/ 283348 w 691216"/>
                <a:gd name="connsiteY92" fmla="*/ 44316 h 131680"/>
                <a:gd name="connsiteX93" fmla="*/ 284619 w 691216"/>
                <a:gd name="connsiteY93" fmla="*/ 30388 h 131680"/>
                <a:gd name="connsiteX94" fmla="*/ 264289 w 691216"/>
                <a:gd name="connsiteY94" fmla="*/ 27856 h 131680"/>
                <a:gd name="connsiteX95" fmla="*/ 236335 w 691216"/>
                <a:gd name="connsiteY95" fmla="*/ 49380 h 131680"/>
                <a:gd name="connsiteX96" fmla="*/ 255394 w 691216"/>
                <a:gd name="connsiteY96" fmla="*/ 69639 h 131680"/>
                <a:gd name="connsiteX97" fmla="*/ 268100 w 691216"/>
                <a:gd name="connsiteY97" fmla="*/ 79768 h 131680"/>
                <a:gd name="connsiteX98" fmla="*/ 255394 w 691216"/>
                <a:gd name="connsiteY98" fmla="*/ 88631 h 131680"/>
                <a:gd name="connsiteX99" fmla="*/ 237605 w 691216"/>
                <a:gd name="connsiteY99" fmla="*/ 83567 h 131680"/>
                <a:gd name="connsiteX100" fmla="*/ 237605 w 691216"/>
                <a:gd name="connsiteY100" fmla="*/ 100027 h 131680"/>
                <a:gd name="connsiteX101" fmla="*/ 226171 w 691216"/>
                <a:gd name="connsiteY101" fmla="*/ 101293 h 131680"/>
                <a:gd name="connsiteX102" fmla="*/ 226171 w 691216"/>
                <a:gd name="connsiteY102" fmla="*/ 56977 h 131680"/>
                <a:gd name="connsiteX103" fmla="*/ 202028 w 691216"/>
                <a:gd name="connsiteY103" fmla="*/ 29122 h 131680"/>
                <a:gd name="connsiteX104" fmla="*/ 179157 w 691216"/>
                <a:gd name="connsiteY104" fmla="*/ 40517 h 131680"/>
                <a:gd name="connsiteX105" fmla="*/ 179157 w 691216"/>
                <a:gd name="connsiteY105" fmla="*/ 40517 h 131680"/>
                <a:gd name="connsiteX106" fmla="*/ 179157 w 691216"/>
                <a:gd name="connsiteY106" fmla="*/ 30388 h 131680"/>
                <a:gd name="connsiteX107" fmla="*/ 161368 w 691216"/>
                <a:gd name="connsiteY107" fmla="*/ 30388 h 131680"/>
                <a:gd name="connsiteX108" fmla="*/ 161368 w 691216"/>
                <a:gd name="connsiteY108" fmla="*/ 101293 h 131680"/>
                <a:gd name="connsiteX109" fmla="*/ 180427 w 691216"/>
                <a:gd name="connsiteY109" fmla="*/ 101293 h 131680"/>
                <a:gd name="connsiteX110" fmla="*/ 180427 w 691216"/>
                <a:gd name="connsiteY110" fmla="*/ 67106 h 131680"/>
                <a:gd name="connsiteX111" fmla="*/ 196946 w 691216"/>
                <a:gd name="connsiteY111" fmla="*/ 43050 h 131680"/>
                <a:gd name="connsiteX112" fmla="*/ 209652 w 691216"/>
                <a:gd name="connsiteY112" fmla="*/ 62042 h 131680"/>
                <a:gd name="connsiteX113" fmla="*/ 209652 w 691216"/>
                <a:gd name="connsiteY113" fmla="*/ 102559 h 131680"/>
                <a:gd name="connsiteX114" fmla="*/ 226171 w 691216"/>
                <a:gd name="connsiteY114" fmla="*/ 102559 h 131680"/>
                <a:gd name="connsiteX115" fmla="*/ 100379 w 691216"/>
                <a:gd name="connsiteY115" fmla="*/ 58243 h 131680"/>
                <a:gd name="connsiteX116" fmla="*/ 116896 w 691216"/>
                <a:gd name="connsiteY116" fmla="*/ 41783 h 131680"/>
                <a:gd name="connsiteX117" fmla="*/ 132145 w 691216"/>
                <a:gd name="connsiteY117" fmla="*/ 58243 h 131680"/>
                <a:gd name="connsiteX118" fmla="*/ 100379 w 691216"/>
                <a:gd name="connsiteY118" fmla="*/ 58243 h 131680"/>
                <a:gd name="connsiteX119" fmla="*/ 144851 w 691216"/>
                <a:gd name="connsiteY119" fmla="*/ 82300 h 131680"/>
                <a:gd name="connsiteX120" fmla="*/ 120709 w 691216"/>
                <a:gd name="connsiteY120" fmla="*/ 89897 h 131680"/>
                <a:gd name="connsiteX121" fmla="*/ 100379 w 691216"/>
                <a:gd name="connsiteY121" fmla="*/ 72171 h 131680"/>
                <a:gd name="connsiteX122" fmla="*/ 149933 w 691216"/>
                <a:gd name="connsiteY122" fmla="*/ 72171 h 131680"/>
                <a:gd name="connsiteX123" fmla="*/ 115626 w 691216"/>
                <a:gd name="connsiteY123" fmla="*/ 29122 h 131680"/>
                <a:gd name="connsiteX124" fmla="*/ 82590 w 691216"/>
                <a:gd name="connsiteY124" fmla="*/ 67106 h 131680"/>
                <a:gd name="connsiteX125" fmla="*/ 119438 w 691216"/>
                <a:gd name="connsiteY125" fmla="*/ 103825 h 131680"/>
                <a:gd name="connsiteX126" fmla="*/ 143580 w 691216"/>
                <a:gd name="connsiteY126" fmla="*/ 98760 h 131680"/>
                <a:gd name="connsiteX127" fmla="*/ 143580 w 691216"/>
                <a:gd name="connsiteY127" fmla="*/ 82300 h 131680"/>
                <a:gd name="connsiteX128" fmla="*/ 81320 w 691216"/>
                <a:gd name="connsiteY128" fmla="*/ 101293 h 131680"/>
                <a:gd name="connsiteX129" fmla="*/ 39389 w 691216"/>
                <a:gd name="connsiteY129" fmla="*/ 50646 h 131680"/>
                <a:gd name="connsiteX130" fmla="*/ 78778 w 691216"/>
                <a:gd name="connsiteY130" fmla="*/ 5065 h 131680"/>
                <a:gd name="connsiteX131" fmla="*/ 54637 w 691216"/>
                <a:gd name="connsiteY131" fmla="*/ 5065 h 131680"/>
                <a:gd name="connsiteX132" fmla="*/ 19059 w 691216"/>
                <a:gd name="connsiteY132" fmla="*/ 46848 h 131680"/>
                <a:gd name="connsiteX133" fmla="*/ 19059 w 691216"/>
                <a:gd name="connsiteY133" fmla="*/ 5065 h 131680"/>
                <a:gd name="connsiteX134" fmla="*/ 0 w 691216"/>
                <a:gd name="connsiteY134" fmla="*/ 5065 h 131680"/>
                <a:gd name="connsiteX135" fmla="*/ 0 w 691216"/>
                <a:gd name="connsiteY135" fmla="*/ 101293 h 131680"/>
                <a:gd name="connsiteX136" fmla="*/ 19059 w 691216"/>
                <a:gd name="connsiteY136" fmla="*/ 101293 h 131680"/>
                <a:gd name="connsiteX137" fmla="*/ 19059 w 691216"/>
                <a:gd name="connsiteY137" fmla="*/ 56977 h 131680"/>
                <a:gd name="connsiteX138" fmla="*/ 19059 w 691216"/>
                <a:gd name="connsiteY138" fmla="*/ 56977 h 131680"/>
                <a:gd name="connsiteX139" fmla="*/ 53365 w 691216"/>
                <a:gd name="connsiteY139" fmla="*/ 101293 h 131680"/>
                <a:gd name="connsiteX140" fmla="*/ 81320 w 691216"/>
                <a:gd name="connsiteY140" fmla="*/ 101293 h 1316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</a:cxnLst>
              <a:rect l="l" t="t" r="r" b="b"/>
              <a:pathLst>
                <a:path w="691216" h="131680">
                  <a:moveTo>
                    <a:pt x="691216" y="101293"/>
                  </a:moveTo>
                  <a:lnTo>
                    <a:pt x="691216" y="56977"/>
                  </a:lnTo>
                  <a:cubicBezTo>
                    <a:pt x="691216" y="40517"/>
                    <a:pt x="683593" y="29122"/>
                    <a:pt x="667074" y="29122"/>
                  </a:cubicBezTo>
                  <a:cubicBezTo>
                    <a:pt x="656909" y="29122"/>
                    <a:pt x="649285" y="32920"/>
                    <a:pt x="644202" y="40517"/>
                  </a:cubicBezTo>
                  <a:lnTo>
                    <a:pt x="644202" y="40517"/>
                  </a:lnTo>
                  <a:lnTo>
                    <a:pt x="644202" y="30388"/>
                  </a:lnTo>
                  <a:lnTo>
                    <a:pt x="626415" y="30388"/>
                  </a:lnTo>
                  <a:lnTo>
                    <a:pt x="626415" y="101293"/>
                  </a:lnTo>
                  <a:lnTo>
                    <a:pt x="645474" y="101293"/>
                  </a:lnTo>
                  <a:lnTo>
                    <a:pt x="645474" y="67106"/>
                  </a:lnTo>
                  <a:cubicBezTo>
                    <a:pt x="645474" y="54445"/>
                    <a:pt x="650555" y="43050"/>
                    <a:pt x="661991" y="43050"/>
                  </a:cubicBezTo>
                  <a:cubicBezTo>
                    <a:pt x="672157" y="43050"/>
                    <a:pt x="674697" y="50646"/>
                    <a:pt x="674697" y="62042"/>
                  </a:cubicBezTo>
                  <a:lnTo>
                    <a:pt x="674697" y="102559"/>
                  </a:lnTo>
                  <a:lnTo>
                    <a:pt x="691216" y="102559"/>
                  </a:lnTo>
                  <a:close/>
                  <a:moveTo>
                    <a:pt x="576861" y="88631"/>
                  </a:moveTo>
                  <a:cubicBezTo>
                    <a:pt x="564154" y="88631"/>
                    <a:pt x="559072" y="78502"/>
                    <a:pt x="559072" y="64574"/>
                  </a:cubicBezTo>
                  <a:cubicBezTo>
                    <a:pt x="559072" y="53179"/>
                    <a:pt x="565425" y="43050"/>
                    <a:pt x="576861" y="43050"/>
                  </a:cubicBezTo>
                  <a:cubicBezTo>
                    <a:pt x="588296" y="43050"/>
                    <a:pt x="594650" y="53179"/>
                    <a:pt x="594650" y="64574"/>
                  </a:cubicBezTo>
                  <a:cubicBezTo>
                    <a:pt x="594650" y="79768"/>
                    <a:pt x="589567" y="88631"/>
                    <a:pt x="576861" y="88631"/>
                  </a:cubicBezTo>
                  <a:moveTo>
                    <a:pt x="614979" y="65840"/>
                  </a:moveTo>
                  <a:cubicBezTo>
                    <a:pt x="614979" y="43050"/>
                    <a:pt x="599731" y="27856"/>
                    <a:pt x="578131" y="27856"/>
                  </a:cubicBezTo>
                  <a:cubicBezTo>
                    <a:pt x="556531" y="27856"/>
                    <a:pt x="541283" y="43050"/>
                    <a:pt x="541283" y="65840"/>
                  </a:cubicBezTo>
                  <a:cubicBezTo>
                    <a:pt x="541283" y="87365"/>
                    <a:pt x="555259" y="102559"/>
                    <a:pt x="578131" y="102559"/>
                  </a:cubicBezTo>
                  <a:cubicBezTo>
                    <a:pt x="599731" y="102559"/>
                    <a:pt x="614979" y="87365"/>
                    <a:pt x="614979" y="65840"/>
                  </a:cubicBezTo>
                  <a:moveTo>
                    <a:pt x="536200" y="87365"/>
                  </a:moveTo>
                  <a:cubicBezTo>
                    <a:pt x="533659" y="88631"/>
                    <a:pt x="531119" y="89897"/>
                    <a:pt x="527306" y="89897"/>
                  </a:cubicBezTo>
                  <a:cubicBezTo>
                    <a:pt x="520953" y="89897"/>
                    <a:pt x="518412" y="86099"/>
                    <a:pt x="518412" y="78502"/>
                  </a:cubicBezTo>
                  <a:lnTo>
                    <a:pt x="518412" y="45582"/>
                  </a:lnTo>
                  <a:lnTo>
                    <a:pt x="534930" y="45582"/>
                  </a:lnTo>
                  <a:lnTo>
                    <a:pt x="534930" y="31654"/>
                  </a:lnTo>
                  <a:lnTo>
                    <a:pt x="518412" y="31654"/>
                  </a:lnTo>
                  <a:lnTo>
                    <a:pt x="518412" y="11396"/>
                  </a:lnTo>
                  <a:lnTo>
                    <a:pt x="499353" y="17726"/>
                  </a:lnTo>
                  <a:lnTo>
                    <a:pt x="499353" y="31654"/>
                  </a:lnTo>
                  <a:lnTo>
                    <a:pt x="485375" y="31654"/>
                  </a:lnTo>
                  <a:lnTo>
                    <a:pt x="485375" y="45582"/>
                  </a:lnTo>
                  <a:lnTo>
                    <a:pt x="499353" y="45582"/>
                  </a:lnTo>
                  <a:lnTo>
                    <a:pt x="499353" y="82300"/>
                  </a:lnTo>
                  <a:cubicBezTo>
                    <a:pt x="499353" y="96228"/>
                    <a:pt x="506977" y="105091"/>
                    <a:pt x="522223" y="105091"/>
                  </a:cubicBezTo>
                  <a:cubicBezTo>
                    <a:pt x="527306" y="105091"/>
                    <a:pt x="532389" y="105091"/>
                    <a:pt x="536200" y="103825"/>
                  </a:cubicBezTo>
                  <a:lnTo>
                    <a:pt x="536200" y="87365"/>
                  </a:lnTo>
                  <a:close/>
                  <a:moveTo>
                    <a:pt x="444716" y="87365"/>
                  </a:moveTo>
                  <a:cubicBezTo>
                    <a:pt x="434551" y="87365"/>
                    <a:pt x="429469" y="75970"/>
                    <a:pt x="429469" y="65840"/>
                  </a:cubicBezTo>
                  <a:cubicBezTo>
                    <a:pt x="429469" y="53179"/>
                    <a:pt x="434551" y="43050"/>
                    <a:pt x="445986" y="43050"/>
                  </a:cubicBezTo>
                  <a:cubicBezTo>
                    <a:pt x="457422" y="43050"/>
                    <a:pt x="461235" y="54445"/>
                    <a:pt x="461235" y="64574"/>
                  </a:cubicBezTo>
                  <a:cubicBezTo>
                    <a:pt x="461235" y="75970"/>
                    <a:pt x="456152" y="87365"/>
                    <a:pt x="444716" y="87365"/>
                  </a:cubicBezTo>
                  <a:moveTo>
                    <a:pt x="461235" y="91164"/>
                  </a:moveTo>
                  <a:cubicBezTo>
                    <a:pt x="461235" y="106357"/>
                    <a:pt x="457422" y="117753"/>
                    <a:pt x="439633" y="117753"/>
                  </a:cubicBezTo>
                  <a:cubicBezTo>
                    <a:pt x="434551" y="117753"/>
                    <a:pt x="425657" y="115221"/>
                    <a:pt x="419304" y="111422"/>
                  </a:cubicBezTo>
                  <a:lnTo>
                    <a:pt x="418033" y="126616"/>
                  </a:lnTo>
                  <a:cubicBezTo>
                    <a:pt x="426927" y="130414"/>
                    <a:pt x="435822" y="131681"/>
                    <a:pt x="443446" y="131681"/>
                  </a:cubicBezTo>
                  <a:cubicBezTo>
                    <a:pt x="468858" y="131681"/>
                    <a:pt x="480294" y="119019"/>
                    <a:pt x="480294" y="94962"/>
                  </a:cubicBezTo>
                  <a:lnTo>
                    <a:pt x="480294" y="30388"/>
                  </a:lnTo>
                  <a:lnTo>
                    <a:pt x="462505" y="30388"/>
                  </a:lnTo>
                  <a:lnTo>
                    <a:pt x="462505" y="40517"/>
                  </a:lnTo>
                  <a:lnTo>
                    <a:pt x="462505" y="40517"/>
                  </a:lnTo>
                  <a:cubicBezTo>
                    <a:pt x="457422" y="32920"/>
                    <a:pt x="449799" y="29122"/>
                    <a:pt x="440904" y="29122"/>
                  </a:cubicBezTo>
                  <a:cubicBezTo>
                    <a:pt x="419304" y="29122"/>
                    <a:pt x="410410" y="49380"/>
                    <a:pt x="410410" y="65840"/>
                  </a:cubicBezTo>
                  <a:cubicBezTo>
                    <a:pt x="410410" y="87365"/>
                    <a:pt x="419304" y="101293"/>
                    <a:pt x="439633" y="101293"/>
                  </a:cubicBezTo>
                  <a:cubicBezTo>
                    <a:pt x="448529" y="101293"/>
                    <a:pt x="457422" y="97494"/>
                    <a:pt x="461235" y="89897"/>
                  </a:cubicBezTo>
                  <a:lnTo>
                    <a:pt x="461235" y="89897"/>
                  </a:lnTo>
                  <a:lnTo>
                    <a:pt x="461235" y="91164"/>
                  </a:lnTo>
                  <a:close/>
                  <a:moveTo>
                    <a:pt x="398974" y="101293"/>
                  </a:moveTo>
                  <a:lnTo>
                    <a:pt x="398974" y="56977"/>
                  </a:lnTo>
                  <a:cubicBezTo>
                    <a:pt x="398974" y="40517"/>
                    <a:pt x="391351" y="29122"/>
                    <a:pt x="374832" y="29122"/>
                  </a:cubicBezTo>
                  <a:cubicBezTo>
                    <a:pt x="364667" y="29122"/>
                    <a:pt x="357043" y="32920"/>
                    <a:pt x="351960" y="40517"/>
                  </a:cubicBezTo>
                  <a:lnTo>
                    <a:pt x="351960" y="40517"/>
                  </a:lnTo>
                  <a:lnTo>
                    <a:pt x="351960" y="30388"/>
                  </a:lnTo>
                  <a:lnTo>
                    <a:pt x="334173" y="30388"/>
                  </a:lnTo>
                  <a:lnTo>
                    <a:pt x="334173" y="101293"/>
                  </a:lnTo>
                  <a:lnTo>
                    <a:pt x="353232" y="101293"/>
                  </a:lnTo>
                  <a:lnTo>
                    <a:pt x="353232" y="67106"/>
                  </a:lnTo>
                  <a:cubicBezTo>
                    <a:pt x="353232" y="54445"/>
                    <a:pt x="358313" y="43050"/>
                    <a:pt x="369749" y="43050"/>
                  </a:cubicBezTo>
                  <a:cubicBezTo>
                    <a:pt x="379915" y="43050"/>
                    <a:pt x="382456" y="50646"/>
                    <a:pt x="382456" y="62042"/>
                  </a:cubicBezTo>
                  <a:lnTo>
                    <a:pt x="382456" y="102559"/>
                  </a:lnTo>
                  <a:lnTo>
                    <a:pt x="398974" y="102559"/>
                  </a:lnTo>
                  <a:close/>
                  <a:moveTo>
                    <a:pt x="317654" y="30388"/>
                  </a:moveTo>
                  <a:lnTo>
                    <a:pt x="298595" y="30388"/>
                  </a:lnTo>
                  <a:lnTo>
                    <a:pt x="298595" y="101293"/>
                  </a:lnTo>
                  <a:lnTo>
                    <a:pt x="317654" y="101293"/>
                  </a:lnTo>
                  <a:lnTo>
                    <a:pt x="317654" y="30388"/>
                  </a:lnTo>
                  <a:close/>
                  <a:moveTo>
                    <a:pt x="317654" y="0"/>
                  </a:moveTo>
                  <a:lnTo>
                    <a:pt x="298595" y="0"/>
                  </a:lnTo>
                  <a:lnTo>
                    <a:pt x="298595" y="17726"/>
                  </a:lnTo>
                  <a:lnTo>
                    <a:pt x="317654" y="17726"/>
                  </a:lnTo>
                  <a:lnTo>
                    <a:pt x="317654" y="0"/>
                  </a:lnTo>
                  <a:close/>
                  <a:moveTo>
                    <a:pt x="237605" y="100027"/>
                  </a:moveTo>
                  <a:cubicBezTo>
                    <a:pt x="243958" y="101293"/>
                    <a:pt x="251583" y="102559"/>
                    <a:pt x="257936" y="102559"/>
                  </a:cubicBezTo>
                  <a:cubicBezTo>
                    <a:pt x="274453" y="102559"/>
                    <a:pt x="288430" y="94962"/>
                    <a:pt x="288430" y="79768"/>
                  </a:cubicBezTo>
                  <a:cubicBezTo>
                    <a:pt x="288430" y="68373"/>
                    <a:pt x="282076" y="62042"/>
                    <a:pt x="268100" y="58243"/>
                  </a:cubicBezTo>
                  <a:cubicBezTo>
                    <a:pt x="259206" y="55711"/>
                    <a:pt x="255394" y="54445"/>
                    <a:pt x="255394" y="49380"/>
                  </a:cubicBezTo>
                  <a:cubicBezTo>
                    <a:pt x="255394" y="44316"/>
                    <a:pt x="260477" y="41783"/>
                    <a:pt x="266830" y="41783"/>
                  </a:cubicBezTo>
                  <a:cubicBezTo>
                    <a:pt x="273183" y="41783"/>
                    <a:pt x="276995" y="43050"/>
                    <a:pt x="283348" y="44316"/>
                  </a:cubicBezTo>
                  <a:lnTo>
                    <a:pt x="284619" y="30388"/>
                  </a:lnTo>
                  <a:cubicBezTo>
                    <a:pt x="275723" y="27856"/>
                    <a:pt x="270642" y="27856"/>
                    <a:pt x="264289" y="27856"/>
                  </a:cubicBezTo>
                  <a:cubicBezTo>
                    <a:pt x="247770" y="27856"/>
                    <a:pt x="236335" y="35452"/>
                    <a:pt x="236335" y="49380"/>
                  </a:cubicBezTo>
                  <a:cubicBezTo>
                    <a:pt x="236335" y="60776"/>
                    <a:pt x="242688" y="65840"/>
                    <a:pt x="255394" y="69639"/>
                  </a:cubicBezTo>
                  <a:cubicBezTo>
                    <a:pt x="263017" y="72171"/>
                    <a:pt x="268100" y="73437"/>
                    <a:pt x="268100" y="79768"/>
                  </a:cubicBezTo>
                  <a:cubicBezTo>
                    <a:pt x="268100" y="86099"/>
                    <a:pt x="260477" y="88631"/>
                    <a:pt x="255394" y="88631"/>
                  </a:cubicBezTo>
                  <a:cubicBezTo>
                    <a:pt x="249041" y="88631"/>
                    <a:pt x="242688" y="87365"/>
                    <a:pt x="237605" y="83567"/>
                  </a:cubicBezTo>
                  <a:lnTo>
                    <a:pt x="237605" y="100027"/>
                  </a:lnTo>
                  <a:close/>
                  <a:moveTo>
                    <a:pt x="226171" y="101293"/>
                  </a:moveTo>
                  <a:lnTo>
                    <a:pt x="226171" y="56977"/>
                  </a:lnTo>
                  <a:cubicBezTo>
                    <a:pt x="226171" y="40517"/>
                    <a:pt x="218546" y="29122"/>
                    <a:pt x="202028" y="29122"/>
                  </a:cubicBezTo>
                  <a:cubicBezTo>
                    <a:pt x="191863" y="29122"/>
                    <a:pt x="184240" y="32920"/>
                    <a:pt x="179157" y="40517"/>
                  </a:cubicBezTo>
                  <a:lnTo>
                    <a:pt x="179157" y="40517"/>
                  </a:lnTo>
                  <a:lnTo>
                    <a:pt x="179157" y="30388"/>
                  </a:lnTo>
                  <a:lnTo>
                    <a:pt x="161368" y="30388"/>
                  </a:lnTo>
                  <a:lnTo>
                    <a:pt x="161368" y="101293"/>
                  </a:lnTo>
                  <a:lnTo>
                    <a:pt x="180427" y="101293"/>
                  </a:lnTo>
                  <a:lnTo>
                    <a:pt x="180427" y="67106"/>
                  </a:lnTo>
                  <a:cubicBezTo>
                    <a:pt x="180427" y="54445"/>
                    <a:pt x="185510" y="43050"/>
                    <a:pt x="196946" y="43050"/>
                  </a:cubicBezTo>
                  <a:cubicBezTo>
                    <a:pt x="207111" y="43050"/>
                    <a:pt x="209652" y="50646"/>
                    <a:pt x="209652" y="62042"/>
                  </a:cubicBezTo>
                  <a:lnTo>
                    <a:pt x="209652" y="102559"/>
                  </a:lnTo>
                  <a:lnTo>
                    <a:pt x="226171" y="102559"/>
                  </a:lnTo>
                  <a:close/>
                  <a:moveTo>
                    <a:pt x="100379" y="58243"/>
                  </a:moveTo>
                  <a:cubicBezTo>
                    <a:pt x="101649" y="48114"/>
                    <a:pt x="108002" y="41783"/>
                    <a:pt x="116896" y="41783"/>
                  </a:cubicBezTo>
                  <a:cubicBezTo>
                    <a:pt x="127062" y="41783"/>
                    <a:pt x="130874" y="48114"/>
                    <a:pt x="132145" y="58243"/>
                  </a:cubicBezTo>
                  <a:lnTo>
                    <a:pt x="100379" y="58243"/>
                  </a:lnTo>
                  <a:close/>
                  <a:moveTo>
                    <a:pt x="144851" y="82300"/>
                  </a:moveTo>
                  <a:cubicBezTo>
                    <a:pt x="138498" y="86099"/>
                    <a:pt x="129602" y="89897"/>
                    <a:pt x="120709" y="89897"/>
                  </a:cubicBezTo>
                  <a:cubicBezTo>
                    <a:pt x="109273" y="89897"/>
                    <a:pt x="100379" y="83567"/>
                    <a:pt x="100379" y="72171"/>
                  </a:cubicBezTo>
                  <a:lnTo>
                    <a:pt x="149933" y="72171"/>
                  </a:lnTo>
                  <a:cubicBezTo>
                    <a:pt x="149933" y="44316"/>
                    <a:pt x="139768" y="29122"/>
                    <a:pt x="115626" y="29122"/>
                  </a:cubicBezTo>
                  <a:cubicBezTo>
                    <a:pt x="92756" y="29122"/>
                    <a:pt x="82590" y="46848"/>
                    <a:pt x="82590" y="67106"/>
                  </a:cubicBezTo>
                  <a:cubicBezTo>
                    <a:pt x="82590" y="89897"/>
                    <a:pt x="96567" y="103825"/>
                    <a:pt x="119438" y="103825"/>
                  </a:cubicBezTo>
                  <a:cubicBezTo>
                    <a:pt x="129602" y="103825"/>
                    <a:pt x="137227" y="101293"/>
                    <a:pt x="143580" y="98760"/>
                  </a:cubicBezTo>
                  <a:lnTo>
                    <a:pt x="143580" y="82300"/>
                  </a:lnTo>
                  <a:close/>
                  <a:moveTo>
                    <a:pt x="81320" y="101293"/>
                  </a:moveTo>
                  <a:lnTo>
                    <a:pt x="39389" y="50646"/>
                  </a:lnTo>
                  <a:lnTo>
                    <a:pt x="78778" y="5065"/>
                  </a:lnTo>
                  <a:lnTo>
                    <a:pt x="54637" y="5065"/>
                  </a:lnTo>
                  <a:lnTo>
                    <a:pt x="19059" y="46848"/>
                  </a:lnTo>
                  <a:lnTo>
                    <a:pt x="19059" y="5065"/>
                  </a:lnTo>
                  <a:lnTo>
                    <a:pt x="0" y="5065"/>
                  </a:lnTo>
                  <a:lnTo>
                    <a:pt x="0" y="101293"/>
                  </a:lnTo>
                  <a:lnTo>
                    <a:pt x="19059" y="101293"/>
                  </a:lnTo>
                  <a:lnTo>
                    <a:pt x="19059" y="56977"/>
                  </a:lnTo>
                  <a:lnTo>
                    <a:pt x="19059" y="56977"/>
                  </a:lnTo>
                  <a:lnTo>
                    <a:pt x="53365" y="101293"/>
                  </a:lnTo>
                  <a:lnTo>
                    <a:pt x="81320" y="101293"/>
                  </a:lnTo>
                  <a:close/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546F73EC-EDA1-EBB5-1253-7F1821C4C13D}"/>
                </a:ext>
              </a:extLst>
            </p:cNvPr>
            <p:cNvSpPr txBox="1"/>
            <p:nvPr/>
          </p:nvSpPr>
          <p:spPr>
            <a:xfrm>
              <a:off x="23082472" y="9956013"/>
              <a:ext cx="221438" cy="2459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820" spc="0" baseline="0">
                  <a:ln/>
                  <a:solidFill>
                    <a:srgbClr val="009D3D"/>
                  </a:solidFill>
                  <a:latin typeface="Arial"/>
                  <a:cs typeface="Arial"/>
                  <a:sym typeface="Arial"/>
                  <a:rtl val="0"/>
                </a:rPr>
                <a:t> </a:t>
              </a:r>
            </a:p>
          </p:txBody>
        </p:sp>
        <p:sp>
          <p:nvSpPr>
            <p:cNvPr id="67" name="Freeform 66">
              <a:extLst>
                <a:ext uri="{FF2B5EF4-FFF2-40B4-BE49-F238E27FC236}">
                  <a16:creationId xmlns:a16="http://schemas.microsoft.com/office/drawing/2014/main" id="{546E422B-717C-1A5C-A7F4-EC266DEF2999}"/>
                </a:ext>
              </a:extLst>
            </p:cNvPr>
            <p:cNvSpPr/>
            <p:nvPr/>
          </p:nvSpPr>
          <p:spPr>
            <a:xfrm>
              <a:off x="22485745" y="10169878"/>
              <a:ext cx="589566" cy="106357"/>
            </a:xfrm>
            <a:custGeom>
              <a:avLst/>
              <a:gdLst>
                <a:gd name="connsiteX0" fmla="*/ 571778 w 589566"/>
                <a:gd name="connsiteY0" fmla="*/ 70905 h 106357"/>
                <a:gd name="connsiteX1" fmla="*/ 555261 w 589566"/>
                <a:gd name="connsiteY1" fmla="*/ 91163 h 106357"/>
                <a:gd name="connsiteX2" fmla="*/ 543825 w 589566"/>
                <a:gd name="connsiteY2" fmla="*/ 82300 h 106357"/>
                <a:gd name="connsiteX3" fmla="*/ 564154 w 589566"/>
                <a:gd name="connsiteY3" fmla="*/ 69639 h 106357"/>
                <a:gd name="connsiteX4" fmla="*/ 571778 w 589566"/>
                <a:gd name="connsiteY4" fmla="*/ 70905 h 106357"/>
                <a:gd name="connsiteX5" fmla="*/ 571778 w 589566"/>
                <a:gd name="connsiteY5" fmla="*/ 70905 h 106357"/>
                <a:gd name="connsiteX6" fmla="*/ 589567 w 589566"/>
                <a:gd name="connsiteY6" fmla="*/ 103825 h 106357"/>
                <a:gd name="connsiteX7" fmla="*/ 588296 w 589566"/>
                <a:gd name="connsiteY7" fmla="*/ 75970 h 106357"/>
                <a:gd name="connsiteX8" fmla="*/ 588296 w 589566"/>
                <a:gd name="connsiteY8" fmla="*/ 60776 h 106357"/>
                <a:gd name="connsiteX9" fmla="*/ 557801 w 589566"/>
                <a:gd name="connsiteY9" fmla="*/ 30388 h 106357"/>
                <a:gd name="connsiteX10" fmla="*/ 532389 w 589566"/>
                <a:gd name="connsiteY10" fmla="*/ 35452 h 106357"/>
                <a:gd name="connsiteX11" fmla="*/ 532389 w 589566"/>
                <a:gd name="connsiteY11" fmla="*/ 51912 h 106357"/>
                <a:gd name="connsiteX12" fmla="*/ 553990 w 589566"/>
                <a:gd name="connsiteY12" fmla="*/ 44316 h 106357"/>
                <a:gd name="connsiteX13" fmla="*/ 570507 w 589566"/>
                <a:gd name="connsiteY13" fmla="*/ 59509 h 106357"/>
                <a:gd name="connsiteX14" fmla="*/ 570507 w 589566"/>
                <a:gd name="connsiteY14" fmla="*/ 59509 h 106357"/>
                <a:gd name="connsiteX15" fmla="*/ 559072 w 589566"/>
                <a:gd name="connsiteY15" fmla="*/ 59509 h 106357"/>
                <a:gd name="connsiteX16" fmla="*/ 523495 w 589566"/>
                <a:gd name="connsiteY16" fmla="*/ 83566 h 106357"/>
                <a:gd name="connsiteX17" fmla="*/ 548908 w 589566"/>
                <a:gd name="connsiteY17" fmla="*/ 105091 h 106357"/>
                <a:gd name="connsiteX18" fmla="*/ 570507 w 589566"/>
                <a:gd name="connsiteY18" fmla="*/ 92430 h 106357"/>
                <a:gd name="connsiteX19" fmla="*/ 570507 w 589566"/>
                <a:gd name="connsiteY19" fmla="*/ 92430 h 106357"/>
                <a:gd name="connsiteX20" fmla="*/ 571778 w 589566"/>
                <a:gd name="connsiteY20" fmla="*/ 102559 h 106357"/>
                <a:gd name="connsiteX21" fmla="*/ 589567 w 589566"/>
                <a:gd name="connsiteY21" fmla="*/ 102559 h 106357"/>
                <a:gd name="connsiteX22" fmla="*/ 470128 w 589566"/>
                <a:gd name="connsiteY22" fmla="*/ 60776 h 106357"/>
                <a:gd name="connsiteX23" fmla="*/ 486647 w 589566"/>
                <a:gd name="connsiteY23" fmla="*/ 44316 h 106357"/>
                <a:gd name="connsiteX24" fmla="*/ 501894 w 589566"/>
                <a:gd name="connsiteY24" fmla="*/ 60776 h 106357"/>
                <a:gd name="connsiteX25" fmla="*/ 470128 w 589566"/>
                <a:gd name="connsiteY25" fmla="*/ 60776 h 106357"/>
                <a:gd name="connsiteX26" fmla="*/ 513330 w 589566"/>
                <a:gd name="connsiteY26" fmla="*/ 84833 h 106357"/>
                <a:gd name="connsiteX27" fmla="*/ 489188 w 589566"/>
                <a:gd name="connsiteY27" fmla="*/ 92430 h 106357"/>
                <a:gd name="connsiteX28" fmla="*/ 468858 w 589566"/>
                <a:gd name="connsiteY28" fmla="*/ 74703 h 106357"/>
                <a:gd name="connsiteX29" fmla="*/ 518412 w 589566"/>
                <a:gd name="connsiteY29" fmla="*/ 74703 h 106357"/>
                <a:gd name="connsiteX30" fmla="*/ 484106 w 589566"/>
                <a:gd name="connsiteY30" fmla="*/ 31654 h 106357"/>
                <a:gd name="connsiteX31" fmla="*/ 451069 w 589566"/>
                <a:gd name="connsiteY31" fmla="*/ 69639 h 106357"/>
                <a:gd name="connsiteX32" fmla="*/ 487917 w 589566"/>
                <a:gd name="connsiteY32" fmla="*/ 106357 h 106357"/>
                <a:gd name="connsiteX33" fmla="*/ 512059 w 589566"/>
                <a:gd name="connsiteY33" fmla="*/ 101293 h 106357"/>
                <a:gd name="connsiteX34" fmla="*/ 512059 w 589566"/>
                <a:gd name="connsiteY34" fmla="*/ 84833 h 106357"/>
                <a:gd name="connsiteX35" fmla="*/ 395163 w 589566"/>
                <a:gd name="connsiteY35" fmla="*/ 102559 h 106357"/>
                <a:gd name="connsiteX36" fmla="*/ 415493 w 589566"/>
                <a:gd name="connsiteY36" fmla="*/ 105091 h 106357"/>
                <a:gd name="connsiteX37" fmla="*/ 445988 w 589566"/>
                <a:gd name="connsiteY37" fmla="*/ 82300 h 106357"/>
                <a:gd name="connsiteX38" fmla="*/ 425657 w 589566"/>
                <a:gd name="connsiteY38" fmla="*/ 60776 h 106357"/>
                <a:gd name="connsiteX39" fmla="*/ 412951 w 589566"/>
                <a:gd name="connsiteY39" fmla="*/ 51912 h 106357"/>
                <a:gd name="connsiteX40" fmla="*/ 424386 w 589566"/>
                <a:gd name="connsiteY40" fmla="*/ 44316 h 106357"/>
                <a:gd name="connsiteX41" fmla="*/ 440905 w 589566"/>
                <a:gd name="connsiteY41" fmla="*/ 46848 h 106357"/>
                <a:gd name="connsiteX42" fmla="*/ 442175 w 589566"/>
                <a:gd name="connsiteY42" fmla="*/ 32920 h 106357"/>
                <a:gd name="connsiteX43" fmla="*/ 421846 w 589566"/>
                <a:gd name="connsiteY43" fmla="*/ 30388 h 106357"/>
                <a:gd name="connsiteX44" fmla="*/ 393891 w 589566"/>
                <a:gd name="connsiteY44" fmla="*/ 51912 h 106357"/>
                <a:gd name="connsiteX45" fmla="*/ 412951 w 589566"/>
                <a:gd name="connsiteY45" fmla="*/ 72171 h 106357"/>
                <a:gd name="connsiteX46" fmla="*/ 425657 w 589566"/>
                <a:gd name="connsiteY46" fmla="*/ 82300 h 106357"/>
                <a:gd name="connsiteX47" fmla="*/ 412951 w 589566"/>
                <a:gd name="connsiteY47" fmla="*/ 91163 h 106357"/>
                <a:gd name="connsiteX48" fmla="*/ 395163 w 589566"/>
                <a:gd name="connsiteY48" fmla="*/ 86099 h 106357"/>
                <a:gd name="connsiteX49" fmla="*/ 395163 w 589566"/>
                <a:gd name="connsiteY49" fmla="*/ 102559 h 106357"/>
                <a:gd name="connsiteX50" fmla="*/ 383727 w 589566"/>
                <a:gd name="connsiteY50" fmla="*/ 0 h 106357"/>
                <a:gd name="connsiteX51" fmla="*/ 364668 w 589566"/>
                <a:gd name="connsiteY51" fmla="*/ 0 h 106357"/>
                <a:gd name="connsiteX52" fmla="*/ 364668 w 589566"/>
                <a:gd name="connsiteY52" fmla="*/ 103825 h 106357"/>
                <a:gd name="connsiteX53" fmla="*/ 383727 w 589566"/>
                <a:gd name="connsiteY53" fmla="*/ 103825 h 106357"/>
                <a:gd name="connsiteX54" fmla="*/ 383727 w 589566"/>
                <a:gd name="connsiteY54" fmla="*/ 0 h 106357"/>
                <a:gd name="connsiteX55" fmla="*/ 304948 w 589566"/>
                <a:gd name="connsiteY55" fmla="*/ 60776 h 106357"/>
                <a:gd name="connsiteX56" fmla="*/ 321467 w 589566"/>
                <a:gd name="connsiteY56" fmla="*/ 44316 h 106357"/>
                <a:gd name="connsiteX57" fmla="*/ 336714 w 589566"/>
                <a:gd name="connsiteY57" fmla="*/ 60776 h 106357"/>
                <a:gd name="connsiteX58" fmla="*/ 304948 w 589566"/>
                <a:gd name="connsiteY58" fmla="*/ 60776 h 106357"/>
                <a:gd name="connsiteX59" fmla="*/ 349420 w 589566"/>
                <a:gd name="connsiteY59" fmla="*/ 84833 h 106357"/>
                <a:gd name="connsiteX60" fmla="*/ 325279 w 589566"/>
                <a:gd name="connsiteY60" fmla="*/ 92430 h 106357"/>
                <a:gd name="connsiteX61" fmla="*/ 304948 w 589566"/>
                <a:gd name="connsiteY61" fmla="*/ 74703 h 106357"/>
                <a:gd name="connsiteX62" fmla="*/ 354503 w 589566"/>
                <a:gd name="connsiteY62" fmla="*/ 74703 h 106357"/>
                <a:gd name="connsiteX63" fmla="*/ 320197 w 589566"/>
                <a:gd name="connsiteY63" fmla="*/ 31654 h 106357"/>
                <a:gd name="connsiteX64" fmla="*/ 287161 w 589566"/>
                <a:gd name="connsiteY64" fmla="*/ 69639 h 106357"/>
                <a:gd name="connsiteX65" fmla="*/ 324007 w 589566"/>
                <a:gd name="connsiteY65" fmla="*/ 106357 h 106357"/>
                <a:gd name="connsiteX66" fmla="*/ 348149 w 589566"/>
                <a:gd name="connsiteY66" fmla="*/ 101293 h 106357"/>
                <a:gd name="connsiteX67" fmla="*/ 348149 w 589566"/>
                <a:gd name="connsiteY67" fmla="*/ 84833 h 106357"/>
                <a:gd name="connsiteX68" fmla="*/ 276995 w 589566"/>
                <a:gd name="connsiteY68" fmla="*/ 103825 h 106357"/>
                <a:gd name="connsiteX69" fmla="*/ 276995 w 589566"/>
                <a:gd name="connsiteY69" fmla="*/ 58243 h 106357"/>
                <a:gd name="connsiteX70" fmla="*/ 252853 w 589566"/>
                <a:gd name="connsiteY70" fmla="*/ 30388 h 106357"/>
                <a:gd name="connsiteX71" fmla="*/ 229983 w 589566"/>
                <a:gd name="connsiteY71" fmla="*/ 41783 h 106357"/>
                <a:gd name="connsiteX72" fmla="*/ 229983 w 589566"/>
                <a:gd name="connsiteY72" fmla="*/ 41783 h 106357"/>
                <a:gd name="connsiteX73" fmla="*/ 229983 w 589566"/>
                <a:gd name="connsiteY73" fmla="*/ 0 h 106357"/>
                <a:gd name="connsiteX74" fmla="*/ 210924 w 589566"/>
                <a:gd name="connsiteY74" fmla="*/ 0 h 106357"/>
                <a:gd name="connsiteX75" fmla="*/ 210924 w 589566"/>
                <a:gd name="connsiteY75" fmla="*/ 103825 h 106357"/>
                <a:gd name="connsiteX76" fmla="*/ 229983 w 589566"/>
                <a:gd name="connsiteY76" fmla="*/ 103825 h 106357"/>
                <a:gd name="connsiteX77" fmla="*/ 229983 w 589566"/>
                <a:gd name="connsiteY77" fmla="*/ 69639 h 106357"/>
                <a:gd name="connsiteX78" fmla="*/ 246500 w 589566"/>
                <a:gd name="connsiteY78" fmla="*/ 45582 h 106357"/>
                <a:gd name="connsiteX79" fmla="*/ 259206 w 589566"/>
                <a:gd name="connsiteY79" fmla="*/ 63308 h 106357"/>
                <a:gd name="connsiteX80" fmla="*/ 259206 w 589566"/>
                <a:gd name="connsiteY80" fmla="*/ 103825 h 106357"/>
                <a:gd name="connsiteX81" fmla="*/ 276995 w 589566"/>
                <a:gd name="connsiteY81" fmla="*/ 103825 h 106357"/>
                <a:gd name="connsiteX82" fmla="*/ 202028 w 589566"/>
                <a:gd name="connsiteY82" fmla="*/ 86099 h 106357"/>
                <a:gd name="connsiteX83" fmla="*/ 180429 w 589566"/>
                <a:gd name="connsiteY83" fmla="*/ 89897 h 106357"/>
                <a:gd name="connsiteX84" fmla="*/ 147393 w 589566"/>
                <a:gd name="connsiteY84" fmla="*/ 55711 h 106357"/>
                <a:gd name="connsiteX85" fmla="*/ 180429 w 589566"/>
                <a:gd name="connsiteY85" fmla="*/ 20258 h 106357"/>
                <a:gd name="connsiteX86" fmla="*/ 200758 w 589566"/>
                <a:gd name="connsiteY86" fmla="*/ 25323 h 106357"/>
                <a:gd name="connsiteX87" fmla="*/ 202028 w 589566"/>
                <a:gd name="connsiteY87" fmla="*/ 8863 h 106357"/>
                <a:gd name="connsiteX88" fmla="*/ 180429 w 589566"/>
                <a:gd name="connsiteY88" fmla="*/ 5065 h 106357"/>
                <a:gd name="connsiteX89" fmla="*/ 127062 w 589566"/>
                <a:gd name="connsiteY89" fmla="*/ 56977 h 106357"/>
                <a:gd name="connsiteX90" fmla="*/ 180429 w 589566"/>
                <a:gd name="connsiteY90" fmla="*/ 105091 h 106357"/>
                <a:gd name="connsiteX91" fmla="*/ 202028 w 589566"/>
                <a:gd name="connsiteY91" fmla="*/ 102559 h 106357"/>
                <a:gd name="connsiteX92" fmla="*/ 202028 w 589566"/>
                <a:gd name="connsiteY92" fmla="*/ 86099 h 106357"/>
                <a:gd name="connsiteX93" fmla="*/ 50825 w 589566"/>
                <a:gd name="connsiteY93" fmla="*/ 84833 h 106357"/>
                <a:gd name="connsiteX94" fmla="*/ 34308 w 589566"/>
                <a:gd name="connsiteY94" fmla="*/ 91163 h 106357"/>
                <a:gd name="connsiteX95" fmla="*/ 17789 w 589566"/>
                <a:gd name="connsiteY95" fmla="*/ 77236 h 106357"/>
                <a:gd name="connsiteX96" fmla="*/ 29225 w 589566"/>
                <a:gd name="connsiteY96" fmla="*/ 62042 h 106357"/>
                <a:gd name="connsiteX97" fmla="*/ 50825 w 589566"/>
                <a:gd name="connsiteY97" fmla="*/ 84833 h 106357"/>
                <a:gd name="connsiteX98" fmla="*/ 33037 w 589566"/>
                <a:gd name="connsiteY98" fmla="*/ 43049 h 106357"/>
                <a:gd name="connsiteX99" fmla="*/ 24142 w 589566"/>
                <a:gd name="connsiteY99" fmla="*/ 29122 h 106357"/>
                <a:gd name="connsiteX100" fmla="*/ 35578 w 589566"/>
                <a:gd name="connsiteY100" fmla="*/ 18992 h 106357"/>
                <a:gd name="connsiteX101" fmla="*/ 45743 w 589566"/>
                <a:gd name="connsiteY101" fmla="*/ 29122 h 106357"/>
                <a:gd name="connsiteX102" fmla="*/ 33037 w 589566"/>
                <a:gd name="connsiteY102" fmla="*/ 43049 h 106357"/>
                <a:gd name="connsiteX103" fmla="*/ 90215 w 589566"/>
                <a:gd name="connsiteY103" fmla="*/ 103825 h 106357"/>
                <a:gd name="connsiteX104" fmla="*/ 72426 w 589566"/>
                <a:gd name="connsiteY104" fmla="*/ 84833 h 106357"/>
                <a:gd name="connsiteX105" fmla="*/ 85132 w 589566"/>
                <a:gd name="connsiteY105" fmla="*/ 51912 h 106357"/>
                <a:gd name="connsiteX106" fmla="*/ 68614 w 589566"/>
                <a:gd name="connsiteY106" fmla="*/ 51912 h 106357"/>
                <a:gd name="connsiteX107" fmla="*/ 62261 w 589566"/>
                <a:gd name="connsiteY107" fmla="*/ 73437 h 106357"/>
                <a:gd name="connsiteX108" fmla="*/ 44472 w 589566"/>
                <a:gd name="connsiteY108" fmla="*/ 54445 h 106357"/>
                <a:gd name="connsiteX109" fmla="*/ 63531 w 589566"/>
                <a:gd name="connsiteY109" fmla="*/ 29122 h 106357"/>
                <a:gd name="connsiteX110" fmla="*/ 35578 w 589566"/>
                <a:gd name="connsiteY110" fmla="*/ 7597 h 106357"/>
                <a:gd name="connsiteX111" fmla="*/ 6353 w 589566"/>
                <a:gd name="connsiteY111" fmla="*/ 29122 h 106357"/>
                <a:gd name="connsiteX112" fmla="*/ 20331 w 589566"/>
                <a:gd name="connsiteY112" fmla="*/ 51912 h 106357"/>
                <a:gd name="connsiteX113" fmla="*/ 0 w 589566"/>
                <a:gd name="connsiteY113" fmla="*/ 78502 h 106357"/>
                <a:gd name="connsiteX114" fmla="*/ 34308 w 589566"/>
                <a:gd name="connsiteY114" fmla="*/ 106357 h 106357"/>
                <a:gd name="connsiteX115" fmla="*/ 60990 w 589566"/>
                <a:gd name="connsiteY115" fmla="*/ 96228 h 106357"/>
                <a:gd name="connsiteX116" fmla="*/ 67343 w 589566"/>
                <a:gd name="connsiteY116" fmla="*/ 105091 h 106357"/>
                <a:gd name="connsiteX117" fmla="*/ 90215 w 589566"/>
                <a:gd name="connsiteY117" fmla="*/ 105091 h 106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</a:cxnLst>
              <a:rect l="l" t="t" r="r" b="b"/>
              <a:pathLst>
                <a:path w="589566" h="106357">
                  <a:moveTo>
                    <a:pt x="571778" y="70905"/>
                  </a:moveTo>
                  <a:cubicBezTo>
                    <a:pt x="571778" y="84833"/>
                    <a:pt x="562884" y="91163"/>
                    <a:pt x="555261" y="91163"/>
                  </a:cubicBezTo>
                  <a:cubicBezTo>
                    <a:pt x="547637" y="91163"/>
                    <a:pt x="543825" y="87365"/>
                    <a:pt x="543825" y="82300"/>
                  </a:cubicBezTo>
                  <a:cubicBezTo>
                    <a:pt x="543825" y="73437"/>
                    <a:pt x="551448" y="69639"/>
                    <a:pt x="564154" y="69639"/>
                  </a:cubicBezTo>
                  <a:lnTo>
                    <a:pt x="571778" y="70905"/>
                  </a:lnTo>
                  <a:lnTo>
                    <a:pt x="571778" y="70905"/>
                  </a:lnTo>
                  <a:close/>
                  <a:moveTo>
                    <a:pt x="589567" y="103825"/>
                  </a:moveTo>
                  <a:cubicBezTo>
                    <a:pt x="588296" y="93696"/>
                    <a:pt x="588296" y="79768"/>
                    <a:pt x="588296" y="75970"/>
                  </a:cubicBezTo>
                  <a:lnTo>
                    <a:pt x="588296" y="60776"/>
                  </a:lnTo>
                  <a:cubicBezTo>
                    <a:pt x="588296" y="39251"/>
                    <a:pt x="579403" y="30388"/>
                    <a:pt x="557801" y="30388"/>
                  </a:cubicBezTo>
                  <a:cubicBezTo>
                    <a:pt x="548908" y="30388"/>
                    <a:pt x="540012" y="32920"/>
                    <a:pt x="532389" y="35452"/>
                  </a:cubicBezTo>
                  <a:lnTo>
                    <a:pt x="532389" y="51912"/>
                  </a:lnTo>
                  <a:cubicBezTo>
                    <a:pt x="538742" y="46848"/>
                    <a:pt x="546365" y="44316"/>
                    <a:pt x="553990" y="44316"/>
                  </a:cubicBezTo>
                  <a:cubicBezTo>
                    <a:pt x="564154" y="44316"/>
                    <a:pt x="570507" y="46848"/>
                    <a:pt x="570507" y="59509"/>
                  </a:cubicBezTo>
                  <a:lnTo>
                    <a:pt x="570507" y="59509"/>
                  </a:lnTo>
                  <a:lnTo>
                    <a:pt x="559072" y="59509"/>
                  </a:lnTo>
                  <a:cubicBezTo>
                    <a:pt x="531119" y="59509"/>
                    <a:pt x="523495" y="70905"/>
                    <a:pt x="523495" y="83566"/>
                  </a:cubicBezTo>
                  <a:cubicBezTo>
                    <a:pt x="523495" y="97494"/>
                    <a:pt x="534931" y="105091"/>
                    <a:pt x="548908" y="105091"/>
                  </a:cubicBezTo>
                  <a:cubicBezTo>
                    <a:pt x="557801" y="105091"/>
                    <a:pt x="566697" y="100026"/>
                    <a:pt x="570507" y="92430"/>
                  </a:cubicBezTo>
                  <a:lnTo>
                    <a:pt x="570507" y="92430"/>
                  </a:lnTo>
                  <a:cubicBezTo>
                    <a:pt x="570507" y="94962"/>
                    <a:pt x="570507" y="100026"/>
                    <a:pt x="571778" y="102559"/>
                  </a:cubicBezTo>
                  <a:lnTo>
                    <a:pt x="589567" y="102559"/>
                  </a:lnTo>
                  <a:close/>
                  <a:moveTo>
                    <a:pt x="470128" y="60776"/>
                  </a:moveTo>
                  <a:cubicBezTo>
                    <a:pt x="471400" y="50646"/>
                    <a:pt x="477753" y="44316"/>
                    <a:pt x="486647" y="44316"/>
                  </a:cubicBezTo>
                  <a:cubicBezTo>
                    <a:pt x="496813" y="44316"/>
                    <a:pt x="500624" y="50646"/>
                    <a:pt x="501894" y="60776"/>
                  </a:cubicBezTo>
                  <a:lnTo>
                    <a:pt x="470128" y="60776"/>
                  </a:lnTo>
                  <a:close/>
                  <a:moveTo>
                    <a:pt x="513330" y="84833"/>
                  </a:moveTo>
                  <a:cubicBezTo>
                    <a:pt x="506977" y="88631"/>
                    <a:pt x="498083" y="92430"/>
                    <a:pt x="489188" y="92430"/>
                  </a:cubicBezTo>
                  <a:cubicBezTo>
                    <a:pt x="476481" y="92430"/>
                    <a:pt x="468858" y="86099"/>
                    <a:pt x="468858" y="74703"/>
                  </a:cubicBezTo>
                  <a:lnTo>
                    <a:pt x="518412" y="74703"/>
                  </a:lnTo>
                  <a:cubicBezTo>
                    <a:pt x="518412" y="46848"/>
                    <a:pt x="508247" y="31654"/>
                    <a:pt x="484106" y="31654"/>
                  </a:cubicBezTo>
                  <a:cubicBezTo>
                    <a:pt x="461235" y="31654"/>
                    <a:pt x="451069" y="49380"/>
                    <a:pt x="451069" y="69639"/>
                  </a:cubicBezTo>
                  <a:cubicBezTo>
                    <a:pt x="451069" y="92430"/>
                    <a:pt x="465047" y="106357"/>
                    <a:pt x="487917" y="106357"/>
                  </a:cubicBezTo>
                  <a:cubicBezTo>
                    <a:pt x="498083" y="106357"/>
                    <a:pt x="505706" y="103825"/>
                    <a:pt x="512059" y="101293"/>
                  </a:cubicBezTo>
                  <a:lnTo>
                    <a:pt x="512059" y="84833"/>
                  </a:lnTo>
                  <a:close/>
                  <a:moveTo>
                    <a:pt x="395163" y="102559"/>
                  </a:moveTo>
                  <a:cubicBezTo>
                    <a:pt x="401516" y="103825"/>
                    <a:pt x="409140" y="105091"/>
                    <a:pt x="415493" y="105091"/>
                  </a:cubicBezTo>
                  <a:cubicBezTo>
                    <a:pt x="432010" y="105091"/>
                    <a:pt x="445988" y="97494"/>
                    <a:pt x="445988" y="82300"/>
                  </a:cubicBezTo>
                  <a:cubicBezTo>
                    <a:pt x="445988" y="70905"/>
                    <a:pt x="439635" y="64574"/>
                    <a:pt x="425657" y="60776"/>
                  </a:cubicBezTo>
                  <a:cubicBezTo>
                    <a:pt x="416763" y="58243"/>
                    <a:pt x="412951" y="56977"/>
                    <a:pt x="412951" y="51912"/>
                  </a:cubicBezTo>
                  <a:cubicBezTo>
                    <a:pt x="412951" y="46848"/>
                    <a:pt x="418033" y="44316"/>
                    <a:pt x="424386" y="44316"/>
                  </a:cubicBezTo>
                  <a:cubicBezTo>
                    <a:pt x="430740" y="44316"/>
                    <a:pt x="434552" y="45582"/>
                    <a:pt x="440905" y="46848"/>
                  </a:cubicBezTo>
                  <a:lnTo>
                    <a:pt x="442175" y="32920"/>
                  </a:lnTo>
                  <a:cubicBezTo>
                    <a:pt x="433282" y="30388"/>
                    <a:pt x="428199" y="30388"/>
                    <a:pt x="421846" y="30388"/>
                  </a:cubicBezTo>
                  <a:cubicBezTo>
                    <a:pt x="405327" y="30388"/>
                    <a:pt x="393891" y="37985"/>
                    <a:pt x="393891" y="51912"/>
                  </a:cubicBezTo>
                  <a:cubicBezTo>
                    <a:pt x="393891" y="63308"/>
                    <a:pt x="400244" y="68373"/>
                    <a:pt x="412951" y="72171"/>
                  </a:cubicBezTo>
                  <a:cubicBezTo>
                    <a:pt x="420576" y="74703"/>
                    <a:pt x="425657" y="75970"/>
                    <a:pt x="425657" y="82300"/>
                  </a:cubicBezTo>
                  <a:cubicBezTo>
                    <a:pt x="425657" y="88631"/>
                    <a:pt x="418033" y="91163"/>
                    <a:pt x="412951" y="91163"/>
                  </a:cubicBezTo>
                  <a:cubicBezTo>
                    <a:pt x="406598" y="91163"/>
                    <a:pt x="400244" y="89897"/>
                    <a:pt x="395163" y="86099"/>
                  </a:cubicBezTo>
                  <a:lnTo>
                    <a:pt x="395163" y="102559"/>
                  </a:lnTo>
                  <a:close/>
                  <a:moveTo>
                    <a:pt x="383727" y="0"/>
                  </a:moveTo>
                  <a:lnTo>
                    <a:pt x="364668" y="0"/>
                  </a:lnTo>
                  <a:lnTo>
                    <a:pt x="364668" y="103825"/>
                  </a:lnTo>
                  <a:lnTo>
                    <a:pt x="383727" y="103825"/>
                  </a:lnTo>
                  <a:lnTo>
                    <a:pt x="383727" y="0"/>
                  </a:lnTo>
                  <a:close/>
                  <a:moveTo>
                    <a:pt x="304948" y="60776"/>
                  </a:moveTo>
                  <a:cubicBezTo>
                    <a:pt x="306220" y="50646"/>
                    <a:pt x="312573" y="44316"/>
                    <a:pt x="321467" y="44316"/>
                  </a:cubicBezTo>
                  <a:cubicBezTo>
                    <a:pt x="331632" y="44316"/>
                    <a:pt x="335443" y="50646"/>
                    <a:pt x="336714" y="60776"/>
                  </a:cubicBezTo>
                  <a:lnTo>
                    <a:pt x="304948" y="60776"/>
                  </a:lnTo>
                  <a:close/>
                  <a:moveTo>
                    <a:pt x="349420" y="84833"/>
                  </a:moveTo>
                  <a:cubicBezTo>
                    <a:pt x="343067" y="88631"/>
                    <a:pt x="334173" y="92430"/>
                    <a:pt x="325279" y="92430"/>
                  </a:cubicBezTo>
                  <a:cubicBezTo>
                    <a:pt x="312573" y="92430"/>
                    <a:pt x="304948" y="86099"/>
                    <a:pt x="304948" y="74703"/>
                  </a:cubicBezTo>
                  <a:lnTo>
                    <a:pt x="354503" y="74703"/>
                  </a:lnTo>
                  <a:cubicBezTo>
                    <a:pt x="354503" y="46848"/>
                    <a:pt x="344339" y="31654"/>
                    <a:pt x="320197" y="31654"/>
                  </a:cubicBezTo>
                  <a:cubicBezTo>
                    <a:pt x="297325" y="31654"/>
                    <a:pt x="287161" y="49380"/>
                    <a:pt x="287161" y="69639"/>
                  </a:cubicBezTo>
                  <a:cubicBezTo>
                    <a:pt x="287161" y="92430"/>
                    <a:pt x="301137" y="106357"/>
                    <a:pt x="324007" y="106357"/>
                  </a:cubicBezTo>
                  <a:cubicBezTo>
                    <a:pt x="334173" y="106357"/>
                    <a:pt x="341796" y="103825"/>
                    <a:pt x="348149" y="101293"/>
                  </a:cubicBezTo>
                  <a:lnTo>
                    <a:pt x="348149" y="84833"/>
                  </a:lnTo>
                  <a:close/>
                  <a:moveTo>
                    <a:pt x="276995" y="103825"/>
                  </a:moveTo>
                  <a:lnTo>
                    <a:pt x="276995" y="58243"/>
                  </a:lnTo>
                  <a:cubicBezTo>
                    <a:pt x="276995" y="41783"/>
                    <a:pt x="269372" y="30388"/>
                    <a:pt x="252853" y="30388"/>
                  </a:cubicBezTo>
                  <a:cubicBezTo>
                    <a:pt x="242689" y="30388"/>
                    <a:pt x="235064" y="35452"/>
                    <a:pt x="229983" y="41783"/>
                  </a:cubicBezTo>
                  <a:lnTo>
                    <a:pt x="229983" y="41783"/>
                  </a:lnTo>
                  <a:lnTo>
                    <a:pt x="229983" y="0"/>
                  </a:lnTo>
                  <a:lnTo>
                    <a:pt x="210924" y="0"/>
                  </a:lnTo>
                  <a:lnTo>
                    <a:pt x="210924" y="103825"/>
                  </a:lnTo>
                  <a:lnTo>
                    <a:pt x="229983" y="103825"/>
                  </a:lnTo>
                  <a:lnTo>
                    <a:pt x="229983" y="69639"/>
                  </a:lnTo>
                  <a:cubicBezTo>
                    <a:pt x="229983" y="55711"/>
                    <a:pt x="235064" y="45582"/>
                    <a:pt x="246500" y="45582"/>
                  </a:cubicBezTo>
                  <a:cubicBezTo>
                    <a:pt x="254123" y="45582"/>
                    <a:pt x="259206" y="50646"/>
                    <a:pt x="259206" y="63308"/>
                  </a:cubicBezTo>
                  <a:lnTo>
                    <a:pt x="259206" y="103825"/>
                  </a:lnTo>
                  <a:lnTo>
                    <a:pt x="276995" y="103825"/>
                  </a:lnTo>
                  <a:close/>
                  <a:moveTo>
                    <a:pt x="202028" y="86099"/>
                  </a:moveTo>
                  <a:cubicBezTo>
                    <a:pt x="196946" y="88631"/>
                    <a:pt x="188052" y="89897"/>
                    <a:pt x="180429" y="89897"/>
                  </a:cubicBezTo>
                  <a:cubicBezTo>
                    <a:pt x="160099" y="89897"/>
                    <a:pt x="147393" y="75970"/>
                    <a:pt x="147393" y="55711"/>
                  </a:cubicBezTo>
                  <a:cubicBezTo>
                    <a:pt x="147393" y="35452"/>
                    <a:pt x="160099" y="20258"/>
                    <a:pt x="180429" y="20258"/>
                  </a:cubicBezTo>
                  <a:cubicBezTo>
                    <a:pt x="188052" y="20258"/>
                    <a:pt x="194405" y="21525"/>
                    <a:pt x="200758" y="25323"/>
                  </a:cubicBezTo>
                  <a:lnTo>
                    <a:pt x="202028" y="8863"/>
                  </a:lnTo>
                  <a:cubicBezTo>
                    <a:pt x="195675" y="6331"/>
                    <a:pt x="186782" y="5065"/>
                    <a:pt x="180429" y="5065"/>
                  </a:cubicBezTo>
                  <a:cubicBezTo>
                    <a:pt x="147393" y="5065"/>
                    <a:pt x="127062" y="24057"/>
                    <a:pt x="127062" y="56977"/>
                  </a:cubicBezTo>
                  <a:cubicBezTo>
                    <a:pt x="127062" y="88631"/>
                    <a:pt x="147393" y="105091"/>
                    <a:pt x="180429" y="105091"/>
                  </a:cubicBezTo>
                  <a:cubicBezTo>
                    <a:pt x="188052" y="105091"/>
                    <a:pt x="195675" y="103825"/>
                    <a:pt x="202028" y="102559"/>
                  </a:cubicBezTo>
                  <a:lnTo>
                    <a:pt x="202028" y="86099"/>
                  </a:lnTo>
                  <a:close/>
                  <a:moveTo>
                    <a:pt x="50825" y="84833"/>
                  </a:moveTo>
                  <a:cubicBezTo>
                    <a:pt x="47014" y="88631"/>
                    <a:pt x="40661" y="91163"/>
                    <a:pt x="34308" y="91163"/>
                  </a:cubicBezTo>
                  <a:cubicBezTo>
                    <a:pt x="25412" y="91163"/>
                    <a:pt x="17789" y="84833"/>
                    <a:pt x="17789" y="77236"/>
                  </a:cubicBezTo>
                  <a:cubicBezTo>
                    <a:pt x="17789" y="70905"/>
                    <a:pt x="21601" y="65840"/>
                    <a:pt x="29225" y="62042"/>
                  </a:cubicBezTo>
                  <a:lnTo>
                    <a:pt x="50825" y="84833"/>
                  </a:lnTo>
                  <a:close/>
                  <a:moveTo>
                    <a:pt x="33037" y="43049"/>
                  </a:moveTo>
                  <a:cubicBezTo>
                    <a:pt x="26684" y="36719"/>
                    <a:pt x="24142" y="32920"/>
                    <a:pt x="24142" y="29122"/>
                  </a:cubicBezTo>
                  <a:cubicBezTo>
                    <a:pt x="24142" y="22791"/>
                    <a:pt x="29225" y="18992"/>
                    <a:pt x="35578" y="18992"/>
                  </a:cubicBezTo>
                  <a:cubicBezTo>
                    <a:pt x="41931" y="18992"/>
                    <a:pt x="45743" y="22791"/>
                    <a:pt x="45743" y="29122"/>
                  </a:cubicBezTo>
                  <a:cubicBezTo>
                    <a:pt x="45743" y="34186"/>
                    <a:pt x="39390" y="39251"/>
                    <a:pt x="33037" y="43049"/>
                  </a:cubicBezTo>
                  <a:moveTo>
                    <a:pt x="90215" y="103825"/>
                  </a:moveTo>
                  <a:lnTo>
                    <a:pt x="72426" y="84833"/>
                  </a:lnTo>
                  <a:cubicBezTo>
                    <a:pt x="80050" y="75970"/>
                    <a:pt x="83862" y="64574"/>
                    <a:pt x="85132" y="51912"/>
                  </a:cubicBezTo>
                  <a:lnTo>
                    <a:pt x="68614" y="51912"/>
                  </a:lnTo>
                  <a:cubicBezTo>
                    <a:pt x="68614" y="63308"/>
                    <a:pt x="66073" y="69639"/>
                    <a:pt x="62261" y="73437"/>
                  </a:cubicBezTo>
                  <a:lnTo>
                    <a:pt x="44472" y="54445"/>
                  </a:lnTo>
                  <a:cubicBezTo>
                    <a:pt x="58450" y="46848"/>
                    <a:pt x="63531" y="39251"/>
                    <a:pt x="63531" y="29122"/>
                  </a:cubicBezTo>
                  <a:cubicBezTo>
                    <a:pt x="63531" y="13928"/>
                    <a:pt x="50825" y="7597"/>
                    <a:pt x="35578" y="7597"/>
                  </a:cubicBezTo>
                  <a:cubicBezTo>
                    <a:pt x="20331" y="7597"/>
                    <a:pt x="6353" y="16460"/>
                    <a:pt x="6353" y="29122"/>
                  </a:cubicBezTo>
                  <a:cubicBezTo>
                    <a:pt x="6353" y="40517"/>
                    <a:pt x="11436" y="45582"/>
                    <a:pt x="20331" y="51912"/>
                  </a:cubicBezTo>
                  <a:cubicBezTo>
                    <a:pt x="6353" y="58243"/>
                    <a:pt x="0" y="65840"/>
                    <a:pt x="0" y="78502"/>
                  </a:cubicBezTo>
                  <a:cubicBezTo>
                    <a:pt x="0" y="96228"/>
                    <a:pt x="15248" y="106357"/>
                    <a:pt x="34308" y="106357"/>
                  </a:cubicBezTo>
                  <a:cubicBezTo>
                    <a:pt x="44472" y="106357"/>
                    <a:pt x="54637" y="102559"/>
                    <a:pt x="60990" y="96228"/>
                  </a:cubicBezTo>
                  <a:lnTo>
                    <a:pt x="67343" y="105091"/>
                  </a:lnTo>
                  <a:lnTo>
                    <a:pt x="90215" y="105091"/>
                  </a:lnTo>
                  <a:close/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8" name="Freeform 67">
              <a:extLst>
                <a:ext uri="{FF2B5EF4-FFF2-40B4-BE49-F238E27FC236}">
                  <a16:creationId xmlns:a16="http://schemas.microsoft.com/office/drawing/2014/main" id="{B6D31D9D-6864-915D-5F8D-87950B98AE81}"/>
                </a:ext>
              </a:extLst>
            </p:cNvPr>
            <p:cNvSpPr/>
            <p:nvPr/>
          </p:nvSpPr>
          <p:spPr>
            <a:xfrm>
              <a:off x="21434945" y="9232921"/>
              <a:ext cx="855126" cy="107623"/>
            </a:xfrm>
            <a:custGeom>
              <a:avLst/>
              <a:gdLst>
                <a:gd name="connsiteX0" fmla="*/ 855126 w 855126"/>
                <a:gd name="connsiteY0" fmla="*/ 103825 h 107623"/>
                <a:gd name="connsiteX1" fmla="*/ 855126 w 855126"/>
                <a:gd name="connsiteY1" fmla="*/ 58243 h 107623"/>
                <a:gd name="connsiteX2" fmla="*/ 830984 w 855126"/>
                <a:gd name="connsiteY2" fmla="*/ 30388 h 107623"/>
                <a:gd name="connsiteX3" fmla="*/ 808112 w 855126"/>
                <a:gd name="connsiteY3" fmla="*/ 41783 h 107623"/>
                <a:gd name="connsiteX4" fmla="*/ 808112 w 855126"/>
                <a:gd name="connsiteY4" fmla="*/ 41783 h 107623"/>
                <a:gd name="connsiteX5" fmla="*/ 808112 w 855126"/>
                <a:gd name="connsiteY5" fmla="*/ 0 h 107623"/>
                <a:gd name="connsiteX6" fmla="*/ 789053 w 855126"/>
                <a:gd name="connsiteY6" fmla="*/ 0 h 107623"/>
                <a:gd name="connsiteX7" fmla="*/ 789053 w 855126"/>
                <a:gd name="connsiteY7" fmla="*/ 103825 h 107623"/>
                <a:gd name="connsiteX8" fmla="*/ 808112 w 855126"/>
                <a:gd name="connsiteY8" fmla="*/ 103825 h 107623"/>
                <a:gd name="connsiteX9" fmla="*/ 808112 w 855126"/>
                <a:gd name="connsiteY9" fmla="*/ 69639 h 107623"/>
                <a:gd name="connsiteX10" fmla="*/ 824631 w 855126"/>
                <a:gd name="connsiteY10" fmla="*/ 45582 h 107623"/>
                <a:gd name="connsiteX11" fmla="*/ 837337 w 855126"/>
                <a:gd name="connsiteY11" fmla="*/ 63308 h 107623"/>
                <a:gd name="connsiteX12" fmla="*/ 837337 w 855126"/>
                <a:gd name="connsiteY12" fmla="*/ 103825 h 107623"/>
                <a:gd name="connsiteX13" fmla="*/ 855126 w 855126"/>
                <a:gd name="connsiteY13" fmla="*/ 103825 h 107623"/>
                <a:gd name="connsiteX14" fmla="*/ 781430 w 855126"/>
                <a:gd name="connsiteY14" fmla="*/ 89897 h 107623"/>
                <a:gd name="connsiteX15" fmla="*/ 772536 w 855126"/>
                <a:gd name="connsiteY15" fmla="*/ 92430 h 107623"/>
                <a:gd name="connsiteX16" fmla="*/ 763641 w 855126"/>
                <a:gd name="connsiteY16" fmla="*/ 81034 h 107623"/>
                <a:gd name="connsiteX17" fmla="*/ 763641 w 855126"/>
                <a:gd name="connsiteY17" fmla="*/ 48114 h 107623"/>
                <a:gd name="connsiteX18" fmla="*/ 780159 w 855126"/>
                <a:gd name="connsiteY18" fmla="*/ 48114 h 107623"/>
                <a:gd name="connsiteX19" fmla="*/ 780159 w 855126"/>
                <a:gd name="connsiteY19" fmla="*/ 34186 h 107623"/>
                <a:gd name="connsiteX20" fmla="*/ 763641 w 855126"/>
                <a:gd name="connsiteY20" fmla="*/ 34186 h 107623"/>
                <a:gd name="connsiteX21" fmla="*/ 763641 w 855126"/>
                <a:gd name="connsiteY21" fmla="*/ 13928 h 107623"/>
                <a:gd name="connsiteX22" fmla="*/ 744581 w 855126"/>
                <a:gd name="connsiteY22" fmla="*/ 20259 h 107623"/>
                <a:gd name="connsiteX23" fmla="*/ 744581 w 855126"/>
                <a:gd name="connsiteY23" fmla="*/ 34186 h 107623"/>
                <a:gd name="connsiteX24" fmla="*/ 730605 w 855126"/>
                <a:gd name="connsiteY24" fmla="*/ 34186 h 107623"/>
                <a:gd name="connsiteX25" fmla="*/ 730605 w 855126"/>
                <a:gd name="connsiteY25" fmla="*/ 48114 h 107623"/>
                <a:gd name="connsiteX26" fmla="*/ 744581 w 855126"/>
                <a:gd name="connsiteY26" fmla="*/ 48114 h 107623"/>
                <a:gd name="connsiteX27" fmla="*/ 744581 w 855126"/>
                <a:gd name="connsiteY27" fmla="*/ 84833 h 107623"/>
                <a:gd name="connsiteX28" fmla="*/ 767453 w 855126"/>
                <a:gd name="connsiteY28" fmla="*/ 107624 h 107623"/>
                <a:gd name="connsiteX29" fmla="*/ 781430 w 855126"/>
                <a:gd name="connsiteY29" fmla="*/ 106357 h 107623"/>
                <a:gd name="connsiteX30" fmla="*/ 781430 w 855126"/>
                <a:gd name="connsiteY30" fmla="*/ 89897 h 107623"/>
                <a:gd name="connsiteX31" fmla="*/ 724252 w 855126"/>
                <a:gd name="connsiteY31" fmla="*/ 32920 h 107623"/>
                <a:gd name="connsiteX32" fmla="*/ 705193 w 855126"/>
                <a:gd name="connsiteY32" fmla="*/ 32920 h 107623"/>
                <a:gd name="connsiteX33" fmla="*/ 705193 w 855126"/>
                <a:gd name="connsiteY33" fmla="*/ 103825 h 107623"/>
                <a:gd name="connsiteX34" fmla="*/ 724252 w 855126"/>
                <a:gd name="connsiteY34" fmla="*/ 103825 h 107623"/>
                <a:gd name="connsiteX35" fmla="*/ 724252 w 855126"/>
                <a:gd name="connsiteY35" fmla="*/ 32920 h 107623"/>
                <a:gd name="connsiteX36" fmla="*/ 724252 w 855126"/>
                <a:gd name="connsiteY36" fmla="*/ 2532 h 107623"/>
                <a:gd name="connsiteX37" fmla="*/ 705193 w 855126"/>
                <a:gd name="connsiteY37" fmla="*/ 2532 h 107623"/>
                <a:gd name="connsiteX38" fmla="*/ 705193 w 855126"/>
                <a:gd name="connsiteY38" fmla="*/ 20259 h 107623"/>
                <a:gd name="connsiteX39" fmla="*/ 724252 w 855126"/>
                <a:gd name="connsiteY39" fmla="*/ 20259 h 107623"/>
                <a:gd name="connsiteX40" fmla="*/ 724252 w 855126"/>
                <a:gd name="connsiteY40" fmla="*/ 2532 h 107623"/>
                <a:gd name="connsiteX41" fmla="*/ 691216 w 855126"/>
                <a:gd name="connsiteY41" fmla="*/ 103825 h 107623"/>
                <a:gd name="connsiteX42" fmla="*/ 691216 w 855126"/>
                <a:gd name="connsiteY42" fmla="*/ 58243 h 107623"/>
                <a:gd name="connsiteX43" fmla="*/ 668344 w 855126"/>
                <a:gd name="connsiteY43" fmla="*/ 30388 h 107623"/>
                <a:gd name="connsiteX44" fmla="*/ 645474 w 855126"/>
                <a:gd name="connsiteY44" fmla="*/ 43049 h 107623"/>
                <a:gd name="connsiteX45" fmla="*/ 625143 w 855126"/>
                <a:gd name="connsiteY45" fmla="*/ 30388 h 107623"/>
                <a:gd name="connsiteX46" fmla="*/ 603543 w 855126"/>
                <a:gd name="connsiteY46" fmla="*/ 41783 h 107623"/>
                <a:gd name="connsiteX47" fmla="*/ 603543 w 855126"/>
                <a:gd name="connsiteY47" fmla="*/ 41783 h 107623"/>
                <a:gd name="connsiteX48" fmla="*/ 603543 w 855126"/>
                <a:gd name="connsiteY48" fmla="*/ 31654 h 107623"/>
                <a:gd name="connsiteX49" fmla="*/ 585754 w 855126"/>
                <a:gd name="connsiteY49" fmla="*/ 31654 h 107623"/>
                <a:gd name="connsiteX50" fmla="*/ 585754 w 855126"/>
                <a:gd name="connsiteY50" fmla="*/ 102559 h 107623"/>
                <a:gd name="connsiteX51" fmla="*/ 604814 w 855126"/>
                <a:gd name="connsiteY51" fmla="*/ 102559 h 107623"/>
                <a:gd name="connsiteX52" fmla="*/ 604814 w 855126"/>
                <a:gd name="connsiteY52" fmla="*/ 67106 h 107623"/>
                <a:gd name="connsiteX53" fmla="*/ 618790 w 855126"/>
                <a:gd name="connsiteY53" fmla="*/ 43049 h 107623"/>
                <a:gd name="connsiteX54" fmla="*/ 628956 w 855126"/>
                <a:gd name="connsiteY54" fmla="*/ 56977 h 107623"/>
                <a:gd name="connsiteX55" fmla="*/ 628956 w 855126"/>
                <a:gd name="connsiteY55" fmla="*/ 101293 h 107623"/>
                <a:gd name="connsiteX56" fmla="*/ 648015 w 855126"/>
                <a:gd name="connsiteY56" fmla="*/ 101293 h 107623"/>
                <a:gd name="connsiteX57" fmla="*/ 648015 w 855126"/>
                <a:gd name="connsiteY57" fmla="*/ 65840 h 107623"/>
                <a:gd name="connsiteX58" fmla="*/ 661991 w 855126"/>
                <a:gd name="connsiteY58" fmla="*/ 41783 h 107623"/>
                <a:gd name="connsiteX59" fmla="*/ 672157 w 855126"/>
                <a:gd name="connsiteY59" fmla="*/ 55711 h 107623"/>
                <a:gd name="connsiteX60" fmla="*/ 672157 w 855126"/>
                <a:gd name="connsiteY60" fmla="*/ 100026 h 107623"/>
                <a:gd name="connsiteX61" fmla="*/ 691216 w 855126"/>
                <a:gd name="connsiteY61" fmla="*/ 100026 h 107623"/>
                <a:gd name="connsiteX62" fmla="*/ 524766 w 855126"/>
                <a:gd name="connsiteY62" fmla="*/ 102559 h 107623"/>
                <a:gd name="connsiteX63" fmla="*/ 545095 w 855126"/>
                <a:gd name="connsiteY63" fmla="*/ 105091 h 107623"/>
                <a:gd name="connsiteX64" fmla="*/ 575590 w 855126"/>
                <a:gd name="connsiteY64" fmla="*/ 82300 h 107623"/>
                <a:gd name="connsiteX65" fmla="*/ 555259 w 855126"/>
                <a:gd name="connsiteY65" fmla="*/ 60776 h 107623"/>
                <a:gd name="connsiteX66" fmla="*/ 542553 w 855126"/>
                <a:gd name="connsiteY66" fmla="*/ 51912 h 107623"/>
                <a:gd name="connsiteX67" fmla="*/ 553989 w 855126"/>
                <a:gd name="connsiteY67" fmla="*/ 44316 h 107623"/>
                <a:gd name="connsiteX68" fmla="*/ 570507 w 855126"/>
                <a:gd name="connsiteY68" fmla="*/ 46848 h 107623"/>
                <a:gd name="connsiteX69" fmla="*/ 571778 w 855126"/>
                <a:gd name="connsiteY69" fmla="*/ 32920 h 107623"/>
                <a:gd name="connsiteX70" fmla="*/ 551448 w 855126"/>
                <a:gd name="connsiteY70" fmla="*/ 30388 h 107623"/>
                <a:gd name="connsiteX71" fmla="*/ 523494 w 855126"/>
                <a:gd name="connsiteY71" fmla="*/ 51912 h 107623"/>
                <a:gd name="connsiteX72" fmla="*/ 542553 w 855126"/>
                <a:gd name="connsiteY72" fmla="*/ 72171 h 107623"/>
                <a:gd name="connsiteX73" fmla="*/ 556531 w 855126"/>
                <a:gd name="connsiteY73" fmla="*/ 82300 h 107623"/>
                <a:gd name="connsiteX74" fmla="*/ 543825 w 855126"/>
                <a:gd name="connsiteY74" fmla="*/ 91163 h 107623"/>
                <a:gd name="connsiteX75" fmla="*/ 526036 w 855126"/>
                <a:gd name="connsiteY75" fmla="*/ 86099 h 107623"/>
                <a:gd name="connsiteX76" fmla="*/ 524766 w 855126"/>
                <a:gd name="connsiteY76" fmla="*/ 102559 h 107623"/>
                <a:gd name="connsiteX77" fmla="*/ 498081 w 855126"/>
                <a:gd name="connsiteY77" fmla="*/ 103825 h 107623"/>
                <a:gd name="connsiteX78" fmla="*/ 498081 w 855126"/>
                <a:gd name="connsiteY78" fmla="*/ 74703 h 107623"/>
                <a:gd name="connsiteX79" fmla="*/ 513330 w 855126"/>
                <a:gd name="connsiteY79" fmla="*/ 49380 h 107623"/>
                <a:gd name="connsiteX80" fmla="*/ 522223 w 855126"/>
                <a:gd name="connsiteY80" fmla="*/ 50646 h 107623"/>
                <a:gd name="connsiteX81" fmla="*/ 522223 w 855126"/>
                <a:gd name="connsiteY81" fmla="*/ 31654 h 107623"/>
                <a:gd name="connsiteX82" fmla="*/ 517141 w 855126"/>
                <a:gd name="connsiteY82" fmla="*/ 31654 h 107623"/>
                <a:gd name="connsiteX83" fmla="*/ 496811 w 855126"/>
                <a:gd name="connsiteY83" fmla="*/ 49380 h 107623"/>
                <a:gd name="connsiteX84" fmla="*/ 496811 w 855126"/>
                <a:gd name="connsiteY84" fmla="*/ 49380 h 107623"/>
                <a:gd name="connsiteX85" fmla="*/ 496811 w 855126"/>
                <a:gd name="connsiteY85" fmla="*/ 32920 h 107623"/>
                <a:gd name="connsiteX86" fmla="*/ 480294 w 855126"/>
                <a:gd name="connsiteY86" fmla="*/ 32920 h 107623"/>
                <a:gd name="connsiteX87" fmla="*/ 480294 w 855126"/>
                <a:gd name="connsiteY87" fmla="*/ 103825 h 107623"/>
                <a:gd name="connsiteX88" fmla="*/ 498081 w 855126"/>
                <a:gd name="connsiteY88" fmla="*/ 103825 h 107623"/>
                <a:gd name="connsiteX89" fmla="*/ 419304 w 855126"/>
                <a:gd name="connsiteY89" fmla="*/ 60776 h 107623"/>
                <a:gd name="connsiteX90" fmla="*/ 435822 w 855126"/>
                <a:gd name="connsiteY90" fmla="*/ 44316 h 107623"/>
                <a:gd name="connsiteX91" fmla="*/ 451069 w 855126"/>
                <a:gd name="connsiteY91" fmla="*/ 60776 h 107623"/>
                <a:gd name="connsiteX92" fmla="*/ 419304 w 855126"/>
                <a:gd name="connsiteY92" fmla="*/ 60776 h 107623"/>
                <a:gd name="connsiteX93" fmla="*/ 463775 w 855126"/>
                <a:gd name="connsiteY93" fmla="*/ 84833 h 107623"/>
                <a:gd name="connsiteX94" fmla="*/ 439633 w 855126"/>
                <a:gd name="connsiteY94" fmla="*/ 92430 h 107623"/>
                <a:gd name="connsiteX95" fmla="*/ 419304 w 855126"/>
                <a:gd name="connsiteY95" fmla="*/ 74703 h 107623"/>
                <a:gd name="connsiteX96" fmla="*/ 468858 w 855126"/>
                <a:gd name="connsiteY96" fmla="*/ 74703 h 107623"/>
                <a:gd name="connsiteX97" fmla="*/ 434551 w 855126"/>
                <a:gd name="connsiteY97" fmla="*/ 31654 h 107623"/>
                <a:gd name="connsiteX98" fmla="*/ 401515 w 855126"/>
                <a:gd name="connsiteY98" fmla="*/ 69639 h 107623"/>
                <a:gd name="connsiteX99" fmla="*/ 438363 w 855126"/>
                <a:gd name="connsiteY99" fmla="*/ 106357 h 107623"/>
                <a:gd name="connsiteX100" fmla="*/ 462505 w 855126"/>
                <a:gd name="connsiteY100" fmla="*/ 101293 h 107623"/>
                <a:gd name="connsiteX101" fmla="*/ 462505 w 855126"/>
                <a:gd name="connsiteY101" fmla="*/ 84833 h 107623"/>
                <a:gd name="connsiteX102" fmla="*/ 391351 w 855126"/>
                <a:gd name="connsiteY102" fmla="*/ 103825 h 107623"/>
                <a:gd name="connsiteX103" fmla="*/ 391351 w 855126"/>
                <a:gd name="connsiteY103" fmla="*/ 58243 h 107623"/>
                <a:gd name="connsiteX104" fmla="*/ 368479 w 855126"/>
                <a:gd name="connsiteY104" fmla="*/ 30388 h 107623"/>
                <a:gd name="connsiteX105" fmla="*/ 345607 w 855126"/>
                <a:gd name="connsiteY105" fmla="*/ 43049 h 107623"/>
                <a:gd name="connsiteX106" fmla="*/ 325278 w 855126"/>
                <a:gd name="connsiteY106" fmla="*/ 30388 h 107623"/>
                <a:gd name="connsiteX107" fmla="*/ 303678 w 855126"/>
                <a:gd name="connsiteY107" fmla="*/ 41783 h 107623"/>
                <a:gd name="connsiteX108" fmla="*/ 303678 w 855126"/>
                <a:gd name="connsiteY108" fmla="*/ 41783 h 107623"/>
                <a:gd name="connsiteX109" fmla="*/ 303678 w 855126"/>
                <a:gd name="connsiteY109" fmla="*/ 31654 h 107623"/>
                <a:gd name="connsiteX110" fmla="*/ 285889 w 855126"/>
                <a:gd name="connsiteY110" fmla="*/ 31654 h 107623"/>
                <a:gd name="connsiteX111" fmla="*/ 285889 w 855126"/>
                <a:gd name="connsiteY111" fmla="*/ 102559 h 107623"/>
                <a:gd name="connsiteX112" fmla="*/ 304948 w 855126"/>
                <a:gd name="connsiteY112" fmla="*/ 102559 h 107623"/>
                <a:gd name="connsiteX113" fmla="*/ 304948 w 855126"/>
                <a:gd name="connsiteY113" fmla="*/ 67106 h 107623"/>
                <a:gd name="connsiteX114" fmla="*/ 318925 w 855126"/>
                <a:gd name="connsiteY114" fmla="*/ 43049 h 107623"/>
                <a:gd name="connsiteX115" fmla="*/ 329090 w 855126"/>
                <a:gd name="connsiteY115" fmla="*/ 56977 h 107623"/>
                <a:gd name="connsiteX116" fmla="*/ 329090 w 855126"/>
                <a:gd name="connsiteY116" fmla="*/ 101293 h 107623"/>
                <a:gd name="connsiteX117" fmla="*/ 348149 w 855126"/>
                <a:gd name="connsiteY117" fmla="*/ 101293 h 107623"/>
                <a:gd name="connsiteX118" fmla="*/ 348149 w 855126"/>
                <a:gd name="connsiteY118" fmla="*/ 65840 h 107623"/>
                <a:gd name="connsiteX119" fmla="*/ 362126 w 855126"/>
                <a:gd name="connsiteY119" fmla="*/ 41783 h 107623"/>
                <a:gd name="connsiteX120" fmla="*/ 372291 w 855126"/>
                <a:gd name="connsiteY120" fmla="*/ 55711 h 107623"/>
                <a:gd name="connsiteX121" fmla="*/ 372291 w 855126"/>
                <a:gd name="connsiteY121" fmla="*/ 100026 h 107623"/>
                <a:gd name="connsiteX122" fmla="*/ 391351 w 855126"/>
                <a:gd name="connsiteY122" fmla="*/ 100026 h 107623"/>
                <a:gd name="connsiteX123" fmla="*/ 271912 w 855126"/>
                <a:gd name="connsiteY123" fmla="*/ 103825 h 107623"/>
                <a:gd name="connsiteX124" fmla="*/ 271912 w 855126"/>
                <a:gd name="connsiteY124" fmla="*/ 58243 h 107623"/>
                <a:gd name="connsiteX125" fmla="*/ 249041 w 855126"/>
                <a:gd name="connsiteY125" fmla="*/ 30388 h 107623"/>
                <a:gd name="connsiteX126" fmla="*/ 226171 w 855126"/>
                <a:gd name="connsiteY126" fmla="*/ 43049 h 107623"/>
                <a:gd name="connsiteX127" fmla="*/ 205839 w 855126"/>
                <a:gd name="connsiteY127" fmla="*/ 30388 h 107623"/>
                <a:gd name="connsiteX128" fmla="*/ 184240 w 855126"/>
                <a:gd name="connsiteY128" fmla="*/ 41783 h 107623"/>
                <a:gd name="connsiteX129" fmla="*/ 184240 w 855126"/>
                <a:gd name="connsiteY129" fmla="*/ 41783 h 107623"/>
                <a:gd name="connsiteX130" fmla="*/ 184240 w 855126"/>
                <a:gd name="connsiteY130" fmla="*/ 31654 h 107623"/>
                <a:gd name="connsiteX131" fmla="*/ 166451 w 855126"/>
                <a:gd name="connsiteY131" fmla="*/ 31654 h 107623"/>
                <a:gd name="connsiteX132" fmla="*/ 166451 w 855126"/>
                <a:gd name="connsiteY132" fmla="*/ 102559 h 107623"/>
                <a:gd name="connsiteX133" fmla="*/ 185510 w 855126"/>
                <a:gd name="connsiteY133" fmla="*/ 102559 h 107623"/>
                <a:gd name="connsiteX134" fmla="*/ 185510 w 855126"/>
                <a:gd name="connsiteY134" fmla="*/ 67106 h 107623"/>
                <a:gd name="connsiteX135" fmla="*/ 199486 w 855126"/>
                <a:gd name="connsiteY135" fmla="*/ 43049 h 107623"/>
                <a:gd name="connsiteX136" fmla="*/ 209652 w 855126"/>
                <a:gd name="connsiteY136" fmla="*/ 56977 h 107623"/>
                <a:gd name="connsiteX137" fmla="*/ 209652 w 855126"/>
                <a:gd name="connsiteY137" fmla="*/ 101293 h 107623"/>
                <a:gd name="connsiteX138" fmla="*/ 228711 w 855126"/>
                <a:gd name="connsiteY138" fmla="*/ 101293 h 107623"/>
                <a:gd name="connsiteX139" fmla="*/ 228711 w 855126"/>
                <a:gd name="connsiteY139" fmla="*/ 65840 h 107623"/>
                <a:gd name="connsiteX140" fmla="*/ 242688 w 855126"/>
                <a:gd name="connsiteY140" fmla="*/ 41783 h 107623"/>
                <a:gd name="connsiteX141" fmla="*/ 252853 w 855126"/>
                <a:gd name="connsiteY141" fmla="*/ 55711 h 107623"/>
                <a:gd name="connsiteX142" fmla="*/ 252853 w 855126"/>
                <a:gd name="connsiteY142" fmla="*/ 100026 h 107623"/>
                <a:gd name="connsiteX143" fmla="*/ 271912 w 855126"/>
                <a:gd name="connsiteY143" fmla="*/ 100026 h 107623"/>
                <a:gd name="connsiteX144" fmla="*/ 137227 w 855126"/>
                <a:gd name="connsiteY144" fmla="*/ 72171 h 107623"/>
                <a:gd name="connsiteX145" fmla="*/ 120709 w 855126"/>
                <a:gd name="connsiteY145" fmla="*/ 92430 h 107623"/>
                <a:gd name="connsiteX146" fmla="*/ 109273 w 855126"/>
                <a:gd name="connsiteY146" fmla="*/ 83566 h 107623"/>
                <a:gd name="connsiteX147" fmla="*/ 129602 w 855126"/>
                <a:gd name="connsiteY147" fmla="*/ 70905 h 107623"/>
                <a:gd name="connsiteX148" fmla="*/ 137227 w 855126"/>
                <a:gd name="connsiteY148" fmla="*/ 72171 h 107623"/>
                <a:gd name="connsiteX149" fmla="*/ 137227 w 855126"/>
                <a:gd name="connsiteY149" fmla="*/ 72171 h 107623"/>
                <a:gd name="connsiteX150" fmla="*/ 155015 w 855126"/>
                <a:gd name="connsiteY150" fmla="*/ 103825 h 107623"/>
                <a:gd name="connsiteX151" fmla="*/ 153744 w 855126"/>
                <a:gd name="connsiteY151" fmla="*/ 75970 h 107623"/>
                <a:gd name="connsiteX152" fmla="*/ 153744 w 855126"/>
                <a:gd name="connsiteY152" fmla="*/ 60776 h 107623"/>
                <a:gd name="connsiteX153" fmla="*/ 123249 w 855126"/>
                <a:gd name="connsiteY153" fmla="*/ 30388 h 107623"/>
                <a:gd name="connsiteX154" fmla="*/ 97837 w 855126"/>
                <a:gd name="connsiteY154" fmla="*/ 35452 h 107623"/>
                <a:gd name="connsiteX155" fmla="*/ 97837 w 855126"/>
                <a:gd name="connsiteY155" fmla="*/ 51912 h 107623"/>
                <a:gd name="connsiteX156" fmla="*/ 119438 w 855126"/>
                <a:gd name="connsiteY156" fmla="*/ 44316 h 107623"/>
                <a:gd name="connsiteX157" fmla="*/ 135955 w 855126"/>
                <a:gd name="connsiteY157" fmla="*/ 59509 h 107623"/>
                <a:gd name="connsiteX158" fmla="*/ 135955 w 855126"/>
                <a:gd name="connsiteY158" fmla="*/ 59509 h 107623"/>
                <a:gd name="connsiteX159" fmla="*/ 124521 w 855126"/>
                <a:gd name="connsiteY159" fmla="*/ 59509 h 107623"/>
                <a:gd name="connsiteX160" fmla="*/ 88943 w 855126"/>
                <a:gd name="connsiteY160" fmla="*/ 83566 h 107623"/>
                <a:gd name="connsiteX161" fmla="*/ 114356 w 855126"/>
                <a:gd name="connsiteY161" fmla="*/ 105091 h 107623"/>
                <a:gd name="connsiteX162" fmla="*/ 135955 w 855126"/>
                <a:gd name="connsiteY162" fmla="*/ 92430 h 107623"/>
                <a:gd name="connsiteX163" fmla="*/ 135955 w 855126"/>
                <a:gd name="connsiteY163" fmla="*/ 92430 h 107623"/>
                <a:gd name="connsiteX164" fmla="*/ 137227 w 855126"/>
                <a:gd name="connsiteY164" fmla="*/ 102559 h 107623"/>
                <a:gd name="connsiteX165" fmla="*/ 155015 w 855126"/>
                <a:gd name="connsiteY165" fmla="*/ 102559 h 107623"/>
                <a:gd name="connsiteX166" fmla="*/ 77507 w 855126"/>
                <a:gd name="connsiteY166" fmla="*/ 103825 h 107623"/>
                <a:gd name="connsiteX167" fmla="*/ 77507 w 855126"/>
                <a:gd name="connsiteY167" fmla="*/ 7597 h 107623"/>
                <a:gd name="connsiteX168" fmla="*/ 58448 w 855126"/>
                <a:gd name="connsiteY168" fmla="*/ 7597 h 107623"/>
                <a:gd name="connsiteX169" fmla="*/ 58448 w 855126"/>
                <a:gd name="connsiteY169" fmla="*/ 46848 h 107623"/>
                <a:gd name="connsiteX170" fmla="*/ 19059 w 855126"/>
                <a:gd name="connsiteY170" fmla="*/ 46848 h 107623"/>
                <a:gd name="connsiteX171" fmla="*/ 19059 w 855126"/>
                <a:gd name="connsiteY171" fmla="*/ 7597 h 107623"/>
                <a:gd name="connsiteX172" fmla="*/ 0 w 855126"/>
                <a:gd name="connsiteY172" fmla="*/ 7597 h 107623"/>
                <a:gd name="connsiteX173" fmla="*/ 0 w 855126"/>
                <a:gd name="connsiteY173" fmla="*/ 103825 h 107623"/>
                <a:gd name="connsiteX174" fmla="*/ 19059 w 855126"/>
                <a:gd name="connsiteY174" fmla="*/ 103825 h 107623"/>
                <a:gd name="connsiteX175" fmla="*/ 19059 w 855126"/>
                <a:gd name="connsiteY175" fmla="*/ 62042 h 107623"/>
                <a:gd name="connsiteX176" fmla="*/ 58448 w 855126"/>
                <a:gd name="connsiteY176" fmla="*/ 62042 h 107623"/>
                <a:gd name="connsiteX177" fmla="*/ 58448 w 855126"/>
                <a:gd name="connsiteY177" fmla="*/ 103825 h 107623"/>
                <a:gd name="connsiteX178" fmla="*/ 77507 w 855126"/>
                <a:gd name="connsiteY178" fmla="*/ 103825 h 1076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</a:cxnLst>
              <a:rect l="l" t="t" r="r" b="b"/>
              <a:pathLst>
                <a:path w="855126" h="107623">
                  <a:moveTo>
                    <a:pt x="855126" y="103825"/>
                  </a:moveTo>
                  <a:lnTo>
                    <a:pt x="855126" y="58243"/>
                  </a:lnTo>
                  <a:cubicBezTo>
                    <a:pt x="855126" y="41783"/>
                    <a:pt x="847501" y="30388"/>
                    <a:pt x="830984" y="30388"/>
                  </a:cubicBezTo>
                  <a:cubicBezTo>
                    <a:pt x="820818" y="30388"/>
                    <a:pt x="813195" y="35452"/>
                    <a:pt x="808112" y="41783"/>
                  </a:cubicBezTo>
                  <a:lnTo>
                    <a:pt x="808112" y="41783"/>
                  </a:lnTo>
                  <a:lnTo>
                    <a:pt x="808112" y="0"/>
                  </a:lnTo>
                  <a:lnTo>
                    <a:pt x="789053" y="0"/>
                  </a:lnTo>
                  <a:lnTo>
                    <a:pt x="789053" y="103825"/>
                  </a:lnTo>
                  <a:lnTo>
                    <a:pt x="808112" y="103825"/>
                  </a:lnTo>
                  <a:lnTo>
                    <a:pt x="808112" y="69639"/>
                  </a:lnTo>
                  <a:cubicBezTo>
                    <a:pt x="808112" y="55711"/>
                    <a:pt x="813195" y="45582"/>
                    <a:pt x="824631" y="45582"/>
                  </a:cubicBezTo>
                  <a:cubicBezTo>
                    <a:pt x="832254" y="45582"/>
                    <a:pt x="837337" y="50646"/>
                    <a:pt x="837337" y="63308"/>
                  </a:cubicBezTo>
                  <a:lnTo>
                    <a:pt x="837337" y="103825"/>
                  </a:lnTo>
                  <a:lnTo>
                    <a:pt x="855126" y="103825"/>
                  </a:lnTo>
                  <a:close/>
                  <a:moveTo>
                    <a:pt x="781430" y="89897"/>
                  </a:moveTo>
                  <a:cubicBezTo>
                    <a:pt x="778889" y="91163"/>
                    <a:pt x="776347" y="92430"/>
                    <a:pt x="772536" y="92430"/>
                  </a:cubicBezTo>
                  <a:cubicBezTo>
                    <a:pt x="766183" y="92430"/>
                    <a:pt x="763641" y="88631"/>
                    <a:pt x="763641" y="81034"/>
                  </a:cubicBezTo>
                  <a:lnTo>
                    <a:pt x="763641" y="48114"/>
                  </a:lnTo>
                  <a:lnTo>
                    <a:pt x="780159" y="48114"/>
                  </a:lnTo>
                  <a:lnTo>
                    <a:pt x="780159" y="34186"/>
                  </a:lnTo>
                  <a:lnTo>
                    <a:pt x="763641" y="34186"/>
                  </a:lnTo>
                  <a:lnTo>
                    <a:pt x="763641" y="13928"/>
                  </a:lnTo>
                  <a:lnTo>
                    <a:pt x="744581" y="20259"/>
                  </a:lnTo>
                  <a:lnTo>
                    <a:pt x="744581" y="34186"/>
                  </a:lnTo>
                  <a:lnTo>
                    <a:pt x="730605" y="34186"/>
                  </a:lnTo>
                  <a:lnTo>
                    <a:pt x="730605" y="48114"/>
                  </a:lnTo>
                  <a:lnTo>
                    <a:pt x="744581" y="48114"/>
                  </a:lnTo>
                  <a:lnTo>
                    <a:pt x="744581" y="84833"/>
                  </a:lnTo>
                  <a:cubicBezTo>
                    <a:pt x="744581" y="98760"/>
                    <a:pt x="752205" y="107624"/>
                    <a:pt x="767453" y="107624"/>
                  </a:cubicBezTo>
                  <a:cubicBezTo>
                    <a:pt x="772536" y="107624"/>
                    <a:pt x="777617" y="107624"/>
                    <a:pt x="781430" y="106357"/>
                  </a:cubicBezTo>
                  <a:lnTo>
                    <a:pt x="781430" y="89897"/>
                  </a:lnTo>
                  <a:close/>
                  <a:moveTo>
                    <a:pt x="724252" y="32920"/>
                  </a:moveTo>
                  <a:lnTo>
                    <a:pt x="705193" y="32920"/>
                  </a:lnTo>
                  <a:lnTo>
                    <a:pt x="705193" y="103825"/>
                  </a:lnTo>
                  <a:lnTo>
                    <a:pt x="724252" y="103825"/>
                  </a:lnTo>
                  <a:lnTo>
                    <a:pt x="724252" y="32920"/>
                  </a:lnTo>
                  <a:close/>
                  <a:moveTo>
                    <a:pt x="724252" y="2532"/>
                  </a:moveTo>
                  <a:lnTo>
                    <a:pt x="705193" y="2532"/>
                  </a:lnTo>
                  <a:lnTo>
                    <a:pt x="705193" y="20259"/>
                  </a:lnTo>
                  <a:lnTo>
                    <a:pt x="724252" y="20259"/>
                  </a:lnTo>
                  <a:lnTo>
                    <a:pt x="724252" y="2532"/>
                  </a:lnTo>
                  <a:close/>
                  <a:moveTo>
                    <a:pt x="691216" y="103825"/>
                  </a:moveTo>
                  <a:lnTo>
                    <a:pt x="691216" y="58243"/>
                  </a:lnTo>
                  <a:cubicBezTo>
                    <a:pt x="691216" y="39251"/>
                    <a:pt x="683593" y="30388"/>
                    <a:pt x="668344" y="30388"/>
                  </a:cubicBezTo>
                  <a:cubicBezTo>
                    <a:pt x="658180" y="30388"/>
                    <a:pt x="649285" y="35452"/>
                    <a:pt x="645474" y="43049"/>
                  </a:cubicBezTo>
                  <a:cubicBezTo>
                    <a:pt x="641662" y="34186"/>
                    <a:pt x="634038" y="30388"/>
                    <a:pt x="625143" y="30388"/>
                  </a:cubicBezTo>
                  <a:cubicBezTo>
                    <a:pt x="616249" y="30388"/>
                    <a:pt x="608626" y="34186"/>
                    <a:pt x="603543" y="41783"/>
                  </a:cubicBezTo>
                  <a:lnTo>
                    <a:pt x="603543" y="41783"/>
                  </a:lnTo>
                  <a:lnTo>
                    <a:pt x="603543" y="31654"/>
                  </a:lnTo>
                  <a:lnTo>
                    <a:pt x="585754" y="31654"/>
                  </a:lnTo>
                  <a:lnTo>
                    <a:pt x="585754" y="102559"/>
                  </a:lnTo>
                  <a:lnTo>
                    <a:pt x="604814" y="102559"/>
                  </a:lnTo>
                  <a:lnTo>
                    <a:pt x="604814" y="67106"/>
                  </a:lnTo>
                  <a:cubicBezTo>
                    <a:pt x="604814" y="53179"/>
                    <a:pt x="608626" y="43049"/>
                    <a:pt x="618790" y="43049"/>
                  </a:cubicBezTo>
                  <a:cubicBezTo>
                    <a:pt x="625143" y="43049"/>
                    <a:pt x="628956" y="46848"/>
                    <a:pt x="628956" y="56977"/>
                  </a:cubicBezTo>
                  <a:lnTo>
                    <a:pt x="628956" y="101293"/>
                  </a:lnTo>
                  <a:lnTo>
                    <a:pt x="648015" y="101293"/>
                  </a:lnTo>
                  <a:lnTo>
                    <a:pt x="648015" y="65840"/>
                  </a:lnTo>
                  <a:cubicBezTo>
                    <a:pt x="648015" y="50646"/>
                    <a:pt x="651827" y="41783"/>
                    <a:pt x="661991" y="41783"/>
                  </a:cubicBezTo>
                  <a:cubicBezTo>
                    <a:pt x="668344" y="41783"/>
                    <a:pt x="672157" y="45582"/>
                    <a:pt x="672157" y="55711"/>
                  </a:cubicBezTo>
                  <a:lnTo>
                    <a:pt x="672157" y="100026"/>
                  </a:lnTo>
                  <a:lnTo>
                    <a:pt x="691216" y="100026"/>
                  </a:lnTo>
                  <a:close/>
                  <a:moveTo>
                    <a:pt x="524766" y="102559"/>
                  </a:moveTo>
                  <a:cubicBezTo>
                    <a:pt x="531119" y="103825"/>
                    <a:pt x="538742" y="105091"/>
                    <a:pt x="545095" y="105091"/>
                  </a:cubicBezTo>
                  <a:cubicBezTo>
                    <a:pt x="561612" y="105091"/>
                    <a:pt x="575590" y="97494"/>
                    <a:pt x="575590" y="82300"/>
                  </a:cubicBezTo>
                  <a:cubicBezTo>
                    <a:pt x="575590" y="70905"/>
                    <a:pt x="569237" y="64574"/>
                    <a:pt x="555259" y="60776"/>
                  </a:cubicBezTo>
                  <a:cubicBezTo>
                    <a:pt x="546365" y="58243"/>
                    <a:pt x="542553" y="56977"/>
                    <a:pt x="542553" y="51912"/>
                  </a:cubicBezTo>
                  <a:cubicBezTo>
                    <a:pt x="542553" y="46848"/>
                    <a:pt x="547636" y="44316"/>
                    <a:pt x="553989" y="44316"/>
                  </a:cubicBezTo>
                  <a:cubicBezTo>
                    <a:pt x="560342" y="44316"/>
                    <a:pt x="564154" y="45582"/>
                    <a:pt x="570507" y="46848"/>
                  </a:cubicBezTo>
                  <a:lnTo>
                    <a:pt x="571778" y="32920"/>
                  </a:lnTo>
                  <a:cubicBezTo>
                    <a:pt x="562884" y="30388"/>
                    <a:pt x="557801" y="30388"/>
                    <a:pt x="551448" y="30388"/>
                  </a:cubicBezTo>
                  <a:cubicBezTo>
                    <a:pt x="534930" y="30388"/>
                    <a:pt x="523494" y="37985"/>
                    <a:pt x="523494" y="51912"/>
                  </a:cubicBezTo>
                  <a:cubicBezTo>
                    <a:pt x="523494" y="63308"/>
                    <a:pt x="529847" y="68373"/>
                    <a:pt x="542553" y="72171"/>
                  </a:cubicBezTo>
                  <a:cubicBezTo>
                    <a:pt x="550178" y="74703"/>
                    <a:pt x="556531" y="75970"/>
                    <a:pt x="556531" y="82300"/>
                  </a:cubicBezTo>
                  <a:cubicBezTo>
                    <a:pt x="556531" y="88631"/>
                    <a:pt x="548906" y="91163"/>
                    <a:pt x="543825" y="91163"/>
                  </a:cubicBezTo>
                  <a:cubicBezTo>
                    <a:pt x="537472" y="91163"/>
                    <a:pt x="531119" y="89897"/>
                    <a:pt x="526036" y="86099"/>
                  </a:cubicBezTo>
                  <a:lnTo>
                    <a:pt x="524766" y="102559"/>
                  </a:lnTo>
                  <a:close/>
                  <a:moveTo>
                    <a:pt x="498081" y="103825"/>
                  </a:moveTo>
                  <a:lnTo>
                    <a:pt x="498081" y="74703"/>
                  </a:lnTo>
                  <a:cubicBezTo>
                    <a:pt x="498081" y="53179"/>
                    <a:pt x="505706" y="49380"/>
                    <a:pt x="513330" y="49380"/>
                  </a:cubicBezTo>
                  <a:cubicBezTo>
                    <a:pt x="517141" y="49380"/>
                    <a:pt x="519683" y="49380"/>
                    <a:pt x="522223" y="50646"/>
                  </a:cubicBezTo>
                  <a:lnTo>
                    <a:pt x="522223" y="31654"/>
                  </a:lnTo>
                  <a:cubicBezTo>
                    <a:pt x="522223" y="31654"/>
                    <a:pt x="520953" y="31654"/>
                    <a:pt x="517141" y="31654"/>
                  </a:cubicBezTo>
                  <a:cubicBezTo>
                    <a:pt x="505706" y="31654"/>
                    <a:pt x="498081" y="41783"/>
                    <a:pt x="496811" y="49380"/>
                  </a:cubicBezTo>
                  <a:lnTo>
                    <a:pt x="496811" y="49380"/>
                  </a:lnTo>
                  <a:lnTo>
                    <a:pt x="496811" y="32920"/>
                  </a:lnTo>
                  <a:lnTo>
                    <a:pt x="480294" y="32920"/>
                  </a:lnTo>
                  <a:lnTo>
                    <a:pt x="480294" y="103825"/>
                  </a:lnTo>
                  <a:lnTo>
                    <a:pt x="498081" y="103825"/>
                  </a:lnTo>
                  <a:close/>
                  <a:moveTo>
                    <a:pt x="419304" y="60776"/>
                  </a:moveTo>
                  <a:cubicBezTo>
                    <a:pt x="420574" y="50646"/>
                    <a:pt x="426927" y="44316"/>
                    <a:pt x="435822" y="44316"/>
                  </a:cubicBezTo>
                  <a:cubicBezTo>
                    <a:pt x="445986" y="44316"/>
                    <a:pt x="449799" y="50646"/>
                    <a:pt x="451069" y="60776"/>
                  </a:cubicBezTo>
                  <a:lnTo>
                    <a:pt x="419304" y="60776"/>
                  </a:lnTo>
                  <a:close/>
                  <a:moveTo>
                    <a:pt x="463775" y="84833"/>
                  </a:moveTo>
                  <a:cubicBezTo>
                    <a:pt x="457422" y="88631"/>
                    <a:pt x="448529" y="92430"/>
                    <a:pt x="439633" y="92430"/>
                  </a:cubicBezTo>
                  <a:cubicBezTo>
                    <a:pt x="426927" y="92430"/>
                    <a:pt x="419304" y="86099"/>
                    <a:pt x="419304" y="74703"/>
                  </a:cubicBezTo>
                  <a:lnTo>
                    <a:pt x="468858" y="74703"/>
                  </a:lnTo>
                  <a:cubicBezTo>
                    <a:pt x="468858" y="46848"/>
                    <a:pt x="458693" y="31654"/>
                    <a:pt x="434551" y="31654"/>
                  </a:cubicBezTo>
                  <a:cubicBezTo>
                    <a:pt x="411680" y="31654"/>
                    <a:pt x="401515" y="49380"/>
                    <a:pt x="401515" y="69639"/>
                  </a:cubicBezTo>
                  <a:cubicBezTo>
                    <a:pt x="401515" y="92430"/>
                    <a:pt x="415491" y="106357"/>
                    <a:pt x="438363" y="106357"/>
                  </a:cubicBezTo>
                  <a:cubicBezTo>
                    <a:pt x="448529" y="106357"/>
                    <a:pt x="456152" y="103825"/>
                    <a:pt x="462505" y="101293"/>
                  </a:cubicBezTo>
                  <a:lnTo>
                    <a:pt x="462505" y="84833"/>
                  </a:lnTo>
                  <a:close/>
                  <a:moveTo>
                    <a:pt x="391351" y="103825"/>
                  </a:moveTo>
                  <a:lnTo>
                    <a:pt x="391351" y="58243"/>
                  </a:lnTo>
                  <a:cubicBezTo>
                    <a:pt x="391351" y="39251"/>
                    <a:pt x="383726" y="30388"/>
                    <a:pt x="368479" y="30388"/>
                  </a:cubicBezTo>
                  <a:cubicBezTo>
                    <a:pt x="358313" y="30388"/>
                    <a:pt x="349420" y="35452"/>
                    <a:pt x="345607" y="43049"/>
                  </a:cubicBezTo>
                  <a:cubicBezTo>
                    <a:pt x="341796" y="34186"/>
                    <a:pt x="334173" y="30388"/>
                    <a:pt x="325278" y="30388"/>
                  </a:cubicBezTo>
                  <a:cubicBezTo>
                    <a:pt x="316384" y="30388"/>
                    <a:pt x="308761" y="34186"/>
                    <a:pt x="303678" y="41783"/>
                  </a:cubicBezTo>
                  <a:lnTo>
                    <a:pt x="303678" y="41783"/>
                  </a:lnTo>
                  <a:lnTo>
                    <a:pt x="303678" y="31654"/>
                  </a:lnTo>
                  <a:lnTo>
                    <a:pt x="285889" y="31654"/>
                  </a:lnTo>
                  <a:lnTo>
                    <a:pt x="285889" y="102559"/>
                  </a:lnTo>
                  <a:lnTo>
                    <a:pt x="304948" y="102559"/>
                  </a:lnTo>
                  <a:lnTo>
                    <a:pt x="304948" y="67106"/>
                  </a:lnTo>
                  <a:cubicBezTo>
                    <a:pt x="304948" y="53179"/>
                    <a:pt x="308761" y="43049"/>
                    <a:pt x="318925" y="43049"/>
                  </a:cubicBezTo>
                  <a:cubicBezTo>
                    <a:pt x="325278" y="43049"/>
                    <a:pt x="329090" y="46848"/>
                    <a:pt x="329090" y="56977"/>
                  </a:cubicBezTo>
                  <a:lnTo>
                    <a:pt x="329090" y="101293"/>
                  </a:lnTo>
                  <a:lnTo>
                    <a:pt x="348149" y="101293"/>
                  </a:lnTo>
                  <a:lnTo>
                    <a:pt x="348149" y="65840"/>
                  </a:lnTo>
                  <a:cubicBezTo>
                    <a:pt x="348149" y="50646"/>
                    <a:pt x="351960" y="41783"/>
                    <a:pt x="362126" y="41783"/>
                  </a:cubicBezTo>
                  <a:cubicBezTo>
                    <a:pt x="368479" y="41783"/>
                    <a:pt x="372291" y="45582"/>
                    <a:pt x="372291" y="55711"/>
                  </a:cubicBezTo>
                  <a:lnTo>
                    <a:pt x="372291" y="100026"/>
                  </a:lnTo>
                  <a:lnTo>
                    <a:pt x="391351" y="100026"/>
                  </a:lnTo>
                  <a:close/>
                  <a:moveTo>
                    <a:pt x="271912" y="103825"/>
                  </a:moveTo>
                  <a:lnTo>
                    <a:pt x="271912" y="58243"/>
                  </a:lnTo>
                  <a:cubicBezTo>
                    <a:pt x="271912" y="39251"/>
                    <a:pt x="264289" y="30388"/>
                    <a:pt x="249041" y="30388"/>
                  </a:cubicBezTo>
                  <a:cubicBezTo>
                    <a:pt x="238877" y="30388"/>
                    <a:pt x="229981" y="35452"/>
                    <a:pt x="226171" y="43049"/>
                  </a:cubicBezTo>
                  <a:cubicBezTo>
                    <a:pt x="222358" y="34186"/>
                    <a:pt x="214735" y="30388"/>
                    <a:pt x="205839" y="30388"/>
                  </a:cubicBezTo>
                  <a:cubicBezTo>
                    <a:pt x="196946" y="30388"/>
                    <a:pt x="189322" y="34186"/>
                    <a:pt x="184240" y="41783"/>
                  </a:cubicBezTo>
                  <a:lnTo>
                    <a:pt x="184240" y="41783"/>
                  </a:lnTo>
                  <a:lnTo>
                    <a:pt x="184240" y="31654"/>
                  </a:lnTo>
                  <a:lnTo>
                    <a:pt x="166451" y="31654"/>
                  </a:lnTo>
                  <a:lnTo>
                    <a:pt x="166451" y="102559"/>
                  </a:lnTo>
                  <a:lnTo>
                    <a:pt x="185510" y="102559"/>
                  </a:lnTo>
                  <a:lnTo>
                    <a:pt x="185510" y="67106"/>
                  </a:lnTo>
                  <a:cubicBezTo>
                    <a:pt x="185510" y="53179"/>
                    <a:pt x="189322" y="43049"/>
                    <a:pt x="199486" y="43049"/>
                  </a:cubicBezTo>
                  <a:cubicBezTo>
                    <a:pt x="205839" y="43049"/>
                    <a:pt x="209652" y="46848"/>
                    <a:pt x="209652" y="56977"/>
                  </a:cubicBezTo>
                  <a:lnTo>
                    <a:pt x="209652" y="101293"/>
                  </a:lnTo>
                  <a:lnTo>
                    <a:pt x="228711" y="101293"/>
                  </a:lnTo>
                  <a:lnTo>
                    <a:pt x="228711" y="65840"/>
                  </a:lnTo>
                  <a:cubicBezTo>
                    <a:pt x="228711" y="50646"/>
                    <a:pt x="232524" y="41783"/>
                    <a:pt x="242688" y="41783"/>
                  </a:cubicBezTo>
                  <a:cubicBezTo>
                    <a:pt x="249041" y="41783"/>
                    <a:pt x="252853" y="45582"/>
                    <a:pt x="252853" y="55711"/>
                  </a:cubicBezTo>
                  <a:lnTo>
                    <a:pt x="252853" y="100026"/>
                  </a:lnTo>
                  <a:lnTo>
                    <a:pt x="271912" y="100026"/>
                  </a:lnTo>
                  <a:close/>
                  <a:moveTo>
                    <a:pt x="137227" y="72171"/>
                  </a:moveTo>
                  <a:cubicBezTo>
                    <a:pt x="137227" y="86099"/>
                    <a:pt x="128332" y="92430"/>
                    <a:pt x="120709" y="92430"/>
                  </a:cubicBezTo>
                  <a:cubicBezTo>
                    <a:pt x="113085" y="92430"/>
                    <a:pt x="109273" y="88631"/>
                    <a:pt x="109273" y="83566"/>
                  </a:cubicBezTo>
                  <a:cubicBezTo>
                    <a:pt x="109273" y="74703"/>
                    <a:pt x="116896" y="70905"/>
                    <a:pt x="129602" y="70905"/>
                  </a:cubicBezTo>
                  <a:lnTo>
                    <a:pt x="137227" y="72171"/>
                  </a:lnTo>
                  <a:lnTo>
                    <a:pt x="137227" y="72171"/>
                  </a:lnTo>
                  <a:close/>
                  <a:moveTo>
                    <a:pt x="155015" y="103825"/>
                  </a:moveTo>
                  <a:cubicBezTo>
                    <a:pt x="153744" y="93696"/>
                    <a:pt x="153744" y="79768"/>
                    <a:pt x="153744" y="75970"/>
                  </a:cubicBezTo>
                  <a:lnTo>
                    <a:pt x="153744" y="60776"/>
                  </a:lnTo>
                  <a:cubicBezTo>
                    <a:pt x="153744" y="39251"/>
                    <a:pt x="144851" y="30388"/>
                    <a:pt x="123249" y="30388"/>
                  </a:cubicBezTo>
                  <a:cubicBezTo>
                    <a:pt x="114356" y="30388"/>
                    <a:pt x="105462" y="32920"/>
                    <a:pt x="97837" y="35452"/>
                  </a:cubicBezTo>
                  <a:lnTo>
                    <a:pt x="97837" y="51912"/>
                  </a:lnTo>
                  <a:cubicBezTo>
                    <a:pt x="104190" y="46848"/>
                    <a:pt x="111815" y="44316"/>
                    <a:pt x="119438" y="44316"/>
                  </a:cubicBezTo>
                  <a:cubicBezTo>
                    <a:pt x="129602" y="44316"/>
                    <a:pt x="135955" y="46848"/>
                    <a:pt x="135955" y="59509"/>
                  </a:cubicBezTo>
                  <a:lnTo>
                    <a:pt x="135955" y="59509"/>
                  </a:lnTo>
                  <a:lnTo>
                    <a:pt x="124521" y="59509"/>
                  </a:lnTo>
                  <a:cubicBezTo>
                    <a:pt x="96567" y="59509"/>
                    <a:pt x="88943" y="70905"/>
                    <a:pt x="88943" y="83566"/>
                  </a:cubicBezTo>
                  <a:cubicBezTo>
                    <a:pt x="88943" y="97494"/>
                    <a:pt x="100379" y="105091"/>
                    <a:pt x="114356" y="105091"/>
                  </a:cubicBezTo>
                  <a:cubicBezTo>
                    <a:pt x="123249" y="105091"/>
                    <a:pt x="132145" y="100026"/>
                    <a:pt x="135955" y="92430"/>
                  </a:cubicBezTo>
                  <a:lnTo>
                    <a:pt x="135955" y="92430"/>
                  </a:lnTo>
                  <a:cubicBezTo>
                    <a:pt x="135955" y="94962"/>
                    <a:pt x="135955" y="100026"/>
                    <a:pt x="137227" y="102559"/>
                  </a:cubicBezTo>
                  <a:lnTo>
                    <a:pt x="155015" y="102559"/>
                  </a:lnTo>
                  <a:close/>
                  <a:moveTo>
                    <a:pt x="77507" y="103825"/>
                  </a:moveTo>
                  <a:lnTo>
                    <a:pt x="77507" y="7597"/>
                  </a:lnTo>
                  <a:lnTo>
                    <a:pt x="58448" y="7597"/>
                  </a:lnTo>
                  <a:lnTo>
                    <a:pt x="58448" y="46848"/>
                  </a:lnTo>
                  <a:lnTo>
                    <a:pt x="19059" y="46848"/>
                  </a:lnTo>
                  <a:lnTo>
                    <a:pt x="19059" y="7597"/>
                  </a:lnTo>
                  <a:lnTo>
                    <a:pt x="0" y="7597"/>
                  </a:lnTo>
                  <a:lnTo>
                    <a:pt x="0" y="103825"/>
                  </a:lnTo>
                  <a:lnTo>
                    <a:pt x="19059" y="103825"/>
                  </a:lnTo>
                  <a:lnTo>
                    <a:pt x="19059" y="62042"/>
                  </a:lnTo>
                  <a:lnTo>
                    <a:pt x="58448" y="62042"/>
                  </a:lnTo>
                  <a:lnTo>
                    <a:pt x="58448" y="103825"/>
                  </a:lnTo>
                  <a:lnTo>
                    <a:pt x="77507" y="103825"/>
                  </a:lnTo>
                  <a:close/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42415745-C8E1-9C9B-355F-EB2848107181}"/>
                </a:ext>
              </a:extLst>
            </p:cNvPr>
            <p:cNvSpPr txBox="1"/>
            <p:nvPr/>
          </p:nvSpPr>
          <p:spPr>
            <a:xfrm>
              <a:off x="22199011" y="9165917"/>
              <a:ext cx="221438" cy="2459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GB" sz="820" spc="0" baseline="0">
                  <a:ln/>
                  <a:solidFill>
                    <a:srgbClr val="009D3D"/>
                  </a:solidFill>
                  <a:latin typeface="Arial"/>
                  <a:cs typeface="Arial"/>
                  <a:sym typeface="Arial"/>
                  <a:rtl val="0"/>
                </a:rPr>
                <a:t> </a:t>
              </a:r>
            </a:p>
          </p:txBody>
        </p:sp>
        <p:sp>
          <p:nvSpPr>
            <p:cNvPr id="70" name="Freeform 69">
              <a:extLst>
                <a:ext uri="{FF2B5EF4-FFF2-40B4-BE49-F238E27FC236}">
                  <a16:creationId xmlns:a16="http://schemas.microsoft.com/office/drawing/2014/main" id="{6FA96815-FC96-D93D-BD56-198041BDC781}"/>
                </a:ext>
              </a:extLst>
            </p:cNvPr>
            <p:cNvSpPr/>
            <p:nvPr/>
          </p:nvSpPr>
          <p:spPr>
            <a:xfrm>
              <a:off x="21720834" y="9379795"/>
              <a:ext cx="569237" cy="106357"/>
            </a:xfrm>
            <a:custGeom>
              <a:avLst/>
              <a:gdLst>
                <a:gd name="connsiteX0" fmla="*/ 569237 w 569237"/>
                <a:gd name="connsiteY0" fmla="*/ 103825 h 106357"/>
                <a:gd name="connsiteX1" fmla="*/ 569237 w 569237"/>
                <a:gd name="connsiteY1" fmla="*/ 58243 h 106357"/>
                <a:gd name="connsiteX2" fmla="*/ 546365 w 569237"/>
                <a:gd name="connsiteY2" fmla="*/ 30388 h 106357"/>
                <a:gd name="connsiteX3" fmla="*/ 523494 w 569237"/>
                <a:gd name="connsiteY3" fmla="*/ 43049 h 106357"/>
                <a:gd name="connsiteX4" fmla="*/ 503164 w 569237"/>
                <a:gd name="connsiteY4" fmla="*/ 30388 h 106357"/>
                <a:gd name="connsiteX5" fmla="*/ 481564 w 569237"/>
                <a:gd name="connsiteY5" fmla="*/ 41783 h 106357"/>
                <a:gd name="connsiteX6" fmla="*/ 481564 w 569237"/>
                <a:gd name="connsiteY6" fmla="*/ 41783 h 106357"/>
                <a:gd name="connsiteX7" fmla="*/ 481564 w 569237"/>
                <a:gd name="connsiteY7" fmla="*/ 31654 h 106357"/>
                <a:gd name="connsiteX8" fmla="*/ 463775 w 569237"/>
                <a:gd name="connsiteY8" fmla="*/ 31654 h 106357"/>
                <a:gd name="connsiteX9" fmla="*/ 463775 w 569237"/>
                <a:gd name="connsiteY9" fmla="*/ 102559 h 106357"/>
                <a:gd name="connsiteX10" fmla="*/ 482835 w 569237"/>
                <a:gd name="connsiteY10" fmla="*/ 102559 h 106357"/>
                <a:gd name="connsiteX11" fmla="*/ 482835 w 569237"/>
                <a:gd name="connsiteY11" fmla="*/ 67106 h 106357"/>
                <a:gd name="connsiteX12" fmla="*/ 496811 w 569237"/>
                <a:gd name="connsiteY12" fmla="*/ 43049 h 106357"/>
                <a:gd name="connsiteX13" fmla="*/ 506977 w 569237"/>
                <a:gd name="connsiteY13" fmla="*/ 56977 h 106357"/>
                <a:gd name="connsiteX14" fmla="*/ 506977 w 569237"/>
                <a:gd name="connsiteY14" fmla="*/ 101293 h 106357"/>
                <a:gd name="connsiteX15" fmla="*/ 526036 w 569237"/>
                <a:gd name="connsiteY15" fmla="*/ 101293 h 106357"/>
                <a:gd name="connsiteX16" fmla="*/ 526036 w 569237"/>
                <a:gd name="connsiteY16" fmla="*/ 65840 h 106357"/>
                <a:gd name="connsiteX17" fmla="*/ 540012 w 569237"/>
                <a:gd name="connsiteY17" fmla="*/ 41783 h 106357"/>
                <a:gd name="connsiteX18" fmla="*/ 550178 w 569237"/>
                <a:gd name="connsiteY18" fmla="*/ 55711 h 106357"/>
                <a:gd name="connsiteX19" fmla="*/ 550178 w 569237"/>
                <a:gd name="connsiteY19" fmla="*/ 100027 h 106357"/>
                <a:gd name="connsiteX20" fmla="*/ 569237 w 569237"/>
                <a:gd name="connsiteY20" fmla="*/ 100027 h 106357"/>
                <a:gd name="connsiteX21" fmla="*/ 433280 w 569237"/>
                <a:gd name="connsiteY21" fmla="*/ 70905 h 106357"/>
                <a:gd name="connsiteX22" fmla="*/ 416763 w 569237"/>
                <a:gd name="connsiteY22" fmla="*/ 91164 h 106357"/>
                <a:gd name="connsiteX23" fmla="*/ 405327 w 569237"/>
                <a:gd name="connsiteY23" fmla="*/ 82300 h 106357"/>
                <a:gd name="connsiteX24" fmla="*/ 425657 w 569237"/>
                <a:gd name="connsiteY24" fmla="*/ 69639 h 106357"/>
                <a:gd name="connsiteX25" fmla="*/ 433280 w 569237"/>
                <a:gd name="connsiteY25" fmla="*/ 70905 h 106357"/>
                <a:gd name="connsiteX26" fmla="*/ 433280 w 569237"/>
                <a:gd name="connsiteY26" fmla="*/ 70905 h 106357"/>
                <a:gd name="connsiteX27" fmla="*/ 452339 w 569237"/>
                <a:gd name="connsiteY27" fmla="*/ 103825 h 106357"/>
                <a:gd name="connsiteX28" fmla="*/ 451069 w 569237"/>
                <a:gd name="connsiteY28" fmla="*/ 75969 h 106357"/>
                <a:gd name="connsiteX29" fmla="*/ 451069 w 569237"/>
                <a:gd name="connsiteY29" fmla="*/ 60776 h 106357"/>
                <a:gd name="connsiteX30" fmla="*/ 420574 w 569237"/>
                <a:gd name="connsiteY30" fmla="*/ 30388 h 106357"/>
                <a:gd name="connsiteX31" fmla="*/ 395162 w 569237"/>
                <a:gd name="connsiteY31" fmla="*/ 35452 h 106357"/>
                <a:gd name="connsiteX32" fmla="*/ 395162 w 569237"/>
                <a:gd name="connsiteY32" fmla="*/ 51912 h 106357"/>
                <a:gd name="connsiteX33" fmla="*/ 416763 w 569237"/>
                <a:gd name="connsiteY33" fmla="*/ 44316 h 106357"/>
                <a:gd name="connsiteX34" fmla="*/ 433280 w 569237"/>
                <a:gd name="connsiteY34" fmla="*/ 59510 h 106357"/>
                <a:gd name="connsiteX35" fmla="*/ 433280 w 569237"/>
                <a:gd name="connsiteY35" fmla="*/ 59510 h 106357"/>
                <a:gd name="connsiteX36" fmla="*/ 421844 w 569237"/>
                <a:gd name="connsiteY36" fmla="*/ 59510 h 106357"/>
                <a:gd name="connsiteX37" fmla="*/ 386268 w 569237"/>
                <a:gd name="connsiteY37" fmla="*/ 83566 h 106357"/>
                <a:gd name="connsiteX38" fmla="*/ 411680 w 569237"/>
                <a:gd name="connsiteY38" fmla="*/ 105091 h 106357"/>
                <a:gd name="connsiteX39" fmla="*/ 433280 w 569237"/>
                <a:gd name="connsiteY39" fmla="*/ 92430 h 106357"/>
                <a:gd name="connsiteX40" fmla="*/ 433280 w 569237"/>
                <a:gd name="connsiteY40" fmla="*/ 92430 h 106357"/>
                <a:gd name="connsiteX41" fmla="*/ 434551 w 569237"/>
                <a:gd name="connsiteY41" fmla="*/ 102559 h 106357"/>
                <a:gd name="connsiteX42" fmla="*/ 452339 w 569237"/>
                <a:gd name="connsiteY42" fmla="*/ 102559 h 106357"/>
                <a:gd name="connsiteX43" fmla="*/ 377373 w 569237"/>
                <a:gd name="connsiteY43" fmla="*/ 103825 h 106357"/>
                <a:gd name="connsiteX44" fmla="*/ 377373 w 569237"/>
                <a:gd name="connsiteY44" fmla="*/ 58243 h 106357"/>
                <a:gd name="connsiteX45" fmla="*/ 353232 w 569237"/>
                <a:gd name="connsiteY45" fmla="*/ 30388 h 106357"/>
                <a:gd name="connsiteX46" fmla="*/ 330361 w 569237"/>
                <a:gd name="connsiteY46" fmla="*/ 41783 h 106357"/>
                <a:gd name="connsiteX47" fmla="*/ 330361 w 569237"/>
                <a:gd name="connsiteY47" fmla="*/ 41783 h 106357"/>
                <a:gd name="connsiteX48" fmla="*/ 330361 w 569237"/>
                <a:gd name="connsiteY48" fmla="*/ 0 h 106357"/>
                <a:gd name="connsiteX49" fmla="*/ 311301 w 569237"/>
                <a:gd name="connsiteY49" fmla="*/ 0 h 106357"/>
                <a:gd name="connsiteX50" fmla="*/ 311301 w 569237"/>
                <a:gd name="connsiteY50" fmla="*/ 103825 h 106357"/>
                <a:gd name="connsiteX51" fmla="*/ 330361 w 569237"/>
                <a:gd name="connsiteY51" fmla="*/ 103825 h 106357"/>
                <a:gd name="connsiteX52" fmla="*/ 330361 w 569237"/>
                <a:gd name="connsiteY52" fmla="*/ 69639 h 106357"/>
                <a:gd name="connsiteX53" fmla="*/ 346879 w 569237"/>
                <a:gd name="connsiteY53" fmla="*/ 45582 h 106357"/>
                <a:gd name="connsiteX54" fmla="*/ 359585 w 569237"/>
                <a:gd name="connsiteY54" fmla="*/ 63308 h 106357"/>
                <a:gd name="connsiteX55" fmla="*/ 359585 w 569237"/>
                <a:gd name="connsiteY55" fmla="*/ 103825 h 106357"/>
                <a:gd name="connsiteX56" fmla="*/ 377373 w 569237"/>
                <a:gd name="connsiteY56" fmla="*/ 103825 h 106357"/>
                <a:gd name="connsiteX57" fmla="*/ 296054 w 569237"/>
                <a:gd name="connsiteY57" fmla="*/ 0 h 106357"/>
                <a:gd name="connsiteX58" fmla="*/ 276995 w 569237"/>
                <a:gd name="connsiteY58" fmla="*/ 0 h 106357"/>
                <a:gd name="connsiteX59" fmla="*/ 276995 w 569237"/>
                <a:gd name="connsiteY59" fmla="*/ 103825 h 106357"/>
                <a:gd name="connsiteX60" fmla="*/ 296054 w 569237"/>
                <a:gd name="connsiteY60" fmla="*/ 103825 h 106357"/>
                <a:gd name="connsiteX61" fmla="*/ 296054 w 569237"/>
                <a:gd name="connsiteY61" fmla="*/ 0 h 106357"/>
                <a:gd name="connsiteX62" fmla="*/ 261747 w 569237"/>
                <a:gd name="connsiteY62" fmla="*/ 103825 h 106357"/>
                <a:gd name="connsiteX63" fmla="*/ 261747 w 569237"/>
                <a:gd name="connsiteY63" fmla="*/ 32920 h 106357"/>
                <a:gd name="connsiteX64" fmla="*/ 242688 w 569237"/>
                <a:gd name="connsiteY64" fmla="*/ 32920 h 106357"/>
                <a:gd name="connsiteX65" fmla="*/ 242688 w 569237"/>
                <a:gd name="connsiteY65" fmla="*/ 67106 h 106357"/>
                <a:gd name="connsiteX66" fmla="*/ 226171 w 569237"/>
                <a:gd name="connsiteY66" fmla="*/ 91164 h 106357"/>
                <a:gd name="connsiteX67" fmla="*/ 213464 w 569237"/>
                <a:gd name="connsiteY67" fmla="*/ 73437 h 106357"/>
                <a:gd name="connsiteX68" fmla="*/ 213464 w 569237"/>
                <a:gd name="connsiteY68" fmla="*/ 32920 h 106357"/>
                <a:gd name="connsiteX69" fmla="*/ 194405 w 569237"/>
                <a:gd name="connsiteY69" fmla="*/ 32920 h 106357"/>
                <a:gd name="connsiteX70" fmla="*/ 194405 w 569237"/>
                <a:gd name="connsiteY70" fmla="*/ 77236 h 106357"/>
                <a:gd name="connsiteX71" fmla="*/ 218546 w 569237"/>
                <a:gd name="connsiteY71" fmla="*/ 105091 h 106357"/>
                <a:gd name="connsiteX72" fmla="*/ 241417 w 569237"/>
                <a:gd name="connsiteY72" fmla="*/ 93696 h 106357"/>
                <a:gd name="connsiteX73" fmla="*/ 241417 w 569237"/>
                <a:gd name="connsiteY73" fmla="*/ 93696 h 106357"/>
                <a:gd name="connsiteX74" fmla="*/ 241417 w 569237"/>
                <a:gd name="connsiteY74" fmla="*/ 103825 h 106357"/>
                <a:gd name="connsiteX75" fmla="*/ 261747 w 569237"/>
                <a:gd name="connsiteY75" fmla="*/ 103825 h 106357"/>
                <a:gd name="connsiteX76" fmla="*/ 152474 w 569237"/>
                <a:gd name="connsiteY76" fmla="*/ 103825 h 106357"/>
                <a:gd name="connsiteX77" fmla="*/ 152474 w 569237"/>
                <a:gd name="connsiteY77" fmla="*/ 62042 h 106357"/>
                <a:gd name="connsiteX78" fmla="*/ 185510 w 569237"/>
                <a:gd name="connsiteY78" fmla="*/ 62042 h 106357"/>
                <a:gd name="connsiteX79" fmla="*/ 185510 w 569237"/>
                <a:gd name="connsiteY79" fmla="*/ 45582 h 106357"/>
                <a:gd name="connsiteX80" fmla="*/ 152474 w 569237"/>
                <a:gd name="connsiteY80" fmla="*/ 45582 h 106357"/>
                <a:gd name="connsiteX81" fmla="*/ 152474 w 569237"/>
                <a:gd name="connsiteY81" fmla="*/ 21525 h 106357"/>
                <a:gd name="connsiteX82" fmla="*/ 186780 w 569237"/>
                <a:gd name="connsiteY82" fmla="*/ 21525 h 106357"/>
                <a:gd name="connsiteX83" fmla="*/ 186780 w 569237"/>
                <a:gd name="connsiteY83" fmla="*/ 6331 h 106357"/>
                <a:gd name="connsiteX84" fmla="*/ 133415 w 569237"/>
                <a:gd name="connsiteY84" fmla="*/ 6331 h 106357"/>
                <a:gd name="connsiteX85" fmla="*/ 133415 w 569237"/>
                <a:gd name="connsiteY85" fmla="*/ 102559 h 106357"/>
                <a:gd name="connsiteX86" fmla="*/ 152474 w 569237"/>
                <a:gd name="connsiteY86" fmla="*/ 102559 h 106357"/>
                <a:gd name="connsiteX87" fmla="*/ 50825 w 569237"/>
                <a:gd name="connsiteY87" fmla="*/ 84833 h 106357"/>
                <a:gd name="connsiteX88" fmla="*/ 34306 w 569237"/>
                <a:gd name="connsiteY88" fmla="*/ 91164 h 106357"/>
                <a:gd name="connsiteX89" fmla="*/ 17789 w 569237"/>
                <a:gd name="connsiteY89" fmla="*/ 77236 h 106357"/>
                <a:gd name="connsiteX90" fmla="*/ 29225 w 569237"/>
                <a:gd name="connsiteY90" fmla="*/ 62042 h 106357"/>
                <a:gd name="connsiteX91" fmla="*/ 50825 w 569237"/>
                <a:gd name="connsiteY91" fmla="*/ 84833 h 106357"/>
                <a:gd name="connsiteX92" fmla="*/ 34306 w 569237"/>
                <a:gd name="connsiteY92" fmla="*/ 43049 h 106357"/>
                <a:gd name="connsiteX93" fmla="*/ 25412 w 569237"/>
                <a:gd name="connsiteY93" fmla="*/ 29122 h 106357"/>
                <a:gd name="connsiteX94" fmla="*/ 36848 w 569237"/>
                <a:gd name="connsiteY94" fmla="*/ 18992 h 106357"/>
                <a:gd name="connsiteX95" fmla="*/ 47012 w 569237"/>
                <a:gd name="connsiteY95" fmla="*/ 29122 h 106357"/>
                <a:gd name="connsiteX96" fmla="*/ 34306 w 569237"/>
                <a:gd name="connsiteY96" fmla="*/ 43049 h 106357"/>
                <a:gd name="connsiteX97" fmla="*/ 90214 w 569237"/>
                <a:gd name="connsiteY97" fmla="*/ 103825 h 106357"/>
                <a:gd name="connsiteX98" fmla="*/ 72425 w 569237"/>
                <a:gd name="connsiteY98" fmla="*/ 84833 h 106357"/>
                <a:gd name="connsiteX99" fmla="*/ 85131 w 569237"/>
                <a:gd name="connsiteY99" fmla="*/ 51912 h 106357"/>
                <a:gd name="connsiteX100" fmla="*/ 68614 w 569237"/>
                <a:gd name="connsiteY100" fmla="*/ 51912 h 106357"/>
                <a:gd name="connsiteX101" fmla="*/ 62261 w 569237"/>
                <a:gd name="connsiteY101" fmla="*/ 73437 h 106357"/>
                <a:gd name="connsiteX102" fmla="*/ 44472 w 569237"/>
                <a:gd name="connsiteY102" fmla="*/ 54445 h 106357"/>
                <a:gd name="connsiteX103" fmla="*/ 63531 w 569237"/>
                <a:gd name="connsiteY103" fmla="*/ 29122 h 106357"/>
                <a:gd name="connsiteX104" fmla="*/ 35578 w 569237"/>
                <a:gd name="connsiteY104" fmla="*/ 7597 h 106357"/>
                <a:gd name="connsiteX105" fmla="*/ 6353 w 569237"/>
                <a:gd name="connsiteY105" fmla="*/ 29122 h 106357"/>
                <a:gd name="connsiteX106" fmla="*/ 20330 w 569237"/>
                <a:gd name="connsiteY106" fmla="*/ 51912 h 106357"/>
                <a:gd name="connsiteX107" fmla="*/ 0 w 569237"/>
                <a:gd name="connsiteY107" fmla="*/ 78502 h 106357"/>
                <a:gd name="connsiteX108" fmla="*/ 34306 w 569237"/>
                <a:gd name="connsiteY108" fmla="*/ 106357 h 106357"/>
                <a:gd name="connsiteX109" fmla="*/ 60990 w 569237"/>
                <a:gd name="connsiteY109" fmla="*/ 96228 h 106357"/>
                <a:gd name="connsiteX110" fmla="*/ 67343 w 569237"/>
                <a:gd name="connsiteY110" fmla="*/ 105091 h 106357"/>
                <a:gd name="connsiteX111" fmla="*/ 90214 w 569237"/>
                <a:gd name="connsiteY111" fmla="*/ 105091 h 1063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</a:cxnLst>
              <a:rect l="l" t="t" r="r" b="b"/>
              <a:pathLst>
                <a:path w="569237" h="106357">
                  <a:moveTo>
                    <a:pt x="569237" y="103825"/>
                  </a:moveTo>
                  <a:lnTo>
                    <a:pt x="569237" y="58243"/>
                  </a:lnTo>
                  <a:cubicBezTo>
                    <a:pt x="569237" y="39251"/>
                    <a:pt x="561612" y="30388"/>
                    <a:pt x="546365" y="30388"/>
                  </a:cubicBezTo>
                  <a:cubicBezTo>
                    <a:pt x="536200" y="30388"/>
                    <a:pt x="527306" y="35452"/>
                    <a:pt x="523494" y="43049"/>
                  </a:cubicBezTo>
                  <a:cubicBezTo>
                    <a:pt x="519683" y="34186"/>
                    <a:pt x="512059" y="30388"/>
                    <a:pt x="503164" y="30388"/>
                  </a:cubicBezTo>
                  <a:cubicBezTo>
                    <a:pt x="494270" y="30388"/>
                    <a:pt x="486647" y="34186"/>
                    <a:pt x="481564" y="41783"/>
                  </a:cubicBezTo>
                  <a:lnTo>
                    <a:pt x="481564" y="41783"/>
                  </a:lnTo>
                  <a:lnTo>
                    <a:pt x="481564" y="31654"/>
                  </a:lnTo>
                  <a:lnTo>
                    <a:pt x="463775" y="31654"/>
                  </a:lnTo>
                  <a:lnTo>
                    <a:pt x="463775" y="102559"/>
                  </a:lnTo>
                  <a:lnTo>
                    <a:pt x="482835" y="102559"/>
                  </a:lnTo>
                  <a:lnTo>
                    <a:pt x="482835" y="67106"/>
                  </a:lnTo>
                  <a:cubicBezTo>
                    <a:pt x="482835" y="53179"/>
                    <a:pt x="486647" y="43049"/>
                    <a:pt x="496811" y="43049"/>
                  </a:cubicBezTo>
                  <a:cubicBezTo>
                    <a:pt x="503164" y="43049"/>
                    <a:pt x="506977" y="46848"/>
                    <a:pt x="506977" y="56977"/>
                  </a:cubicBezTo>
                  <a:lnTo>
                    <a:pt x="506977" y="101293"/>
                  </a:lnTo>
                  <a:lnTo>
                    <a:pt x="526036" y="101293"/>
                  </a:lnTo>
                  <a:lnTo>
                    <a:pt x="526036" y="65840"/>
                  </a:lnTo>
                  <a:cubicBezTo>
                    <a:pt x="526036" y="50646"/>
                    <a:pt x="529847" y="41783"/>
                    <a:pt x="540012" y="41783"/>
                  </a:cubicBezTo>
                  <a:cubicBezTo>
                    <a:pt x="546365" y="41783"/>
                    <a:pt x="550178" y="45582"/>
                    <a:pt x="550178" y="55711"/>
                  </a:cubicBezTo>
                  <a:lnTo>
                    <a:pt x="550178" y="100027"/>
                  </a:lnTo>
                  <a:lnTo>
                    <a:pt x="569237" y="100027"/>
                  </a:lnTo>
                  <a:close/>
                  <a:moveTo>
                    <a:pt x="433280" y="70905"/>
                  </a:moveTo>
                  <a:cubicBezTo>
                    <a:pt x="433280" y="84833"/>
                    <a:pt x="424386" y="91164"/>
                    <a:pt x="416763" y="91164"/>
                  </a:cubicBezTo>
                  <a:cubicBezTo>
                    <a:pt x="409138" y="91164"/>
                    <a:pt x="405327" y="87365"/>
                    <a:pt x="405327" y="82300"/>
                  </a:cubicBezTo>
                  <a:cubicBezTo>
                    <a:pt x="405327" y="73437"/>
                    <a:pt x="412951" y="69639"/>
                    <a:pt x="425657" y="69639"/>
                  </a:cubicBezTo>
                  <a:lnTo>
                    <a:pt x="433280" y="70905"/>
                  </a:lnTo>
                  <a:lnTo>
                    <a:pt x="433280" y="70905"/>
                  </a:lnTo>
                  <a:close/>
                  <a:moveTo>
                    <a:pt x="452339" y="103825"/>
                  </a:moveTo>
                  <a:cubicBezTo>
                    <a:pt x="451069" y="93696"/>
                    <a:pt x="451069" y="79768"/>
                    <a:pt x="451069" y="75969"/>
                  </a:cubicBezTo>
                  <a:lnTo>
                    <a:pt x="451069" y="60776"/>
                  </a:lnTo>
                  <a:cubicBezTo>
                    <a:pt x="451069" y="39251"/>
                    <a:pt x="442175" y="30388"/>
                    <a:pt x="420574" y="30388"/>
                  </a:cubicBezTo>
                  <a:cubicBezTo>
                    <a:pt x="411680" y="30388"/>
                    <a:pt x="402785" y="32920"/>
                    <a:pt x="395162" y="35452"/>
                  </a:cubicBezTo>
                  <a:lnTo>
                    <a:pt x="395162" y="51912"/>
                  </a:lnTo>
                  <a:cubicBezTo>
                    <a:pt x="401515" y="46848"/>
                    <a:pt x="409138" y="44316"/>
                    <a:pt x="416763" y="44316"/>
                  </a:cubicBezTo>
                  <a:cubicBezTo>
                    <a:pt x="426927" y="44316"/>
                    <a:pt x="433280" y="46848"/>
                    <a:pt x="433280" y="59510"/>
                  </a:cubicBezTo>
                  <a:lnTo>
                    <a:pt x="433280" y="59510"/>
                  </a:lnTo>
                  <a:lnTo>
                    <a:pt x="421844" y="59510"/>
                  </a:lnTo>
                  <a:cubicBezTo>
                    <a:pt x="393891" y="59510"/>
                    <a:pt x="386268" y="70905"/>
                    <a:pt x="386268" y="83566"/>
                  </a:cubicBezTo>
                  <a:cubicBezTo>
                    <a:pt x="386268" y="97494"/>
                    <a:pt x="397704" y="105091"/>
                    <a:pt x="411680" y="105091"/>
                  </a:cubicBezTo>
                  <a:cubicBezTo>
                    <a:pt x="420574" y="105091"/>
                    <a:pt x="429469" y="100027"/>
                    <a:pt x="433280" y="92430"/>
                  </a:cubicBezTo>
                  <a:lnTo>
                    <a:pt x="433280" y="92430"/>
                  </a:lnTo>
                  <a:cubicBezTo>
                    <a:pt x="433280" y="94962"/>
                    <a:pt x="433280" y="100027"/>
                    <a:pt x="434551" y="102559"/>
                  </a:cubicBezTo>
                  <a:lnTo>
                    <a:pt x="452339" y="102559"/>
                  </a:lnTo>
                  <a:close/>
                  <a:moveTo>
                    <a:pt x="377373" y="103825"/>
                  </a:moveTo>
                  <a:lnTo>
                    <a:pt x="377373" y="58243"/>
                  </a:lnTo>
                  <a:cubicBezTo>
                    <a:pt x="377373" y="41783"/>
                    <a:pt x="369749" y="30388"/>
                    <a:pt x="353232" y="30388"/>
                  </a:cubicBezTo>
                  <a:cubicBezTo>
                    <a:pt x="343067" y="30388"/>
                    <a:pt x="335443" y="35452"/>
                    <a:pt x="330361" y="41783"/>
                  </a:cubicBezTo>
                  <a:lnTo>
                    <a:pt x="330361" y="41783"/>
                  </a:lnTo>
                  <a:lnTo>
                    <a:pt x="330361" y="0"/>
                  </a:lnTo>
                  <a:lnTo>
                    <a:pt x="311301" y="0"/>
                  </a:lnTo>
                  <a:lnTo>
                    <a:pt x="311301" y="103825"/>
                  </a:lnTo>
                  <a:lnTo>
                    <a:pt x="330361" y="103825"/>
                  </a:lnTo>
                  <a:lnTo>
                    <a:pt x="330361" y="69639"/>
                  </a:lnTo>
                  <a:cubicBezTo>
                    <a:pt x="330361" y="55711"/>
                    <a:pt x="335443" y="45582"/>
                    <a:pt x="346879" y="45582"/>
                  </a:cubicBezTo>
                  <a:cubicBezTo>
                    <a:pt x="354503" y="45582"/>
                    <a:pt x="359585" y="50646"/>
                    <a:pt x="359585" y="63308"/>
                  </a:cubicBezTo>
                  <a:lnTo>
                    <a:pt x="359585" y="103825"/>
                  </a:lnTo>
                  <a:lnTo>
                    <a:pt x="377373" y="103825"/>
                  </a:lnTo>
                  <a:close/>
                  <a:moveTo>
                    <a:pt x="296054" y="0"/>
                  </a:moveTo>
                  <a:lnTo>
                    <a:pt x="276995" y="0"/>
                  </a:lnTo>
                  <a:lnTo>
                    <a:pt x="276995" y="103825"/>
                  </a:lnTo>
                  <a:lnTo>
                    <a:pt x="296054" y="103825"/>
                  </a:lnTo>
                  <a:lnTo>
                    <a:pt x="296054" y="0"/>
                  </a:lnTo>
                  <a:close/>
                  <a:moveTo>
                    <a:pt x="261747" y="103825"/>
                  </a:moveTo>
                  <a:lnTo>
                    <a:pt x="261747" y="32920"/>
                  </a:lnTo>
                  <a:lnTo>
                    <a:pt x="242688" y="32920"/>
                  </a:lnTo>
                  <a:lnTo>
                    <a:pt x="242688" y="67106"/>
                  </a:lnTo>
                  <a:cubicBezTo>
                    <a:pt x="242688" y="81034"/>
                    <a:pt x="237605" y="91164"/>
                    <a:pt x="226171" y="91164"/>
                  </a:cubicBezTo>
                  <a:cubicBezTo>
                    <a:pt x="219817" y="91164"/>
                    <a:pt x="213464" y="87365"/>
                    <a:pt x="213464" y="73437"/>
                  </a:cubicBezTo>
                  <a:lnTo>
                    <a:pt x="213464" y="32920"/>
                  </a:lnTo>
                  <a:lnTo>
                    <a:pt x="194405" y="32920"/>
                  </a:lnTo>
                  <a:lnTo>
                    <a:pt x="194405" y="77236"/>
                  </a:lnTo>
                  <a:cubicBezTo>
                    <a:pt x="194405" y="94962"/>
                    <a:pt x="203299" y="105091"/>
                    <a:pt x="218546" y="105091"/>
                  </a:cubicBezTo>
                  <a:cubicBezTo>
                    <a:pt x="227441" y="105091"/>
                    <a:pt x="236335" y="101293"/>
                    <a:pt x="241417" y="93696"/>
                  </a:cubicBezTo>
                  <a:lnTo>
                    <a:pt x="241417" y="93696"/>
                  </a:lnTo>
                  <a:lnTo>
                    <a:pt x="241417" y="103825"/>
                  </a:lnTo>
                  <a:lnTo>
                    <a:pt x="261747" y="103825"/>
                  </a:lnTo>
                  <a:close/>
                  <a:moveTo>
                    <a:pt x="152474" y="103825"/>
                  </a:moveTo>
                  <a:lnTo>
                    <a:pt x="152474" y="62042"/>
                  </a:lnTo>
                  <a:lnTo>
                    <a:pt x="185510" y="62042"/>
                  </a:lnTo>
                  <a:lnTo>
                    <a:pt x="185510" y="45582"/>
                  </a:lnTo>
                  <a:lnTo>
                    <a:pt x="152474" y="45582"/>
                  </a:lnTo>
                  <a:lnTo>
                    <a:pt x="152474" y="21525"/>
                  </a:lnTo>
                  <a:lnTo>
                    <a:pt x="186780" y="21525"/>
                  </a:lnTo>
                  <a:lnTo>
                    <a:pt x="186780" y="6331"/>
                  </a:lnTo>
                  <a:lnTo>
                    <a:pt x="133415" y="6331"/>
                  </a:lnTo>
                  <a:lnTo>
                    <a:pt x="133415" y="102559"/>
                  </a:lnTo>
                  <a:lnTo>
                    <a:pt x="152474" y="102559"/>
                  </a:lnTo>
                  <a:close/>
                  <a:moveTo>
                    <a:pt x="50825" y="84833"/>
                  </a:moveTo>
                  <a:cubicBezTo>
                    <a:pt x="47012" y="88631"/>
                    <a:pt x="40659" y="91164"/>
                    <a:pt x="34306" y="91164"/>
                  </a:cubicBezTo>
                  <a:cubicBezTo>
                    <a:pt x="25412" y="91164"/>
                    <a:pt x="17789" y="84833"/>
                    <a:pt x="17789" y="77236"/>
                  </a:cubicBezTo>
                  <a:cubicBezTo>
                    <a:pt x="17789" y="70905"/>
                    <a:pt x="21600" y="65840"/>
                    <a:pt x="29225" y="62042"/>
                  </a:cubicBezTo>
                  <a:lnTo>
                    <a:pt x="50825" y="84833"/>
                  </a:lnTo>
                  <a:close/>
                  <a:moveTo>
                    <a:pt x="34306" y="43049"/>
                  </a:moveTo>
                  <a:cubicBezTo>
                    <a:pt x="27953" y="36719"/>
                    <a:pt x="25412" y="32920"/>
                    <a:pt x="25412" y="29122"/>
                  </a:cubicBezTo>
                  <a:cubicBezTo>
                    <a:pt x="25412" y="22791"/>
                    <a:pt x="30495" y="18992"/>
                    <a:pt x="36848" y="18992"/>
                  </a:cubicBezTo>
                  <a:cubicBezTo>
                    <a:pt x="43201" y="18992"/>
                    <a:pt x="47012" y="22791"/>
                    <a:pt x="47012" y="29122"/>
                  </a:cubicBezTo>
                  <a:cubicBezTo>
                    <a:pt x="47012" y="34186"/>
                    <a:pt x="40659" y="39251"/>
                    <a:pt x="34306" y="43049"/>
                  </a:cubicBezTo>
                  <a:moveTo>
                    <a:pt x="90214" y="103825"/>
                  </a:moveTo>
                  <a:lnTo>
                    <a:pt x="72425" y="84833"/>
                  </a:lnTo>
                  <a:cubicBezTo>
                    <a:pt x="80050" y="75969"/>
                    <a:pt x="83860" y="64574"/>
                    <a:pt x="85131" y="51912"/>
                  </a:cubicBezTo>
                  <a:lnTo>
                    <a:pt x="68614" y="51912"/>
                  </a:lnTo>
                  <a:cubicBezTo>
                    <a:pt x="68614" y="63308"/>
                    <a:pt x="66071" y="69639"/>
                    <a:pt x="62261" y="73437"/>
                  </a:cubicBezTo>
                  <a:lnTo>
                    <a:pt x="44472" y="54445"/>
                  </a:lnTo>
                  <a:cubicBezTo>
                    <a:pt x="58448" y="46848"/>
                    <a:pt x="63531" y="39251"/>
                    <a:pt x="63531" y="29122"/>
                  </a:cubicBezTo>
                  <a:cubicBezTo>
                    <a:pt x="63531" y="13928"/>
                    <a:pt x="50825" y="7597"/>
                    <a:pt x="35578" y="7597"/>
                  </a:cubicBezTo>
                  <a:cubicBezTo>
                    <a:pt x="20330" y="7597"/>
                    <a:pt x="6353" y="16460"/>
                    <a:pt x="6353" y="29122"/>
                  </a:cubicBezTo>
                  <a:cubicBezTo>
                    <a:pt x="6353" y="40517"/>
                    <a:pt x="11436" y="45582"/>
                    <a:pt x="20330" y="51912"/>
                  </a:cubicBezTo>
                  <a:cubicBezTo>
                    <a:pt x="6353" y="58243"/>
                    <a:pt x="0" y="65840"/>
                    <a:pt x="0" y="78502"/>
                  </a:cubicBezTo>
                  <a:cubicBezTo>
                    <a:pt x="0" y="96228"/>
                    <a:pt x="15247" y="106357"/>
                    <a:pt x="34306" y="106357"/>
                  </a:cubicBezTo>
                  <a:cubicBezTo>
                    <a:pt x="44472" y="106357"/>
                    <a:pt x="54637" y="102559"/>
                    <a:pt x="60990" y="96228"/>
                  </a:cubicBezTo>
                  <a:lnTo>
                    <a:pt x="67343" y="105091"/>
                  </a:lnTo>
                  <a:lnTo>
                    <a:pt x="90214" y="105091"/>
                  </a:lnTo>
                  <a:close/>
                </a:path>
              </a:pathLst>
            </a:custGeom>
            <a:solidFill>
              <a:srgbClr val="009D3D"/>
            </a:solidFill>
            <a:ln w="1270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GB"/>
            </a:p>
          </p:txBody>
        </p:sp>
      </p:grpSp>
      <p:pic>
        <p:nvPicPr>
          <p:cNvPr id="3" name="Graphic 2">
            <a:extLst>
              <a:ext uri="{FF2B5EF4-FFF2-40B4-BE49-F238E27FC236}">
                <a16:creationId xmlns:a16="http://schemas.microsoft.com/office/drawing/2014/main" id="{6F019273-007F-0342-3626-83B192F244A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73821" y="755650"/>
            <a:ext cx="4252941" cy="17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9673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4 Bulleted Boxe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5649" y="3978275"/>
            <a:ext cx="5245101" cy="6678611"/>
          </a:xfrm>
          <a:solidFill>
            <a:srgbClr val="78BE20">
              <a:alpha val="15000"/>
            </a:srgbClr>
          </a:solidFill>
          <a:ln w="12700">
            <a:solidFill>
              <a:srgbClr val="78BE20"/>
            </a:solidFill>
          </a:ln>
        </p:spPr>
        <p:txBody>
          <a:bodyPr lIns="251999" tIns="216000" rIns="251999" bIns="251999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>
              <a:defRPr sz="2900">
                <a:solidFill>
                  <a:schemeClr val="tx1"/>
                </a:solidFill>
              </a:defRPr>
            </a:lvl2pPr>
            <a:lvl3pPr marL="914400">
              <a:defRPr/>
            </a:lvl3pPr>
            <a:lvl4pPr marL="1371600">
              <a:defRPr/>
            </a:lvl4pPr>
            <a:lvl5pPr marL="18288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6CEA4BA-C59F-950D-60BD-0BA15893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EDA1F4E-CCBA-4C7E-02E0-D2C1B78FD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8B8620-3FB7-4EF7-A6F3-942CF57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A698959-D242-BAEB-B4D5-968A3AB4A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50EDB5D3-DCD7-58E1-7AEB-AB119FCAC5E7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630988" y="3978275"/>
            <a:ext cx="5245101" cy="6678611"/>
          </a:xfrm>
          <a:solidFill>
            <a:schemeClr val="accent4">
              <a:alpha val="15000"/>
            </a:schemeClr>
          </a:solidFill>
          <a:ln w="12700">
            <a:solidFill>
              <a:schemeClr val="accent4"/>
            </a:solidFill>
          </a:ln>
        </p:spPr>
        <p:txBody>
          <a:bodyPr lIns="251999" tIns="216000" rIns="251999" bIns="251999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>
              <a:defRPr sz="2900">
                <a:solidFill>
                  <a:schemeClr val="tx1"/>
                </a:solidFill>
              </a:defRPr>
            </a:lvl2pPr>
            <a:lvl3pPr marL="914400">
              <a:defRPr/>
            </a:lvl3pPr>
            <a:lvl4pPr marL="1371600">
              <a:defRPr/>
            </a:lvl4pPr>
            <a:lvl5pPr marL="18288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C2AE40D-0589-AE40-E97E-CDA9CAD232D9}"/>
              </a:ext>
            </a:extLst>
          </p:cNvPr>
          <p:cNvSpPr>
            <a:spLocks noGrp="1"/>
          </p:cNvSpPr>
          <p:nvPr>
            <p:ph idx="14"/>
          </p:nvPr>
        </p:nvSpPr>
        <p:spPr>
          <a:xfrm>
            <a:off x="12506324" y="3978275"/>
            <a:ext cx="5245101" cy="6678611"/>
          </a:xfrm>
          <a:solidFill>
            <a:srgbClr val="AE2573">
              <a:alpha val="15000"/>
            </a:srgbClr>
          </a:solidFill>
          <a:ln w="12700">
            <a:solidFill>
              <a:srgbClr val="AE2573"/>
            </a:solidFill>
          </a:ln>
        </p:spPr>
        <p:txBody>
          <a:bodyPr lIns="251999" tIns="216000" rIns="251999" bIns="251999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>
              <a:defRPr sz="2900">
                <a:solidFill>
                  <a:schemeClr val="tx1"/>
                </a:solidFill>
              </a:defRPr>
            </a:lvl2pPr>
            <a:lvl3pPr marL="914400">
              <a:defRPr/>
            </a:lvl3pPr>
            <a:lvl4pPr marL="1371600">
              <a:defRPr/>
            </a:lvl4pPr>
            <a:lvl5pPr marL="18288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0CF06E94-B4BE-8B6A-4F24-9AEFD81AFCD9}"/>
              </a:ext>
            </a:extLst>
          </p:cNvPr>
          <p:cNvSpPr>
            <a:spLocks noGrp="1"/>
          </p:cNvSpPr>
          <p:nvPr>
            <p:ph idx="15"/>
          </p:nvPr>
        </p:nvSpPr>
        <p:spPr>
          <a:xfrm>
            <a:off x="18381663" y="3978275"/>
            <a:ext cx="5245101" cy="6678611"/>
          </a:xfrm>
          <a:solidFill>
            <a:srgbClr val="FFB81C">
              <a:alpha val="15000"/>
            </a:srgbClr>
          </a:solidFill>
          <a:ln w="12700">
            <a:solidFill>
              <a:srgbClr val="FFB81C"/>
            </a:solidFill>
          </a:ln>
        </p:spPr>
        <p:txBody>
          <a:bodyPr lIns="251999" tIns="216000" rIns="251999" bIns="251999"/>
          <a:lstStyle>
            <a:lvl1pPr marL="0" indent="0">
              <a:buNone/>
              <a:defRPr sz="3600" b="1">
                <a:solidFill>
                  <a:schemeClr val="tx1"/>
                </a:solidFill>
              </a:defRPr>
            </a:lvl1pPr>
            <a:lvl2pPr marL="457200">
              <a:defRPr sz="2900">
                <a:solidFill>
                  <a:schemeClr val="tx1"/>
                </a:solidFill>
              </a:defRPr>
            </a:lvl2pPr>
            <a:lvl3pPr marL="914400">
              <a:defRPr/>
            </a:lvl3pPr>
            <a:lvl4pPr marL="1371600">
              <a:defRPr/>
            </a:lvl4pPr>
            <a:lvl5pPr marL="1828800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0462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506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4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C6CEA4BA-C59F-950D-60BD-0BA158936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EDA1F4E-CCBA-4C7E-02E0-D2C1B78FD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28B8620-3FB7-4EF7-A6F3-942CF574C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3A698959-D242-BAEB-B4D5-968A3AB4AC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15388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506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4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5738D95-8FCD-674C-5275-8252ECCF5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8C09C173-00CF-A0AD-181C-F72468E715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FE4888B2-31BD-DD82-69C0-4F7AF95C8A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8897055-C6AC-4F7E-FA28-9609F35C28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7113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2506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accent4">
            <a:alpha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E1BE639-75C7-9A1A-1E56-DD1DE6A85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3D7DC7-10D1-A8F3-625A-E8EE35CF9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1C8FB92-14CE-27BE-72B1-E1902BD9F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212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 - no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C65721B-0BCF-BCBB-65F8-55E8B307A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5716293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 - no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C65721B-0BCF-BCBB-65F8-55E8B307A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621757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C - no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C65721B-0BCF-BCBB-65F8-55E8B307A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89405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 - no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D1240E-2CE2-2652-4230-400903F19CD3}"/>
              </a:ext>
            </a:extLst>
          </p:cNvPr>
          <p:cNvSpPr/>
          <p:nvPr userDrawn="1"/>
        </p:nvSpPr>
        <p:spPr>
          <a:xfrm>
            <a:off x="-1" y="12445200"/>
            <a:ext cx="24382476" cy="127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A29E8-469D-D941-85AD-E782B1CF71B9}" type="datetime1"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06/08/2026</a:t>
            </a:fld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BC2402-8D4C-4CBE-84FD-AA0782074EFB}" type="slidenum"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685026-4549-BAD7-987C-0674D9AB78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213858" y="12920760"/>
            <a:ext cx="7452000" cy="360581"/>
          </a:xfrm>
          <a:prstGeom prst="rect">
            <a:avLst/>
          </a:prstGeom>
        </p:spPr>
      </p:pic>
      <p:sp>
        <p:nvSpPr>
          <p:cNvPr id="2" name="Title 9">
            <a:extLst>
              <a:ext uri="{FF2B5EF4-FFF2-40B4-BE49-F238E27FC236}">
                <a16:creationId xmlns:a16="http://schemas.microsoft.com/office/drawing/2014/main" id="{0D63101B-8665-395F-BDFB-C0B0D9646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989637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A - 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C65721B-0BCF-BCBB-65F8-55E8B307A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381713A8-EC70-C7E7-64A4-57F41820C6E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73821" y="755650"/>
            <a:ext cx="4252941" cy="17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559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B - 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C65721B-0BCF-BCBB-65F8-55E8B307A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EF4F7891-9678-BB50-891A-D75F2284B57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73821" y="755650"/>
            <a:ext cx="4252941" cy="17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332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C - 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1C65721B-0BCF-BCBB-65F8-55E8B307A92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2314582-15F1-8A0F-631D-7D1A2B184BC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373821" y="755650"/>
            <a:ext cx="4252941" cy="17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9426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D - with log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7D1240E-2CE2-2652-4230-400903F19CD3}"/>
              </a:ext>
            </a:extLst>
          </p:cNvPr>
          <p:cNvSpPr/>
          <p:nvPr userDrawn="1"/>
        </p:nvSpPr>
        <p:spPr>
          <a:xfrm>
            <a:off x="-1" y="12445200"/>
            <a:ext cx="24382476" cy="127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91A4348-2416-F1DE-949C-0FAEC2A34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4A29E8-469D-D941-85AD-E782B1CF71B9}" type="datetime1"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06/08/2026</a:t>
            </a:fld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175F55C-ACAC-1104-182B-1987187E72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Central London Community Healthcare NHS Trust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17C1D18-3A78-74FB-4636-E7E27B407A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FBC2402-8D4C-4CBE-84FD-AA0782074EFB}" type="slidenum">
              <a:rPr kumimoji="0" lang="en-GB" sz="2000" b="0" i="0" u="none" strike="noStrike" kern="1200" cap="none" spc="0" normalizeH="0" baseline="0" noProof="0" smtClean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GB" sz="2000" b="0" i="0" u="none" strike="noStrike" kern="1200" cap="none" spc="0" normalizeH="0" baseline="0" noProof="0">
              <a:ln>
                <a:noFill/>
              </a:ln>
              <a:solidFill>
                <a:srgbClr val="005EB8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685026-4549-BAD7-987C-0674D9AB788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213858" y="12920760"/>
            <a:ext cx="7452000" cy="360581"/>
          </a:xfrm>
          <a:prstGeom prst="rect">
            <a:avLst/>
          </a:prstGeom>
        </p:spPr>
      </p:pic>
      <p:sp>
        <p:nvSpPr>
          <p:cNvPr id="2" name="Title 9">
            <a:extLst>
              <a:ext uri="{FF2B5EF4-FFF2-40B4-BE49-F238E27FC236}">
                <a16:creationId xmlns:a16="http://schemas.microsoft.com/office/drawing/2014/main" id="{0D63101B-8665-395F-BDFB-C0B0D9646B5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55650" y="7012914"/>
            <a:ext cx="16995775" cy="2008242"/>
          </a:xfrm>
        </p:spPr>
        <p:txBody>
          <a:bodyPr/>
          <a:lstStyle>
            <a:lvl1pPr>
              <a:defRPr sz="145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add title</a:t>
            </a: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14A5DA07-E3BE-CD29-2543-F48F37DE323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9373821" y="755650"/>
            <a:ext cx="4252941" cy="173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95194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sv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4E92A8B-8BE5-ECCF-31B6-5C084AB93B2F}"/>
              </a:ext>
            </a:extLst>
          </p:cNvPr>
          <p:cNvSpPr/>
          <p:nvPr userDrawn="1"/>
        </p:nvSpPr>
        <p:spPr>
          <a:xfrm>
            <a:off x="-1" y="12445200"/>
            <a:ext cx="24382476" cy="1270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55650" y="1321200"/>
            <a:ext cx="22871112" cy="1481944"/>
          </a:xfrm>
          <a:prstGeom prst="rect">
            <a:avLst/>
          </a:prstGeom>
        </p:spPr>
        <p:txBody>
          <a:bodyPr vert="horz" wrap="square" lIns="0" tIns="0" rIns="0" bIns="0" rtlCol="0" anchor="b" anchorCtr="0">
            <a:sp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5649" y="3978276"/>
            <a:ext cx="22871113" cy="782955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65851" y="12926712"/>
            <a:ext cx="2880000" cy="3077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r">
              <a:defRPr sz="2000">
                <a:solidFill>
                  <a:schemeClr val="accent2"/>
                </a:solidFill>
              </a:defRPr>
            </a:lvl1pPr>
          </a:lstStyle>
          <a:p>
            <a:fld id="{0B4A29E8-469D-D941-85AD-E782B1CF71B9}" type="datetime1">
              <a:rPr lang="en-GB" smtClean="0"/>
              <a:t>06/08/2026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55650" y="12926712"/>
            <a:ext cx="7610201" cy="3077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2000">
                <a:solidFill>
                  <a:schemeClr val="accent2"/>
                </a:solidFill>
              </a:defRPr>
            </a:lvl1pPr>
          </a:lstStyle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876089" y="12926712"/>
            <a:ext cx="630236" cy="30777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>
            <a:lvl1pPr algn="ctr">
              <a:defRPr sz="2000">
                <a:solidFill>
                  <a:schemeClr val="accent2"/>
                </a:solidFill>
              </a:defRPr>
            </a:lvl1pPr>
          </a:lstStyle>
          <a:p>
            <a:fld id="{BFBC2402-8D4C-4CBE-84FD-AA0782074EFB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200384FC-B110-6365-33BE-2CB894ADC1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6213858" y="12920760"/>
            <a:ext cx="7452000" cy="360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714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9" r:id="rId3"/>
    <p:sldLayoutId id="2147483670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68" r:id="rId10"/>
    <p:sldLayoutId id="2147483662" r:id="rId11"/>
    <p:sldLayoutId id="2147483666" r:id="rId12"/>
    <p:sldLayoutId id="2147483667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dt="0"/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10700" b="1" kern="1200">
          <a:solidFill>
            <a:schemeClr val="accent2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100000"/>
        </a:lnSpc>
        <a:spcBef>
          <a:spcPts val="20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476" userDrawn="1">
          <p15:clr>
            <a:srgbClr val="F26B43"/>
          </p15:clr>
        </p15:guide>
        <p15:guide id="4" pos="3780" userDrawn="1">
          <p15:clr>
            <a:srgbClr val="F26B43"/>
          </p15:clr>
        </p15:guide>
        <p15:guide id="5" pos="4177" userDrawn="1">
          <p15:clr>
            <a:srgbClr val="F26B43"/>
          </p15:clr>
        </p15:guide>
        <p15:guide id="6" pos="7481" userDrawn="1">
          <p15:clr>
            <a:srgbClr val="F26B43"/>
          </p15:clr>
        </p15:guide>
        <p15:guide id="7" pos="7878" userDrawn="1">
          <p15:clr>
            <a:srgbClr val="F26B43"/>
          </p15:clr>
        </p15:guide>
        <p15:guide id="8" pos="11182" userDrawn="1">
          <p15:clr>
            <a:srgbClr val="F26B43"/>
          </p15:clr>
        </p15:guide>
        <p15:guide id="9" pos="11579" userDrawn="1">
          <p15:clr>
            <a:srgbClr val="F26B43"/>
          </p15:clr>
        </p15:guide>
        <p15:guide id="10" pos="14883" userDrawn="1">
          <p15:clr>
            <a:srgbClr val="F26B43"/>
          </p15:clr>
        </p15:guide>
        <p15:guide id="13" orient="horz" pos="476" userDrawn="1">
          <p15:clr>
            <a:srgbClr val="F26B43"/>
          </p15:clr>
        </p15:guide>
        <p15:guide id="14" orient="horz" pos="743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DCCA62B-D7DE-3F00-8B0D-54A37B501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DA40F19-02E5-5B0C-6819-803AD73B5F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3022193"/>
            <a:ext cx="16995775" cy="4016484"/>
          </a:xfrm>
        </p:spPr>
        <p:txBody>
          <a:bodyPr/>
          <a:lstStyle/>
          <a:p>
            <a:r>
              <a:rPr lang="en-GB"/>
              <a:t>Great care </a:t>
            </a:r>
            <a:br>
              <a:rPr lang="en-GB"/>
            </a:br>
            <a:r>
              <a:rPr lang="en-GB"/>
              <a:t>closer to home</a:t>
            </a:r>
          </a:p>
        </p:txBody>
      </p:sp>
    </p:spTree>
    <p:extLst>
      <p:ext uri="{BB962C8B-B14F-4D97-AF65-F5344CB8AC3E}">
        <p14:creationId xmlns:p14="http://schemas.microsoft.com/office/powerpoint/2010/main" val="418205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29DB79-129D-56B2-3E24-606D96AF08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E4CCD7F-5A2F-6A9B-A5AC-EEC2897A6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122" y="633848"/>
            <a:ext cx="16995775" cy="8639433"/>
          </a:xfrm>
        </p:spPr>
        <p:txBody>
          <a:bodyPr/>
          <a:lstStyle/>
          <a:p>
            <a:r>
              <a:rPr lang="en-GB" sz="9600"/>
              <a:t>Inner London Walk In </a:t>
            </a:r>
            <a:r>
              <a:rPr lang="en-GB" sz="9600" dirty="0"/>
              <a:t>Centres</a:t>
            </a:r>
            <a:r>
              <a:rPr lang="en-GB" dirty="0"/>
              <a:t> </a:t>
            </a:r>
            <a:br>
              <a:rPr lang="en-GB" dirty="0">
                <a:cs typeface="Arial"/>
              </a:rPr>
            </a:br>
            <a:br>
              <a:rPr lang="en-GB" dirty="0"/>
            </a:br>
            <a:r>
              <a:rPr lang="en-GB" sz="8000"/>
              <a:t>(Soho, St </a:t>
            </a:r>
            <a:r>
              <a:rPr lang="en-GB" sz="8000" dirty="0"/>
              <a:t>Charles, Parsons Green)</a:t>
            </a:r>
          </a:p>
        </p:txBody>
      </p:sp>
    </p:spTree>
    <p:extLst>
      <p:ext uri="{BB962C8B-B14F-4D97-AF65-F5344CB8AC3E}">
        <p14:creationId xmlns:p14="http://schemas.microsoft.com/office/powerpoint/2010/main" val="3579742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07C9B5-9000-5856-18BF-8A4580E15C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A3CC0BC-4A4B-F813-037A-EC6CF66B6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25FC57-A8AD-9FA5-EB6B-23B6B9C04F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2150058"/>
            <a:ext cx="16691102" cy="9098827"/>
          </a:xfrm>
        </p:spPr>
        <p:txBody>
          <a:bodyPr/>
          <a:lstStyle/>
          <a:p>
            <a:pPr fontAlgn="base"/>
            <a:br>
              <a:rPr lang="en-GB" sz="8800" u="sng" dirty="0"/>
            </a:br>
            <a:br>
              <a:rPr lang="en-GB" sz="8800" u="sng" dirty="0"/>
            </a:br>
            <a:r>
              <a:rPr lang="en-GB" sz="8800" u="sng"/>
              <a:t>What is a Walk-in Centre?</a:t>
            </a:r>
            <a:r>
              <a:rPr lang="en-US" sz="8800" b="0" u="sng" dirty="0"/>
              <a:t>​</a:t>
            </a:r>
            <a:br>
              <a:rPr lang="en-US" sz="5400" b="0" dirty="0"/>
            </a:br>
            <a:r>
              <a:rPr lang="en-GB" sz="5400" b="0" dirty="0"/>
              <a:t>​</a:t>
            </a:r>
            <a:br>
              <a:rPr lang="en-GB" sz="5400" b="0" dirty="0"/>
            </a:br>
            <a:r>
              <a:rPr lang="en-GB" sz="4800" dirty="0"/>
              <a:t>&gt; Nurse led service with clinicians who have advanced training, no doctors</a:t>
            </a:r>
            <a:r>
              <a:rPr lang="en-GB" sz="4800" b="0" dirty="0"/>
              <a:t>​</a:t>
            </a:r>
            <a:br>
              <a:rPr lang="en-GB" sz="5400" b="0" dirty="0"/>
            </a:b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 &gt; Between an A&amp;E and GP surgery </a:t>
            </a:r>
            <a:br>
              <a:rPr lang="en-GB" sz="4800" dirty="0">
                <a:cs typeface="Arial"/>
              </a:rPr>
            </a:br>
            <a:br>
              <a:rPr lang="en-GB" sz="4800" dirty="0">
                <a:cs typeface="Arial"/>
              </a:rPr>
            </a:br>
            <a:r>
              <a:rPr lang="en-GB" sz="4800">
                <a:cs typeface="Arial"/>
              </a:rPr>
              <a:t>&gt; Minor injuries and minor illness</a:t>
            </a:r>
            <a:br>
              <a:rPr lang="en-GB" sz="4800" dirty="0">
                <a:cs typeface="Arial"/>
              </a:rPr>
            </a:br>
            <a:br>
              <a:rPr lang="en-GB" sz="4800" dirty="0">
                <a:cs typeface="Arial"/>
              </a:rPr>
            </a:br>
            <a:r>
              <a:rPr lang="en-GB" sz="4800">
                <a:cs typeface="Arial"/>
              </a:rPr>
              <a:t>&gt; No scans or bloods </a:t>
            </a:r>
            <a:br>
              <a:rPr lang="en-GB" sz="4800" dirty="0">
                <a:cs typeface="Arial"/>
              </a:rPr>
            </a:br>
            <a:br>
              <a:rPr lang="en-GB" sz="5400" b="0" dirty="0"/>
            </a:br>
            <a:r>
              <a:rPr lang="en-GB" sz="5400" dirty="0"/>
              <a:t> </a:t>
            </a:r>
            <a:br>
              <a:rPr lang="en-GB" sz="5400" dirty="0"/>
            </a:br>
            <a:endParaRPr lang="en-GB" sz="5400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5367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293737C-7AA8-47E5-ED3F-7C813ED445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83EC7D7-9FEA-6377-7266-54570C9FC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2474351"/>
            <a:ext cx="16995775" cy="6661824"/>
          </a:xfrm>
        </p:spPr>
        <p:txBody>
          <a:bodyPr/>
          <a:lstStyle/>
          <a:p>
            <a:r>
              <a:rPr lang="en-GB" sz="9600">
                <a:cs typeface="Arial"/>
              </a:rPr>
              <a:t>Patient</a:t>
            </a:r>
            <a:r>
              <a:rPr lang="en-GB" sz="9600" dirty="0">
                <a:cs typeface="Arial"/>
              </a:rPr>
              <a:t> journey:</a:t>
            </a:r>
            <a:br>
              <a:rPr lang="en-US" dirty="0"/>
            </a:br>
            <a:br>
              <a:rPr lang="en-US" dirty="0"/>
            </a:br>
            <a:r>
              <a:rPr lang="en-GB" sz="4800" dirty="0">
                <a:cs typeface="Arial"/>
              </a:rPr>
              <a:t>🚶 Walk In → 📝 Register → 👩‍⚕️ Triage Assessment (within 15 mins)</a:t>
            </a:r>
            <a:r>
              <a:rPr lang="en-GB" sz="4800" b="0" dirty="0">
                <a:cs typeface="Arial"/>
              </a:rPr>
              <a:t> </a:t>
            </a:r>
            <a:br>
              <a:rPr lang="en-GB" sz="4800" b="0" dirty="0">
                <a:cs typeface="Arial"/>
              </a:rPr>
            </a:br>
            <a:r>
              <a:rPr lang="en-GB" sz="4800" b="0" dirty="0">
                <a:cs typeface="Arial"/>
              </a:rPr>
              <a:t>→ 🏠 Home or refer to other service (A&amp;E or GP) or wait </a:t>
            </a:r>
            <a:r>
              <a:rPr lang="en-GB" sz="4800" dirty="0">
                <a:cs typeface="Arial"/>
              </a:rPr>
              <a:t>(&gt; 4hours, often quicker) for full assessment </a:t>
            </a:r>
            <a:r>
              <a:rPr lang="en-GB" sz="4800" b="0" dirty="0">
                <a:cs typeface="Arial"/>
              </a:rPr>
              <a:t> </a:t>
            </a:r>
            <a:br>
              <a:rPr lang="en-GB" sz="4800" b="0" dirty="0">
                <a:cs typeface="Arial"/>
              </a:rPr>
            </a:br>
            <a:r>
              <a:rPr lang="en-GB" sz="4800" b="0" dirty="0">
                <a:cs typeface="Arial"/>
              </a:rPr>
              <a:t>→ 💊Clinical Assessment, Treatment/Advice → 🏠 </a:t>
            </a:r>
            <a:r>
              <a:rPr lang="en-GB" sz="4800" dirty="0">
                <a:cs typeface="Arial"/>
              </a:rPr>
              <a:t>Home</a:t>
            </a:r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3642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86A857-ABCB-67C8-D52B-E0ED3DFC1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17AA18A-4510-FF5E-90A2-D4DE705B2A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GB"/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3799A7-1392-C6AD-0529-9EF53C56B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1501349"/>
            <a:ext cx="16995775" cy="10221260"/>
          </a:xfrm>
        </p:spPr>
        <p:txBody>
          <a:bodyPr/>
          <a:lstStyle/>
          <a:p>
            <a:pPr fontAlgn="base"/>
            <a:r>
              <a:rPr lang="en-GB" sz="5400" dirty="0"/>
              <a:t>What we can help with:</a:t>
            </a:r>
            <a:r>
              <a:rPr lang="en-US" sz="5400" b="0" dirty="0"/>
              <a:t>​</a:t>
            </a:r>
            <a:br>
              <a:rPr lang="en-US" sz="5400" b="0" dirty="0"/>
            </a:br>
            <a:r>
              <a:rPr lang="en-GB" sz="5400" b="0" dirty="0"/>
              <a:t>​</a:t>
            </a:r>
            <a:br>
              <a:rPr lang="en-GB" sz="5400" b="0" dirty="0"/>
            </a:br>
            <a:r>
              <a:rPr lang="en-GB" sz="4800" dirty="0"/>
              <a:t>🤕 Sprains &amp; strains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🩹 Wounds &amp; cuts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🩺 Urine infection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🤒 Ear problems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🔥 Minor burns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🌡️ Sore throat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🩺 Stomach pain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💊 Emergency contraception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🦴 X-rays (St Charles only)</a:t>
            </a: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b="0" dirty="0"/>
              <a:t>​</a:t>
            </a:r>
            <a:br>
              <a:rPr lang="en-GB" sz="4800" b="0" dirty="0"/>
            </a:br>
            <a:r>
              <a:rPr lang="en-GB" sz="4800" dirty="0"/>
              <a:t>Please note these need to be new illnesses, not long standing</a:t>
            </a:r>
            <a:r>
              <a:rPr lang="en-GB" sz="4800" b="0" dirty="0"/>
              <a:t> </a:t>
            </a:r>
            <a:r>
              <a:rPr lang="en-US" sz="4800" b="0" dirty="0"/>
              <a:t>​</a:t>
            </a:r>
            <a:br>
              <a:rPr lang="en-US" b="0" dirty="0"/>
            </a:br>
            <a:endParaRPr lang="en-GB" sz="5400" dirty="0"/>
          </a:p>
        </p:txBody>
      </p:sp>
    </p:spTree>
    <p:extLst>
      <p:ext uri="{BB962C8B-B14F-4D97-AF65-F5344CB8AC3E}">
        <p14:creationId xmlns:p14="http://schemas.microsoft.com/office/powerpoint/2010/main" val="1328002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78CF49B-426D-A8C4-F32D-85E8A0D8A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DA2460-88BA-0EFA-2052-4C5BB1AB4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554" y="1701395"/>
            <a:ext cx="20001230" cy="13070179"/>
          </a:xfrm>
        </p:spPr>
        <p:txBody>
          <a:bodyPr/>
          <a:lstStyle/>
          <a:p>
            <a:pPr fontAlgn="base"/>
            <a:r>
              <a:rPr lang="en-GB" sz="5400"/>
              <a:t>What We Cannot Help With:</a:t>
            </a:r>
            <a:r>
              <a:rPr lang="en-US" sz="5400" b="0"/>
              <a:t>​</a:t>
            </a:r>
            <a:br>
              <a:rPr lang="en-US" sz="4800" b="0" dirty="0"/>
            </a:br>
            <a:r>
              <a:rPr lang="en-GB" sz="4800" b="0"/>
              <a:t>​</a:t>
            </a:r>
            <a:br>
              <a:rPr lang="en-GB" sz="4800" b="0" dirty="0"/>
            </a:br>
            <a:r>
              <a:rPr lang="en-GB" sz="4800" b="0"/>
              <a:t>❌ Asthma/Diabetes Management (long standing/chronic conditions)​</a:t>
            </a:r>
            <a:br>
              <a:rPr lang="en-GB" sz="4800" b="0" dirty="0"/>
            </a:br>
            <a:r>
              <a:rPr lang="en-GB" sz="4800" b="0"/>
              <a:t>❌ Long standing back pain  ​</a:t>
            </a:r>
            <a:br>
              <a:rPr lang="en-GB" sz="4800" b="0" dirty="0"/>
            </a:br>
            <a:r>
              <a:rPr lang="en-GB" sz="4800" b="0"/>
              <a:t>❌ Pregnancy Problems​</a:t>
            </a:r>
            <a:br>
              <a:rPr lang="en-GB" sz="4800" b="0" dirty="0"/>
            </a:br>
            <a:r>
              <a:rPr lang="en-GB" sz="4800" b="0"/>
              <a:t>❌ Babies Under 2​</a:t>
            </a:r>
            <a:br>
              <a:rPr lang="en-GB" sz="4800" b="0" dirty="0"/>
            </a:br>
            <a:r>
              <a:rPr lang="en-GB" sz="4800" b="0"/>
              <a:t>❌ Leg Ulcers​</a:t>
            </a:r>
            <a:br>
              <a:rPr lang="en-GB" sz="4800" b="0" dirty="0"/>
            </a:br>
            <a:r>
              <a:rPr lang="en-GB" sz="4800" b="0"/>
              <a:t>❌ Repeat Prescriptions​</a:t>
            </a:r>
            <a:br>
              <a:rPr lang="en-GB" sz="4800" b="0" dirty="0"/>
            </a:br>
            <a:r>
              <a:rPr lang="en-GB" sz="4800" b="0"/>
              <a:t>❌ Sexual Health Issues​</a:t>
            </a:r>
            <a:br>
              <a:rPr lang="en-GB" sz="4800" b="0" dirty="0">
                <a:cs typeface="Arial"/>
              </a:rPr>
            </a:br>
            <a:r>
              <a:rPr lang="en-GB" sz="4800" b="0">
                <a:cs typeface="Arial"/>
              </a:rPr>
              <a:t>❌ Blood tests</a:t>
            </a:r>
            <a:br>
              <a:rPr lang="en-GB" sz="9600" b="0" dirty="0"/>
            </a:br>
            <a:br>
              <a:rPr lang="en-GB" sz="9600" b="0" dirty="0"/>
            </a:br>
            <a:r>
              <a:rPr lang="en-US" sz="4800"/>
              <a:t>Alternative Services</a:t>
            </a:r>
            <a:r>
              <a:rPr lang="en-US" sz="4800" b="0" dirty="0"/>
              <a:t>​</a:t>
            </a:r>
            <a:br>
              <a:rPr lang="en-US" sz="4800" b="0" dirty="0"/>
            </a:br>
            <a:r>
              <a:rPr lang="en-US" sz="4800" b="0" dirty="0"/>
              <a:t>GP (long standing complaints)​</a:t>
            </a:r>
            <a:br>
              <a:rPr lang="en-US" sz="4800" b="0" dirty="0"/>
            </a:br>
            <a:r>
              <a:rPr lang="en-US" sz="4800" b="0" dirty="0"/>
              <a:t>NHS 111 (prescriptions)​</a:t>
            </a:r>
            <a:br>
              <a:rPr lang="en-US" sz="4800" b="0" dirty="0"/>
            </a:br>
            <a:r>
              <a:rPr lang="en-US" sz="4800" b="0" dirty="0"/>
              <a:t>Pharmacy (Emergency contraception or vaccines</a:t>
            </a:r>
            <a:br>
              <a:rPr lang="en-US" sz="4800" b="0" dirty="0"/>
            </a:br>
            <a:r>
              <a:rPr lang="en-US" sz="4800" b="0" dirty="0"/>
              <a:t>999 (stroke, heart attack)​</a:t>
            </a:r>
            <a:br>
              <a:rPr lang="en-US" sz="9600" b="0" dirty="0"/>
            </a:br>
            <a:br>
              <a:rPr lang="en-US" sz="9600" b="0" dirty="0"/>
            </a:br>
            <a:endParaRPr lang="en-GB" sz="960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92203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D840E7D-793F-53F1-51AF-CE9C7F8156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4CC7D6AF-5E37-A1F8-6CDB-957064B96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650" y="950976"/>
            <a:ext cx="16995775" cy="10207822"/>
          </a:xfrm>
        </p:spPr>
        <p:txBody>
          <a:bodyPr/>
          <a:lstStyle/>
          <a:p>
            <a:pPr fontAlgn="base"/>
            <a:br>
              <a:rPr lang="en-GB" sz="4800" b="0" dirty="0"/>
            </a:br>
            <a:r>
              <a:rPr lang="en-GB" b="0" dirty="0"/>
              <a:t>​</a:t>
            </a:r>
            <a:br>
              <a:rPr lang="en-GB" b="0" dirty="0"/>
            </a:br>
            <a:endParaRPr lang="en-GB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B53A114-03DF-347E-C8D1-EBCD84A69255}"/>
              </a:ext>
            </a:extLst>
          </p:cNvPr>
          <p:cNvSpPr txBox="1"/>
          <p:nvPr/>
        </p:nvSpPr>
        <p:spPr>
          <a:xfrm>
            <a:off x="987552" y="1539295"/>
            <a:ext cx="17241012" cy="7301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indent="0" algn="l" rtl="0" fontAlgn="base">
              <a:lnSpc>
                <a:spcPts val="3525"/>
              </a:lnSpc>
              <a:buNone/>
            </a:pPr>
            <a:endParaRPr lang="en-GB" sz="4800" b="1" i="0" u="none" strike="noStrike" spc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0" marR="0" indent="0" algn="l" rtl="0" fontAlgn="base">
              <a:lnSpc>
                <a:spcPts val="3525"/>
              </a:lnSpc>
              <a:buNone/>
            </a:pPr>
            <a:r>
              <a:rPr lang="en-GB" sz="5400" b="1" i="0" u="none" strike="noStrike" spc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Dressing Clinic:</a:t>
            </a:r>
          </a:p>
          <a:p>
            <a:pPr marL="0" marR="0" indent="0" algn="l" rtl="0" fontAlgn="base">
              <a:lnSpc>
                <a:spcPts val="3525"/>
              </a:lnSpc>
              <a:buNone/>
            </a:pPr>
            <a:endParaRPr lang="en-GB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marR="0" indent="0" algn="l" rtl="0" fontAlgn="base">
              <a:lnSpc>
                <a:spcPts val="3525"/>
              </a:lnSpc>
              <a:buNone/>
            </a:pPr>
            <a:endParaRPr lang="en-GB" sz="4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0" marR="0" indent="0" algn="l" rtl="0" fontAlgn="base">
              <a:lnSpc>
                <a:spcPts val="3525"/>
              </a:lnSpc>
              <a:buNone/>
            </a:pPr>
            <a:endParaRPr lang="en-GB" sz="4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0" marR="0" indent="0" algn="l" rtl="0" fontAlgn="base">
              <a:lnSpc>
                <a:spcPts val="3525"/>
              </a:lnSpc>
              <a:buNone/>
            </a:pPr>
            <a:endParaRPr lang="en-GB" sz="48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marR="0" indent="0" algn="l" rtl="0" fontAlgn="base">
              <a:lnSpc>
                <a:spcPts val="3525"/>
              </a:lnSpc>
              <a:buNone/>
            </a:pPr>
            <a:endParaRPr lang="en-GB" sz="4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685800" marR="0" indent="-685800" algn="l" rtl="0" fontAlgn="base">
              <a:lnSpc>
                <a:spcPts val="3525"/>
              </a:lnSpc>
              <a:buFont typeface="Wingdings" panose="05000000000000000000" pitchFamily="2" charset="2"/>
              <a:buChar char="Ø"/>
            </a:pPr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Bookable appointments</a:t>
            </a:r>
          </a:p>
          <a:p>
            <a:pPr marR="0" algn="l" rtl="0" fontAlgn="base">
              <a:lnSpc>
                <a:spcPts val="3525"/>
              </a:lnSpc>
            </a:pPr>
            <a:endParaRPr lang="en-GB" sz="4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685800" marR="0" indent="-685800" algn="l" rtl="0" fontAlgn="base">
              <a:lnSpc>
                <a:spcPts val="3525"/>
              </a:lnSpc>
              <a:buFont typeface="Wingdings" panose="05000000000000000000" pitchFamily="2" charset="2"/>
              <a:buChar char="Ø"/>
            </a:pPr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Patients can ring to book or medical professionals</a:t>
            </a:r>
          </a:p>
          <a:p>
            <a:pPr marL="685800" marR="0" indent="-685800" algn="l" rtl="0" fontAlgn="base">
              <a:lnSpc>
                <a:spcPts val="3525"/>
              </a:lnSpc>
              <a:buFont typeface="Wingdings" panose="05000000000000000000" pitchFamily="2" charset="2"/>
              <a:buChar char="Ø"/>
            </a:pPr>
            <a:endParaRPr lang="en-GB" sz="4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685800" marR="0" indent="-685800" algn="l" rtl="0" fontAlgn="base">
              <a:lnSpc>
                <a:spcPts val="3525"/>
              </a:lnSpc>
              <a:buFont typeface="Wingdings" panose="05000000000000000000" pitchFamily="2" charset="2"/>
              <a:buChar char="Ø"/>
            </a:pPr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Minor burns, recent surgical wounds, removal of stitches, cuts and grazes </a:t>
            </a:r>
          </a:p>
          <a:p>
            <a:pPr marL="685800" marR="0" indent="-685800" algn="l" rtl="0" fontAlgn="base">
              <a:lnSpc>
                <a:spcPts val="3525"/>
              </a:lnSpc>
              <a:buFont typeface="Wingdings" panose="05000000000000000000" pitchFamily="2" charset="2"/>
              <a:buChar char="Ø"/>
            </a:pPr>
            <a:endParaRPr lang="en-GB" sz="4800" b="1" i="0" dirty="0">
              <a:solidFill>
                <a:schemeClr val="bg1"/>
              </a:solidFill>
              <a:effectLst/>
              <a:latin typeface="Century Gothic" panose="020B0502020202020204" pitchFamily="34" charset="0"/>
            </a:endParaRPr>
          </a:p>
          <a:p>
            <a:pPr marL="685800" marR="0" indent="-685800" algn="l" rtl="0" fontAlgn="base">
              <a:lnSpc>
                <a:spcPts val="3525"/>
              </a:lnSpc>
              <a:buFont typeface="Wingdings" panose="05000000000000000000" pitchFamily="2" charset="2"/>
              <a:buChar char="Ø"/>
            </a:pPr>
            <a:r>
              <a:rPr lang="en-GB" sz="4800" b="1" dirty="0">
                <a:solidFill>
                  <a:schemeClr val="bg1"/>
                </a:solidFill>
                <a:latin typeface="Century Gothic" panose="020B0502020202020204" pitchFamily="34" charset="0"/>
              </a:rPr>
              <a:t>Across all sites Monday to Sunday </a:t>
            </a:r>
            <a:r>
              <a:rPr lang="en-US" sz="4800" b="0" i="0" dirty="0">
                <a:solidFill>
                  <a:schemeClr val="bg1"/>
                </a:solidFill>
                <a:effectLst/>
                <a:latin typeface="Century Gothic" panose="020B0502020202020204" pitchFamily="34" charset="0"/>
              </a:rPr>
              <a:t>​</a:t>
            </a:r>
          </a:p>
          <a:p>
            <a:pPr marL="0" marR="0" indent="0" algn="l" rtl="0" fontAlgn="base">
              <a:lnSpc>
                <a:spcPts val="3525"/>
              </a:lnSpc>
              <a:buNone/>
            </a:pPr>
            <a:endParaRPr lang="en-US" sz="4800" b="0" i="0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773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1C14EA6-F27C-ABCF-3E97-7C304356C3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8153FFF-0039-8547-5B5D-52BA07599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545" y="-3790412"/>
            <a:ext cx="16995775" cy="16581462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br>
              <a:rPr lang="en-GB" sz="6000" dirty="0">
                <a:latin typeface="Century Gothic"/>
              </a:rPr>
            </a:br>
            <a:br>
              <a:rPr lang="en-GB" sz="6000" dirty="0">
                <a:latin typeface="Century Gothic"/>
              </a:rPr>
            </a:br>
            <a:br>
              <a:rPr lang="en-GB" sz="6000" dirty="0">
                <a:latin typeface="Century Gothic"/>
              </a:rPr>
            </a:br>
            <a:br>
              <a:rPr lang="en-GB" sz="6000" dirty="0">
                <a:latin typeface="Century Gothic"/>
              </a:rPr>
            </a:br>
            <a:br>
              <a:rPr lang="en-GB" sz="6000" dirty="0">
                <a:latin typeface="Century Gothic"/>
              </a:rPr>
            </a:br>
            <a:r>
              <a:rPr lang="en-GB" sz="6000">
                <a:latin typeface="Century Gothic"/>
              </a:rPr>
              <a:t>Who Can Use the Service?</a:t>
            </a:r>
            <a:endParaRPr lang="en-US" sz="6000" b="0">
              <a:latin typeface="Century Gothic"/>
            </a:endParaRP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endParaRPr lang="en-GB" sz="6000" b="0" dirty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6000" b="0">
                <a:latin typeface="Segoe UI"/>
                <a:cs typeface="Segoe UI"/>
              </a:rPr>
              <a:t>👨‍👩‍👧 People aged 2+ (Soho over 16yrs)</a:t>
            </a:r>
            <a:endParaRPr lang="en-GB" sz="6000" b="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6000" b="0">
                <a:latin typeface="Segoe UI"/>
                <a:cs typeface="Segoe UI"/>
              </a:rPr>
              <a:t>🌍 Overseas visitors (charge only for medications if required)</a:t>
            </a:r>
            <a:endParaRPr lang="en-GB" sz="6000" b="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6000" b="0">
                <a:latin typeface="Segoe UI"/>
                <a:cs typeface="Segoe UI"/>
              </a:rPr>
              <a:t>🏥 People without a GP</a:t>
            </a:r>
            <a:endParaRPr lang="en-GB" sz="6000" b="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6000" b="0">
                <a:latin typeface="Segoe UI"/>
                <a:cs typeface="Segoe UI"/>
              </a:rPr>
              <a:t>🏷️No cost</a:t>
            </a:r>
            <a:endParaRPr lang="en-GB" sz="6000" b="0" dirty="0">
              <a:latin typeface="Segoe UI"/>
              <a:cs typeface="Segoe UI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6000" b="0" dirty="0">
                <a:latin typeface="Segoe UI"/>
                <a:cs typeface="Segoe UI"/>
              </a:rPr>
              <a:t>🗣️Non-English speaking (Clinicians can access translation </a:t>
            </a:r>
            <a:r>
              <a:rPr lang="en-GB" sz="6000" b="0">
                <a:latin typeface="Segoe UI"/>
                <a:cs typeface="Segoe UI"/>
              </a:rPr>
              <a:t>services during</a:t>
            </a:r>
            <a:r>
              <a:rPr lang="en-GB" sz="6000" b="0" dirty="0">
                <a:latin typeface="Segoe UI"/>
                <a:cs typeface="Segoe UI"/>
              </a:rPr>
              <a:t> assessments)</a:t>
            </a:r>
          </a:p>
          <a:p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536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56D8DEB-A96F-5566-768C-9162DF52A5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>
                <a:ln>
                  <a:noFill/>
                </a:ln>
                <a:solidFill>
                  <a:srgbClr val="005EB8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Central London Community Healthcare NHS Trust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CDE4255-BD8D-575E-E87B-278F8CC2F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613" y="383544"/>
            <a:ext cx="16995775" cy="13894573"/>
          </a:xfrm>
        </p:spPr>
        <p:txBody>
          <a:bodyPr/>
          <a:lstStyle/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800">
                <a:latin typeface="Century Gothic"/>
              </a:rPr>
              <a:t>Where are they based?</a:t>
            </a:r>
            <a:endParaRPr lang="en-US" sz="4800" b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endParaRPr lang="en-GB" sz="3200" b="0" dirty="0">
              <a:latin typeface="Century Gothic"/>
            </a:endParaRP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>
                <a:latin typeface="Century Gothic"/>
              </a:rPr>
              <a:t>Soho (Open 8-8 Monday-Friday and 10-8 Saturday and Sunday)</a:t>
            </a:r>
            <a:endParaRPr lang="en-US" sz="4000" b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 b="0">
                <a:latin typeface="Century Gothic"/>
              </a:rPr>
              <a:t>Soho Health Centre, 1 Frith St, Soho W1D 3HZ </a:t>
            </a:r>
            <a:endParaRPr lang="en-US" sz="4000" b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 b="0">
                <a:latin typeface="Century Gothic"/>
              </a:rPr>
              <a:t>Closest tube: Tottenham Court Road</a:t>
            </a:r>
            <a:endParaRPr lang="en-GB" sz="4000" b="0" dirty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endParaRPr lang="en-GB" sz="4000" b="0" dirty="0">
              <a:latin typeface="Century Gothic"/>
            </a:endParaRPr>
          </a:p>
          <a:p>
            <a:pPr marL="285750" indent="-28575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>
                <a:latin typeface="Century Gothic"/>
              </a:rPr>
              <a:t>St Charles (Open 8-8 every day)</a:t>
            </a:r>
            <a:endParaRPr lang="en-GB" sz="4000" b="0" dirty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 b="0">
                <a:latin typeface="Century Gothic"/>
              </a:rPr>
              <a:t>St Charles Hospital, Exmoor St, W10 6DZ</a:t>
            </a:r>
            <a:endParaRPr lang="en-US" sz="4000" b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 b="0">
                <a:latin typeface="Century Gothic"/>
              </a:rPr>
              <a:t>Closest tube: Ladbrook Grove </a:t>
            </a:r>
            <a:endParaRPr lang="en-GB" sz="4000" b="0" dirty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 b="0">
                <a:latin typeface="Century Gothic"/>
              </a:rPr>
              <a:t>Please note: Xray facilities at this centre </a:t>
            </a:r>
            <a:r>
              <a:rPr lang="en-GB" sz="4000">
                <a:latin typeface="Century Gothic"/>
              </a:rPr>
              <a:t>only</a:t>
            </a:r>
            <a:endParaRPr lang="en-US" sz="4000" b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endParaRPr lang="en-GB" sz="4000" b="0" dirty="0">
              <a:latin typeface="Century Gothic"/>
            </a:endParaRPr>
          </a:p>
          <a:p>
            <a:pPr marL="342900" indent="-342900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>
                <a:latin typeface="Century Gothic"/>
              </a:rPr>
              <a:t>Parsons Green</a:t>
            </a:r>
            <a:r>
              <a:rPr lang="en-GB" sz="4000" b="0" dirty="0">
                <a:latin typeface="Century Gothic"/>
              </a:rPr>
              <a:t> </a:t>
            </a:r>
            <a:r>
              <a:rPr lang="en-GB" sz="4000">
                <a:latin typeface="Century Gothic"/>
              </a:rPr>
              <a:t>(Open 8-8 Monday to Friday and 9-1.30 Saturday and Sunday)</a:t>
            </a:r>
            <a:endParaRPr lang="en-US" sz="4000" b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 b="0">
                <a:latin typeface="Century Gothic"/>
              </a:rPr>
              <a:t>Parsons Gren Health Centre, 5-7 Parsons Green, SW6 4UL </a:t>
            </a:r>
            <a:endParaRPr lang="en-US" sz="4000" b="0">
              <a:latin typeface="Century Gothic"/>
            </a:endParaRPr>
          </a:p>
          <a:p>
            <a:pPr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</a:pPr>
            <a:r>
              <a:rPr lang="en-GB" sz="4000" b="0">
                <a:latin typeface="Century Gothic"/>
              </a:rPr>
              <a:t>Closest tube: Parsons Green </a:t>
            </a:r>
            <a:endParaRPr lang="en-GB" sz="4000" b="0" dirty="0">
              <a:latin typeface="Century Gothic"/>
            </a:endParaRPr>
          </a:p>
          <a:p>
            <a:endParaRPr lang="en-GB" dirty="0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544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HS CLCH">
  <a:themeElements>
    <a:clrScheme name="NHS CLCH">
      <a:dk1>
        <a:srgbClr val="231F20"/>
      </a:dk1>
      <a:lt1>
        <a:sysClr val="window" lastClr="FFFFFF"/>
      </a:lt1>
      <a:dk2>
        <a:srgbClr val="425563"/>
      </a:dk2>
      <a:lt2>
        <a:srgbClr val="E8EDEE"/>
      </a:lt2>
      <a:accent1>
        <a:srgbClr val="003087"/>
      </a:accent1>
      <a:accent2>
        <a:srgbClr val="005EB8"/>
      </a:accent2>
      <a:accent3>
        <a:srgbClr val="0072CE"/>
      </a:accent3>
      <a:accent4>
        <a:srgbClr val="41B6E6"/>
      </a:accent4>
      <a:accent5>
        <a:srgbClr val="00A9CE"/>
      </a:accent5>
      <a:accent6>
        <a:srgbClr val="768692"/>
      </a:accent6>
      <a:hlink>
        <a:srgbClr val="005EB8"/>
      </a:hlink>
      <a:folHlink>
        <a:srgbClr val="231F2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2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15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NHS Dark Green">
      <a:srgbClr val="006747"/>
    </a:custClr>
    <a:custClr name="NHS Green">
      <a:srgbClr val="009639"/>
    </a:custClr>
    <a:custClr name="NHS Light Green">
      <a:srgbClr val="78BE20"/>
    </a:custClr>
    <a:custClr name="NHS Aqua Green">
      <a:srgbClr val="00A499"/>
    </a:custClr>
    <a:custClr name="NHS Purple">
      <a:srgbClr val="330072"/>
    </a:custClr>
    <a:custClr name="NHS Dark Pink">
      <a:srgbClr val="7C2855"/>
    </a:custClr>
    <a:custClr name="NHS Pink">
      <a:srgbClr val="AE2573"/>
    </a:custClr>
    <a:custClr name="NHS Dark Red">
      <a:srgbClr val="8A1538"/>
    </a:custClr>
    <a:custClr name="Emergency Services Red">
      <a:srgbClr val="DA291C"/>
    </a:custClr>
    <a:custClr name="NHS Orange">
      <a:srgbClr val="ED8B00"/>
    </a:custClr>
    <a:custClr name="NHS Warm Yellow">
      <a:srgbClr val="FFB81C"/>
    </a:custClr>
    <a:custClr name="NHS Yellow">
      <a:srgbClr val="FAE1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NHS Dark Green">
      <a:srgbClr val="006747"/>
    </a:custClr>
    <a:custClr name="NHS Green">
      <a:srgbClr val="009639"/>
    </a:custClr>
    <a:custClr name="NHS Light Green">
      <a:srgbClr val="78BE20"/>
    </a:custClr>
    <a:custClr name="NHS Aqua Green">
      <a:srgbClr val="00A499"/>
    </a:custClr>
    <a:custClr name="NHS Purple">
      <a:srgbClr val="330072"/>
    </a:custClr>
    <a:custClr name="NHS Dark Pink">
      <a:srgbClr val="7C2855"/>
    </a:custClr>
    <a:custClr name="NHS Pink">
      <a:srgbClr val="AE2573"/>
    </a:custClr>
    <a:custClr name="NHS Dark Red">
      <a:srgbClr val="8A1538"/>
    </a:custClr>
    <a:custClr name="Emergency Services Red">
      <a:srgbClr val="DA291C"/>
    </a:custClr>
    <a:custClr name="NHS Orange">
      <a:srgbClr val="ED8B00"/>
    </a:custClr>
    <a:custClr name="NHS Warm Yellow">
      <a:srgbClr val="FFB81C"/>
    </a:custClr>
    <a:custClr name="NHS Yellow">
      <a:srgbClr val="FAE100"/>
    </a:custClr>
    <a:custClr name="blank">
      <a:srgbClr val="FFFFFF"/>
    </a:custClr>
    <a:custClr name="blank">
      <a:srgbClr val="FFFFFF"/>
    </a:custClr>
    <a:custClr name="blank">
      <a:srgbClr val="FFFFFF"/>
    </a:custClr>
    <a:custClr name="blank">
      <a:srgbClr val="FFFFFF"/>
    </a:custClr>
  </a:custClr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  <lcf76f155ced4ddcb4097134ff3c332f xmlns="24d292ad-1d7b-47bb-988d-0421f47b48dd">
      <Terms xmlns="http://schemas.microsoft.com/office/infopath/2007/PartnerControls"/>
    </lcf76f155ced4ddcb4097134ff3c332f>
    <TaxCatchAll xmlns="66dc577f-7463-49c1-b6b4-ba31d4c27bbb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66326E1111D89438A3085FDE9A5FD0F" ma:contentTypeVersion="20" ma:contentTypeDescription="Create a new document." ma:contentTypeScope="" ma:versionID="a7e6b390b20a43d91f8f77cafbeacef9">
  <xsd:schema xmlns:xsd="http://www.w3.org/2001/XMLSchema" xmlns:xs="http://www.w3.org/2001/XMLSchema" xmlns:p="http://schemas.microsoft.com/office/2006/metadata/properties" xmlns:ns1="http://schemas.microsoft.com/sharepoint/v3" xmlns:ns2="24d292ad-1d7b-47bb-988d-0421f47b48dd" xmlns:ns3="66dc577f-7463-49c1-b6b4-ba31d4c27bbb" targetNamespace="http://schemas.microsoft.com/office/2006/metadata/properties" ma:root="true" ma:fieldsID="ee59c01db72c045062c77e99d0b74260" ns1:_="" ns2:_="" ns3:_="">
    <xsd:import namespace="http://schemas.microsoft.com/sharepoint/v3"/>
    <xsd:import namespace="24d292ad-1d7b-47bb-988d-0421f47b48dd"/>
    <xsd:import namespace="66dc577f-7463-49c1-b6b4-ba31d4c27b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DateTaken" minOccurs="0"/>
                <xsd:element ref="ns2:MediaServiceLocation" minOccurs="0"/>
                <xsd:element ref="ns2:MediaServiceAutoKeyPoints" minOccurs="0"/>
                <xsd:element ref="ns2:MediaServiceKeyPoints" minOccurs="0"/>
                <xsd:element ref="ns2:MediaServiceGenerationTime" minOccurs="0"/>
                <xsd:element ref="ns2:MediaServiceEventHashCode" minOccurs="0"/>
                <xsd:element ref="ns1:_ip_UnifiedCompliancePolicyProperties" minOccurs="0"/>
                <xsd:element ref="ns1:_ip_UnifiedCompliancePolicyUIAc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8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9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d292ad-1d7b-47bb-988d-0421f47b48d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MediaServiceAutoTags" ma:internalName="MediaServiceAutoTags" ma:readOnly="true">
      <xsd:simpleType>
        <xsd:restriction base="dms:Text"/>
      </xsd:simpleType>
    </xsd:element>
    <xsd:element name="MediaServiceOCR" ma:index="11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2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4" nillable="true" ma:taxonomy="true" ma:internalName="lcf76f155ced4ddcb4097134ff3c332f" ma:taxonomyFieldName="MediaServiceImageTags" ma:displayName="Image Tags" ma:readOnly="false" ma:fieldId="{5cf76f15-5ced-4ddc-b409-7134ff3c332f}" ma:taxonomyMulti="true" ma:sspId="47ed7110-f592-4c9a-8fba-958c55cbc31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6dc577f-7463-49c1-b6b4-ba31d4c27bbb" elementFormDefault="qualified">
    <xsd:import namespace="http://schemas.microsoft.com/office/2006/documentManagement/types"/>
    <xsd:import namespace="http://schemas.microsoft.com/office/infopath/2007/PartnerControls"/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5" nillable="true" ma:displayName="Taxonomy Catch All Column" ma:hidden="true" ma:list="{e6362ba2-87ba-4762-9774-42b2a5749c05}" ma:internalName="TaxCatchAll" ma:showField="CatchAllData" ma:web="66dc577f-7463-49c1-b6b4-ba31d4c27bb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7C719B5-3613-41FD-899E-FEA226EB526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5F300B6-7BA1-4A07-820B-AFEA7F7AE97B}">
  <ds:schemaRefs>
    <ds:schemaRef ds:uri="http://schemas.microsoft.com/office/2006/metadata/properties"/>
    <ds:schemaRef ds:uri="http://purl.org/dc/elements/1.1/"/>
    <ds:schemaRef ds:uri="http://schemas.microsoft.com/sharepoint/v3"/>
    <ds:schemaRef ds:uri="f4efb517-c97a-42ab-9a63-7ae56dbab3dd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schemas.microsoft.com/office/infopath/2007/PartnerControls"/>
    <ds:schemaRef ds:uri="b93ae039-eeb3-4e18-b100-43c865ba3f57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1225462-5C18-43ED-9D2A-CAA4B2440CAC}"/>
</file>

<file path=docMetadata/LabelInfo.xml><?xml version="1.0" encoding="utf-8"?>
<clbl:labelList xmlns:clbl="http://schemas.microsoft.com/office/2020/mipLabelMetadata">
  <clbl:label id="{37c354b2-85b0-47f5-b222-07b48d774ee3}" enabled="0" method="" siteId="{37c354b2-85b0-47f5-b222-07b48d774ee3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</TotalTime>
  <Words>719</Words>
  <Application>Microsoft Office PowerPoint</Application>
  <PresentationFormat>Custom</PresentationFormat>
  <Paragraphs>98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NHS CLCH</vt:lpstr>
      <vt:lpstr>Great care  closer to home</vt:lpstr>
      <vt:lpstr>Inner London Walk In Centres   (Soho, St Charles, Parsons Green)</vt:lpstr>
      <vt:lpstr>  What is a Walk-in Centre?​ ​ &gt; Nurse led service with clinicians who have advanced training, no doctors​ ​  &gt; Between an A&amp;E and GP surgery   &gt; Minor injuries and minor illness  &gt; No scans or bloods     </vt:lpstr>
      <vt:lpstr>Patient journey:  🚶 Walk In → 📝 Register → 👩‍⚕️ Triage Assessment (within 15 mins)  → 🏠 Home or refer to other service (A&amp;E or GP) or wait (&gt; 4hours, often quicker) for full assessment   → 💊Clinical Assessment, Treatment/Advice → 🏠 Home</vt:lpstr>
      <vt:lpstr>What we can help with:​ ​ 🤕 Sprains &amp; strains​ 🩹 Wounds &amp; cuts​ 🩺 Urine infection​ 🤒 Ear problems​ 🔥 Minor burns​ 🌡️ Sore throat​ 🩺 Stomach pain​ 💊 Emergency contraception​ 🦴 X-rays (St Charles only)​ ​ Please note these need to be new illnesses, not long standing ​ </vt:lpstr>
      <vt:lpstr>What We Cannot Help With:​ ​ ❌ Asthma/Diabetes Management (long standing/chronic conditions)​ ❌ Long standing back pain  ​ ❌ Pregnancy Problems​ ❌ Babies Under 2​ ❌ Leg Ulcers​ ❌ Repeat Prescriptions​ ❌ Sexual Health Issues​ ❌ Blood tests  Alternative Services​ GP (long standing complaints)​ NHS 111 (prescriptions)​ Pharmacy (Emergency contraception or vaccines 999 (stroke, heart attack)​  </vt:lpstr>
      <vt:lpstr> ​ </vt:lpstr>
      <vt:lpstr>     Who Can Use the Service?  👨‍👩‍👧 People aged 2+ (Soho over 16yrs) 🌍 Overseas visitors (charge only for medications if required) 🏥 People without a GP 🏷️No cost 🗣️Non-English speaking (Clinicians can access translation services during assessments) </vt:lpstr>
      <vt:lpstr>Where are they based?  Soho (Open 8-8 Monday-Friday and 10-8 Saturday and Sunday) Soho Health Centre, 1 Frith St, Soho W1D 3HZ  Closest tube: Tottenham Court Road  St Charles (Open 8-8 every day) St Charles Hospital, Exmoor St, W10 6DZ Closest tube: Ladbrook Grove  Please note: Xray facilities at this centre only  Parsons Green (Open 8-8 Monday to Friday and 9-1.30 Saturday and Sunday) Parsons Gren Health Centre, 5-7 Parsons Green, SW6 4UL  Closest tube: Parsons Green 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User Guide</dc:creator>
  <cp:lastModifiedBy>HAMILTON, Joanne (CENTRAL LONDON COMMUNITY HEALTHCARE NHS TRUST)</cp:lastModifiedBy>
  <cp:revision>71</cp:revision>
  <dcterms:created xsi:type="dcterms:W3CDTF">2026-06-12T07:13:49Z</dcterms:created>
  <dcterms:modified xsi:type="dcterms:W3CDTF">2026-08-06T09:28:46Z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0x010100A66326E1111D89438A3085FDE9A5FD0F</vt:lpwstr>
  </property>
  <property fmtid="{D5CDD505-2E9C-101B-9397-08002B2CF9AE}" pid="3" name="MediaServiceImageTags">
    <vt:lpwstr/>
  </property>
</Properties>
</file>