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5"/>
  </p:notesMasterIdLst>
  <p:sldIdLst>
    <p:sldId id="258" r:id="rId5"/>
    <p:sldId id="323" r:id="rId6"/>
    <p:sldId id="264" r:id="rId7"/>
    <p:sldId id="313" r:id="rId8"/>
    <p:sldId id="318" r:id="rId9"/>
    <p:sldId id="322" r:id="rId10"/>
    <p:sldId id="317" r:id="rId11"/>
    <p:sldId id="320" r:id="rId12"/>
    <p:sldId id="321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CAE42C-FE16-D5B8-4DDC-41F52A0879D1}" name="Amy Hickman" initials="AH" userId="S::amy.hickman@breastcancernow.org::d88c3506-7250-4c77-994a-bfde26c02d67" providerId="AD"/>
  <p188:author id="{64193660-EF25-CDF5-519B-908EA421E0B6}" name="Daisy Lindlar" initials="DL" userId="S::daisy.lindlar@breastcancernow.org::2ddf42d2-066e-42fe-8266-cc45cf3656b4" providerId="AD"/>
  <p188:author id="{3B725367-FF42-5D6C-F302-CC0FF39A1D17}" name="Fi Anderson" initials="FA" userId="S::fiona.anderson@breastcancernow.org::36797e6c-5de1-4243-b617-4e6f7eddbd0d" providerId="AD"/>
  <p188:author id="{D4684075-3CC6-D4A9-B96A-101FDECA2B75}" name="Manveet Basra" initials="MB" userId="S::Manveet.Basra@breastcancernow.org::3a6585db-2153-4dd8-b348-caca636baed9" providerId="AD"/>
  <p188:author id="{55B74C7F-09CA-41DC-3377-093F487414F4}" name="Amy Hickman" initials="AH" userId="S::Amy.Hickman@breastcancernow.org::d88c3506-7250-4c77-994a-bfde26c02d67" providerId="AD"/>
  <p188:author id="{9796C1E2-BF0A-5CC9-43D6-6E74C9AEC9CF}" name="Jason Biss" initials="JB" userId="S::jason.biss@breastcancernow.org::e440feda-bf1d-4121-af2a-ab6a9207d0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DEBCD"/>
    <a:srgbClr val="FDEAEF"/>
    <a:srgbClr val="FAD6DF"/>
    <a:srgbClr val="FFF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613A4-E29E-4AC8-B754-31CE2493D51B}" v="1" dt="2025-09-17T15:21:29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75" autoAdjust="0"/>
  </p:normalViewPr>
  <p:slideViewPr>
    <p:cSldViewPr snapToGrid="0">
      <p:cViewPr varScale="1">
        <p:scale>
          <a:sx n="57" d="100"/>
          <a:sy n="57" d="100"/>
        </p:scale>
        <p:origin x="9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Reid" userId="ba006757-ce38-4fd0-8b7a-2f4492696b80" providerId="ADAL" clId="{D1823377-456B-4501-BA21-25903AE2805C}"/>
    <pc:docChg chg="modSld">
      <pc:chgData name="Maya Reid" userId="ba006757-ce38-4fd0-8b7a-2f4492696b80" providerId="ADAL" clId="{D1823377-456B-4501-BA21-25903AE2805C}" dt="2025-08-27T09:18:11.863" v="6" actId="20577"/>
      <pc:docMkLst>
        <pc:docMk/>
      </pc:docMkLst>
      <pc:sldChg chg="modSp mod">
        <pc:chgData name="Maya Reid" userId="ba006757-ce38-4fd0-8b7a-2f4492696b80" providerId="ADAL" clId="{D1823377-456B-4501-BA21-25903AE2805C}" dt="2025-08-27T09:18:11.863" v="6" actId="20577"/>
        <pc:sldMkLst>
          <pc:docMk/>
          <pc:sldMk cId="1917527742" sldId="264"/>
        </pc:sldMkLst>
        <pc:spChg chg="mod">
          <ac:chgData name="Maya Reid" userId="ba006757-ce38-4fd0-8b7a-2f4492696b80" providerId="ADAL" clId="{D1823377-456B-4501-BA21-25903AE2805C}" dt="2025-08-27T09:18:11.863" v="6" actId="20577"/>
          <ac:spMkLst>
            <pc:docMk/>
            <pc:sldMk cId="1917527742" sldId="264"/>
            <ac:spMk id="4" creationId="{0FCC7D11-F90A-57D0-E9FE-22F7B6D099D4}"/>
          </ac:spMkLst>
        </pc:spChg>
      </pc:sldChg>
    </pc:docChg>
  </pc:docChgLst>
  <pc:docChgLst>
    <pc:chgData name="Maya Reid" userId="ba006757-ce38-4fd0-8b7a-2f4492696b80" providerId="ADAL" clId="{96E9EAC0-1AA0-42C3-8873-D277EEDFBA59}"/>
    <pc:docChg chg="undo custSel addSld delSld modSld sldOrd">
      <pc:chgData name="Maya Reid" userId="ba006757-ce38-4fd0-8b7a-2f4492696b80" providerId="ADAL" clId="{96E9EAC0-1AA0-42C3-8873-D277EEDFBA59}" dt="2025-08-19T10:15:30.571" v="3770" actId="20577"/>
      <pc:docMkLst>
        <pc:docMk/>
      </pc:docMkLst>
      <pc:sldChg chg="modSp mod">
        <pc:chgData name="Maya Reid" userId="ba006757-ce38-4fd0-8b7a-2f4492696b80" providerId="ADAL" clId="{96E9EAC0-1AA0-42C3-8873-D277EEDFBA59}" dt="2025-08-19T10:08:30.026" v="3547" actId="20577"/>
        <pc:sldMkLst>
          <pc:docMk/>
          <pc:sldMk cId="423258885" sldId="258"/>
        </pc:sldMkLst>
        <pc:spChg chg="mod">
          <ac:chgData name="Maya Reid" userId="ba006757-ce38-4fd0-8b7a-2f4492696b80" providerId="ADAL" clId="{96E9EAC0-1AA0-42C3-8873-D277EEDFBA59}" dt="2025-08-19T10:08:30.026" v="3547" actId="20577"/>
          <ac:spMkLst>
            <pc:docMk/>
            <pc:sldMk cId="423258885" sldId="258"/>
            <ac:spMk id="2" creationId="{1EBDBDED-D952-42CD-91D7-04A532874CE2}"/>
          </ac:spMkLst>
        </pc:spChg>
      </pc:sldChg>
      <pc:sldChg chg="modSp mod">
        <pc:chgData name="Maya Reid" userId="ba006757-ce38-4fd0-8b7a-2f4492696b80" providerId="ADAL" clId="{96E9EAC0-1AA0-42C3-8873-D277EEDFBA59}" dt="2025-08-19T10:10:31.981" v="3607" actId="1076"/>
        <pc:sldMkLst>
          <pc:docMk/>
          <pc:sldMk cId="1917527742" sldId="264"/>
        </pc:sldMkLst>
        <pc:spChg chg="mod">
          <ac:chgData name="Maya Reid" userId="ba006757-ce38-4fd0-8b7a-2f4492696b80" providerId="ADAL" clId="{96E9EAC0-1AA0-42C3-8873-D277EEDFBA59}" dt="2025-08-19T10:10:21.498" v="3601" actId="1076"/>
          <ac:spMkLst>
            <pc:docMk/>
            <pc:sldMk cId="1917527742" sldId="264"/>
            <ac:spMk id="4" creationId="{0FCC7D11-F90A-57D0-E9FE-22F7B6D099D4}"/>
          </ac:spMkLst>
        </pc:spChg>
        <pc:spChg chg="mod">
          <ac:chgData name="Maya Reid" userId="ba006757-ce38-4fd0-8b7a-2f4492696b80" providerId="ADAL" clId="{96E9EAC0-1AA0-42C3-8873-D277EEDFBA59}" dt="2025-08-19T10:10:31.981" v="3607" actId="1076"/>
          <ac:spMkLst>
            <pc:docMk/>
            <pc:sldMk cId="1917527742" sldId="264"/>
            <ac:spMk id="6" creationId="{D6BB4854-8B50-3BAD-1BA9-2625CCDE885F}"/>
          </ac:spMkLst>
        </pc:spChg>
      </pc:sldChg>
      <pc:sldChg chg="delSp modSp del mod">
        <pc:chgData name="Maya Reid" userId="ba006757-ce38-4fd0-8b7a-2f4492696b80" providerId="ADAL" clId="{96E9EAC0-1AA0-42C3-8873-D277EEDFBA59}" dt="2025-08-15T13:05:05.253" v="400" actId="2696"/>
        <pc:sldMkLst>
          <pc:docMk/>
          <pc:sldMk cId="1680101591" sldId="310"/>
        </pc:sldMkLst>
      </pc:sldChg>
      <pc:sldChg chg="addSp delSp modSp mod ord">
        <pc:chgData name="Maya Reid" userId="ba006757-ce38-4fd0-8b7a-2f4492696b80" providerId="ADAL" clId="{96E9EAC0-1AA0-42C3-8873-D277EEDFBA59}" dt="2025-08-19T10:11:03.989" v="3609"/>
        <pc:sldMkLst>
          <pc:docMk/>
          <pc:sldMk cId="3808468040" sldId="313"/>
        </pc:sldMkLst>
        <pc:spChg chg="add mod">
          <ac:chgData name="Maya Reid" userId="ba006757-ce38-4fd0-8b7a-2f4492696b80" providerId="ADAL" clId="{96E9EAC0-1AA0-42C3-8873-D277EEDFBA59}" dt="2025-08-18T11:25:48.707" v="2845" actId="1076"/>
          <ac:spMkLst>
            <pc:docMk/>
            <pc:sldMk cId="3808468040" sldId="313"/>
            <ac:spMk id="8" creationId="{F70D1E3A-FF88-BCB8-681A-94FEC2B443C4}"/>
          </ac:spMkLst>
        </pc:spChg>
        <pc:spChg chg="mod">
          <ac:chgData name="Maya Reid" userId="ba006757-ce38-4fd0-8b7a-2f4492696b80" providerId="ADAL" clId="{96E9EAC0-1AA0-42C3-8873-D277EEDFBA59}" dt="2025-08-18T09:49:37.907" v="686" actId="1076"/>
          <ac:spMkLst>
            <pc:docMk/>
            <pc:sldMk cId="3808468040" sldId="313"/>
            <ac:spMk id="10" creationId="{327A5F72-C33B-07BC-D2B9-EA176952C751}"/>
          </ac:spMkLst>
        </pc:spChg>
        <pc:picChg chg="mod">
          <ac:chgData name="Maya Reid" userId="ba006757-ce38-4fd0-8b7a-2f4492696b80" providerId="ADAL" clId="{96E9EAC0-1AA0-42C3-8873-D277EEDFBA59}" dt="2025-08-18T09:49:41.577" v="687" actId="1076"/>
          <ac:picMkLst>
            <pc:docMk/>
            <pc:sldMk cId="3808468040" sldId="313"/>
            <ac:picMk id="50" creationId="{293D8451-DFD9-085A-67BA-D02B66717F22}"/>
          </ac:picMkLst>
        </pc:picChg>
        <pc:picChg chg="mod">
          <ac:chgData name="Maya Reid" userId="ba006757-ce38-4fd0-8b7a-2f4492696b80" providerId="ADAL" clId="{96E9EAC0-1AA0-42C3-8873-D277EEDFBA59}" dt="2025-08-18T09:49:46.175" v="689" actId="14100"/>
          <ac:picMkLst>
            <pc:docMk/>
            <pc:sldMk cId="3808468040" sldId="313"/>
            <ac:picMk id="51" creationId="{947FEE7E-4837-0970-F744-DD924C49781B}"/>
          </ac:picMkLst>
        </pc:picChg>
      </pc:sldChg>
      <pc:sldChg chg="addSp delSp modSp mod">
        <pc:chgData name="Maya Reid" userId="ba006757-ce38-4fd0-8b7a-2f4492696b80" providerId="ADAL" clId="{96E9EAC0-1AA0-42C3-8873-D277EEDFBA59}" dt="2025-08-18T12:57:17.930" v="3438" actId="255"/>
        <pc:sldMkLst>
          <pc:docMk/>
          <pc:sldMk cId="703594607" sldId="317"/>
        </pc:sldMkLst>
        <pc:spChg chg="mod">
          <ac:chgData name="Maya Reid" userId="ba006757-ce38-4fd0-8b7a-2f4492696b80" providerId="ADAL" clId="{96E9EAC0-1AA0-42C3-8873-D277EEDFBA59}" dt="2025-08-18T12:57:17.930" v="3438" actId="255"/>
          <ac:spMkLst>
            <pc:docMk/>
            <pc:sldMk cId="703594607" sldId="317"/>
            <ac:spMk id="7" creationId="{1C2B5EEB-B50C-57A7-585E-50D86DA930E3}"/>
          </ac:spMkLst>
        </pc:spChg>
        <pc:spChg chg="mod">
          <ac:chgData name="Maya Reid" userId="ba006757-ce38-4fd0-8b7a-2f4492696b80" providerId="ADAL" clId="{96E9EAC0-1AA0-42C3-8873-D277EEDFBA59}" dt="2025-08-18T11:16:32.161" v="1650" actId="20577"/>
          <ac:spMkLst>
            <pc:docMk/>
            <pc:sldMk cId="703594607" sldId="317"/>
            <ac:spMk id="10" creationId="{674A2F6C-7A95-F78F-EA92-8B5F7E9409D4}"/>
          </ac:spMkLst>
        </pc:spChg>
        <pc:picChg chg="add mod modCrop">
          <ac:chgData name="Maya Reid" userId="ba006757-ce38-4fd0-8b7a-2f4492696b80" providerId="ADAL" clId="{96E9EAC0-1AA0-42C3-8873-D277EEDFBA59}" dt="2025-08-18T12:51:07.498" v="3405" actId="1076"/>
          <ac:picMkLst>
            <pc:docMk/>
            <pc:sldMk cId="703594607" sldId="317"/>
            <ac:picMk id="3" creationId="{FBD1F396-F3C1-2681-1656-5490DFD4D883}"/>
          </ac:picMkLst>
        </pc:picChg>
      </pc:sldChg>
      <pc:sldChg chg="modSp mod">
        <pc:chgData name="Maya Reid" userId="ba006757-ce38-4fd0-8b7a-2f4492696b80" providerId="ADAL" clId="{96E9EAC0-1AA0-42C3-8873-D277EEDFBA59}" dt="2025-08-18T12:56:53.702" v="3436" actId="5793"/>
        <pc:sldMkLst>
          <pc:docMk/>
          <pc:sldMk cId="1862343428" sldId="318"/>
        </pc:sldMkLst>
        <pc:spChg chg="mod">
          <ac:chgData name="Maya Reid" userId="ba006757-ce38-4fd0-8b7a-2f4492696b80" providerId="ADAL" clId="{96E9EAC0-1AA0-42C3-8873-D277EEDFBA59}" dt="2025-08-18T12:56:53.702" v="3436" actId="5793"/>
          <ac:spMkLst>
            <pc:docMk/>
            <pc:sldMk cId="1862343428" sldId="318"/>
            <ac:spMk id="7" creationId="{9B20F589-C630-C477-7C33-59A0FBD2A725}"/>
          </ac:spMkLst>
        </pc:spChg>
      </pc:sldChg>
      <pc:sldChg chg="addSp delSp modSp new mod">
        <pc:chgData name="Maya Reid" userId="ba006757-ce38-4fd0-8b7a-2f4492696b80" providerId="ADAL" clId="{96E9EAC0-1AA0-42C3-8873-D277EEDFBA59}" dt="2025-08-18T12:53:37.349" v="3416" actId="2711"/>
        <pc:sldMkLst>
          <pc:docMk/>
          <pc:sldMk cId="2017218557" sldId="319"/>
        </pc:sldMkLst>
        <pc:spChg chg="mod">
          <ac:chgData name="Maya Reid" userId="ba006757-ce38-4fd0-8b7a-2f4492696b80" providerId="ADAL" clId="{96E9EAC0-1AA0-42C3-8873-D277EEDFBA59}" dt="2025-08-18T12:53:37.349" v="3416" actId="2711"/>
          <ac:spMkLst>
            <pc:docMk/>
            <pc:sldMk cId="2017218557" sldId="319"/>
            <ac:spMk id="3" creationId="{08FB4767-DE18-D8E3-31FC-A3BCA2040632}"/>
          </ac:spMkLst>
        </pc:spChg>
      </pc:sldChg>
      <pc:sldChg chg="new del">
        <pc:chgData name="Maya Reid" userId="ba006757-ce38-4fd0-8b7a-2f4492696b80" providerId="ADAL" clId="{96E9EAC0-1AA0-42C3-8873-D277EEDFBA59}" dt="2025-08-18T09:45:44.689" v="589" actId="680"/>
        <pc:sldMkLst>
          <pc:docMk/>
          <pc:sldMk cId="1263988945" sldId="320"/>
        </pc:sldMkLst>
      </pc:sldChg>
      <pc:sldChg chg="addSp delSp modSp add mod">
        <pc:chgData name="Maya Reid" userId="ba006757-ce38-4fd0-8b7a-2f4492696b80" providerId="ADAL" clId="{96E9EAC0-1AA0-42C3-8873-D277EEDFBA59}" dt="2025-08-18T12:55:33.013" v="3430" actId="1076"/>
        <pc:sldMkLst>
          <pc:docMk/>
          <pc:sldMk cId="2425996807" sldId="320"/>
        </pc:sldMkLst>
        <pc:spChg chg="mod">
          <ac:chgData name="Maya Reid" userId="ba006757-ce38-4fd0-8b7a-2f4492696b80" providerId="ADAL" clId="{96E9EAC0-1AA0-42C3-8873-D277EEDFBA59}" dt="2025-08-18T11:15:50.510" v="1631" actId="1076"/>
          <ac:spMkLst>
            <pc:docMk/>
            <pc:sldMk cId="2425996807" sldId="320"/>
            <ac:spMk id="7" creationId="{FB3D64E3-36BE-3D84-1904-570A40116F7C}"/>
          </ac:spMkLst>
        </pc:spChg>
        <pc:picChg chg="add mod modCrop">
          <ac:chgData name="Maya Reid" userId="ba006757-ce38-4fd0-8b7a-2f4492696b80" providerId="ADAL" clId="{96E9EAC0-1AA0-42C3-8873-D277EEDFBA59}" dt="2025-08-18T12:55:33.013" v="3430" actId="1076"/>
          <ac:picMkLst>
            <pc:docMk/>
            <pc:sldMk cId="2425996807" sldId="320"/>
            <ac:picMk id="5" creationId="{8E4CD1D8-C512-4CDF-E867-5CAB371A6D6D}"/>
          </ac:picMkLst>
        </pc:picChg>
      </pc:sldChg>
      <pc:sldChg chg="addSp delSp modSp new mod">
        <pc:chgData name="Maya Reid" userId="ba006757-ce38-4fd0-8b7a-2f4492696b80" providerId="ADAL" clId="{96E9EAC0-1AA0-42C3-8873-D277EEDFBA59}" dt="2025-08-18T12:57:38.999" v="3442" actId="27636"/>
        <pc:sldMkLst>
          <pc:docMk/>
          <pc:sldMk cId="3984268366" sldId="321"/>
        </pc:sldMkLst>
        <pc:spChg chg="mod">
          <ac:chgData name="Maya Reid" userId="ba006757-ce38-4fd0-8b7a-2f4492696b80" providerId="ADAL" clId="{96E9EAC0-1AA0-42C3-8873-D277EEDFBA59}" dt="2025-08-18T12:53:43.794" v="3417" actId="2711"/>
          <ac:spMkLst>
            <pc:docMk/>
            <pc:sldMk cId="3984268366" sldId="321"/>
            <ac:spMk id="2" creationId="{AFF5FA1F-DB3D-DBEC-5385-6D45AC02A380}"/>
          </ac:spMkLst>
        </pc:spChg>
        <pc:spChg chg="mod">
          <ac:chgData name="Maya Reid" userId="ba006757-ce38-4fd0-8b7a-2f4492696b80" providerId="ADAL" clId="{96E9EAC0-1AA0-42C3-8873-D277EEDFBA59}" dt="2025-08-18T12:57:38.999" v="3442" actId="27636"/>
          <ac:spMkLst>
            <pc:docMk/>
            <pc:sldMk cId="3984268366" sldId="321"/>
            <ac:spMk id="3" creationId="{D48BFAFD-D41C-EFAE-79BE-D11FE6C71948}"/>
          </ac:spMkLst>
        </pc:spChg>
        <pc:picChg chg="add mod">
          <ac:chgData name="Maya Reid" userId="ba006757-ce38-4fd0-8b7a-2f4492696b80" providerId="ADAL" clId="{96E9EAC0-1AA0-42C3-8873-D277EEDFBA59}" dt="2025-08-18T12:55:12.696" v="3423"/>
          <ac:picMkLst>
            <pc:docMk/>
            <pc:sldMk cId="3984268366" sldId="321"/>
            <ac:picMk id="5" creationId="{EAECC8C1-3089-82CD-A140-A9038EC32B7B}"/>
          </ac:picMkLst>
        </pc:picChg>
      </pc:sldChg>
      <pc:sldChg chg="addSp delSp modSp add mod ord">
        <pc:chgData name="Maya Reid" userId="ba006757-ce38-4fd0-8b7a-2f4492696b80" providerId="ADAL" clId="{96E9EAC0-1AA0-42C3-8873-D277EEDFBA59}" dt="2025-08-19T10:15:30.571" v="3770" actId="20577"/>
        <pc:sldMkLst>
          <pc:docMk/>
          <pc:sldMk cId="1790060065" sldId="322"/>
        </pc:sldMkLst>
        <pc:spChg chg="mod">
          <ac:chgData name="Maya Reid" userId="ba006757-ce38-4fd0-8b7a-2f4492696b80" providerId="ADAL" clId="{96E9EAC0-1AA0-42C3-8873-D277EEDFBA59}" dt="2025-08-19T10:15:30.571" v="3770" actId="20577"/>
          <ac:spMkLst>
            <pc:docMk/>
            <pc:sldMk cId="1790060065" sldId="322"/>
            <ac:spMk id="7" creationId="{8F007AA8-9CE5-336E-49BA-18EBA41C06D0}"/>
          </ac:spMkLst>
        </pc:spChg>
        <pc:spChg chg="mod">
          <ac:chgData name="Maya Reid" userId="ba006757-ce38-4fd0-8b7a-2f4492696b80" providerId="ADAL" clId="{96E9EAC0-1AA0-42C3-8873-D277EEDFBA59}" dt="2025-08-18T11:18:20.855" v="1728" actId="20577"/>
          <ac:spMkLst>
            <pc:docMk/>
            <pc:sldMk cId="1790060065" sldId="322"/>
            <ac:spMk id="10" creationId="{3FF8FEBA-2F80-F0D4-C8C2-F002B493FE1F}"/>
          </ac:spMkLst>
        </pc:spChg>
        <pc:picChg chg="add mod modCrop">
          <ac:chgData name="Maya Reid" userId="ba006757-ce38-4fd0-8b7a-2f4492696b80" providerId="ADAL" clId="{96E9EAC0-1AA0-42C3-8873-D277EEDFBA59}" dt="2025-08-18T12:52:52.364" v="3415" actId="1076"/>
          <ac:picMkLst>
            <pc:docMk/>
            <pc:sldMk cId="1790060065" sldId="322"/>
            <ac:picMk id="8" creationId="{856BF9E6-B2D5-EA0E-061D-F2DAAE408C7C}"/>
          </ac:picMkLst>
        </pc:picChg>
      </pc:sldChg>
      <pc:sldChg chg="addSp delSp modSp new mod">
        <pc:chgData name="Maya Reid" userId="ba006757-ce38-4fd0-8b7a-2f4492696b80" providerId="ADAL" clId="{96E9EAC0-1AA0-42C3-8873-D277EEDFBA59}" dt="2025-08-19T10:03:22.342" v="3446" actId="20577"/>
        <pc:sldMkLst>
          <pc:docMk/>
          <pc:sldMk cId="1908460359" sldId="323"/>
        </pc:sldMkLst>
        <pc:spChg chg="mod">
          <ac:chgData name="Maya Reid" userId="ba006757-ce38-4fd0-8b7a-2f4492696b80" providerId="ADAL" clId="{96E9EAC0-1AA0-42C3-8873-D277EEDFBA59}" dt="2025-08-19T10:02:49.626" v="3443" actId="2711"/>
          <ac:spMkLst>
            <pc:docMk/>
            <pc:sldMk cId="1908460359" sldId="323"/>
            <ac:spMk id="2" creationId="{F10ACC2E-8535-2EBA-3F10-758D3CF82A90}"/>
          </ac:spMkLst>
        </pc:spChg>
        <pc:spChg chg="mod">
          <ac:chgData name="Maya Reid" userId="ba006757-ce38-4fd0-8b7a-2f4492696b80" providerId="ADAL" clId="{96E9EAC0-1AA0-42C3-8873-D277EEDFBA59}" dt="2025-08-18T12:47:50.897" v="3388" actId="2711"/>
          <ac:spMkLst>
            <pc:docMk/>
            <pc:sldMk cId="1908460359" sldId="323"/>
            <ac:spMk id="4" creationId="{C17C96FB-57D8-A6BC-CEDF-6F130CF71687}"/>
          </ac:spMkLst>
        </pc:spChg>
        <pc:spChg chg="mod">
          <ac:chgData name="Maya Reid" userId="ba006757-ce38-4fd0-8b7a-2f4492696b80" providerId="ADAL" clId="{96E9EAC0-1AA0-42C3-8873-D277EEDFBA59}" dt="2025-08-19T10:03:22.342" v="3446" actId="20577"/>
          <ac:spMkLst>
            <pc:docMk/>
            <pc:sldMk cId="1908460359" sldId="323"/>
            <ac:spMk id="5" creationId="{E13CD406-48DF-0A9A-3B9E-4E1D3DD24B2A}"/>
          </ac:spMkLst>
        </pc:spChg>
        <pc:picChg chg="add mod">
          <ac:chgData name="Maya Reid" userId="ba006757-ce38-4fd0-8b7a-2f4492696b80" providerId="ADAL" clId="{96E9EAC0-1AA0-42C3-8873-D277EEDFBA59}" dt="2025-08-18T12:45:07.684" v="3316" actId="1076"/>
          <ac:picMkLst>
            <pc:docMk/>
            <pc:sldMk cId="1908460359" sldId="323"/>
            <ac:picMk id="7" creationId="{05DC4034-C566-A720-9A83-DB1696DB0D03}"/>
          </ac:picMkLst>
        </pc:picChg>
      </pc:sldChg>
    </pc:docChg>
  </pc:docChgLst>
  <pc:docChgLst>
    <pc:chgData name="BME Health Forum" userId="2706835aa78d951d" providerId="LiveId" clId="{84C86E1E-977D-41B8-81A0-6D281CC8921A}"/>
    <pc:docChg chg="modSld">
      <pc:chgData name="BME Health Forum" userId="2706835aa78d951d" providerId="LiveId" clId="{84C86E1E-977D-41B8-81A0-6D281CC8921A}" dt="2025-09-17T15:22:52.617" v="1" actId="1076"/>
      <pc:docMkLst>
        <pc:docMk/>
      </pc:docMkLst>
      <pc:sldChg chg="modSp mod">
        <pc:chgData name="BME Health Forum" userId="2706835aa78d951d" providerId="LiveId" clId="{84C86E1E-977D-41B8-81A0-6D281CC8921A}" dt="2025-09-17T15:22:52.617" v="1" actId="1076"/>
        <pc:sldMkLst>
          <pc:docMk/>
          <pc:sldMk cId="1917527742" sldId="264"/>
        </pc:sldMkLst>
        <pc:spChg chg="mod">
          <ac:chgData name="BME Health Forum" userId="2706835aa78d951d" providerId="LiveId" clId="{84C86E1E-977D-41B8-81A0-6D281CC8921A}" dt="2025-09-17T15:22:52.617" v="1" actId="1076"/>
          <ac:spMkLst>
            <pc:docMk/>
            <pc:sldMk cId="1917527742" sldId="264"/>
            <ac:spMk id="4" creationId="{0FCC7D11-F90A-57D0-E9FE-22F7B6D099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08920-7BD1-407D-9E92-41DA020D3D28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0417" y="458788"/>
            <a:ext cx="5217166" cy="293465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493477"/>
            <a:ext cx="5486400" cy="51917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E400F-414A-4D4F-A474-154C65FC3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0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3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1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C077-73F2-E52C-AADE-98375143B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A1061-893C-C21E-1944-3B9D698E4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FED6C-2CE4-C7A4-D16B-3D3DCE4DD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667E1-BD1A-C832-4F09-C844F00AF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7AB31-6D07-4BE1-1D4A-32FE98BA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9368B-80F6-29ED-2569-80AC35F54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A42F6-8FF6-A53B-3DBC-C541AD5B8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B4DAB-22B7-3675-C74B-E018CDF93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C2DB-C4EB-B4F7-FEE4-A6AD09EAA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E7D3C-0099-C0A9-64B3-9140E7012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DF7A2-D2AA-0603-3BC7-0B535B64C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73080-1253-FD03-F2FB-54AD8F848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3C1E9-5AEF-2D90-902D-5FDB2B4C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E72E1-50DD-4D17-AA04-AB5CAEBCD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A67F17-C8A1-3710-3B46-F524D3673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4FB75-B75B-657B-0012-DED297552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8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6845-7F3E-AC8B-6BF1-CE5D4C3A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4702D-715B-0CF8-C26F-5E67D01B5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20738" y="458788"/>
            <a:ext cx="5216525" cy="29352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E44FA-3CF5-8DA3-7952-AF3BB011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EB359-B156-BDC0-4F84-9EF4CD574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E400F-414A-4D4F-A474-154C65FC36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9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2681-977B-4E2E-9D33-BF3D7BC3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90" y="2178121"/>
            <a:ext cx="3955907" cy="225079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5C3EB-4EF0-4CAE-98DC-DAAFE08B2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090" y="4517544"/>
            <a:ext cx="3955907" cy="887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988C4-3A6B-4F61-8DAC-6C4018563EB3}"/>
              </a:ext>
            </a:extLst>
          </p:cNvPr>
          <p:cNvSpPr/>
          <p:nvPr userDrawn="1"/>
        </p:nvSpPr>
        <p:spPr>
          <a:xfrm>
            <a:off x="181429" y="6255657"/>
            <a:ext cx="2423885" cy="5072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2A7E645-82EB-4766-862C-04125DFDC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5" y="509220"/>
            <a:ext cx="1550856" cy="8181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85472-7481-4D81-99DE-9671649BDD24}"/>
              </a:ext>
            </a:extLst>
          </p:cNvPr>
          <p:cNvSpPr/>
          <p:nvPr userDrawn="1"/>
        </p:nvSpPr>
        <p:spPr>
          <a:xfrm>
            <a:off x="10882265" y="6391747"/>
            <a:ext cx="1059256" cy="371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2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itle x Content x Stat [purpl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3A2406-633F-4FC4-9B26-979AD5A65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A8E7575-800A-45D5-990F-577A383BB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BF7FFC-019D-4749-8987-13D8AD9A1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826" y="2210540"/>
            <a:ext cx="3384617" cy="34090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582BCD-EC50-494F-933E-2EC8E41B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itle x Content x Pic [pink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EDAB09-7201-4065-A6A7-65954A1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737" y="2198451"/>
            <a:ext cx="5074162" cy="3570052"/>
          </a:xfrm>
          <a:custGeom>
            <a:avLst/>
            <a:gdLst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521701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975041 w 5451475"/>
              <a:gd name="connsiteY5" fmla="*/ 3935883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35884"/>
              <a:gd name="connsiteX1" fmla="*/ 657503 w 5451475"/>
              <a:gd name="connsiteY1" fmla="*/ 0 h 3935884"/>
              <a:gd name="connsiteX2" fmla="*/ 5056522 w 5451475"/>
              <a:gd name="connsiteY2" fmla="*/ 0 h 3935884"/>
              <a:gd name="connsiteX3" fmla="*/ 5451475 w 5451475"/>
              <a:gd name="connsiteY3" fmla="*/ 458327 h 3935884"/>
              <a:gd name="connsiteX4" fmla="*/ 5442421 w 5451475"/>
              <a:gd name="connsiteY4" fmla="*/ 3568092 h 3935884"/>
              <a:gd name="connsiteX5" fmla="*/ 4975041 w 5451475"/>
              <a:gd name="connsiteY5" fmla="*/ 3935883 h 3935884"/>
              <a:gd name="connsiteX6" fmla="*/ 422112 w 5451475"/>
              <a:gd name="connsiteY6" fmla="*/ 3935884 h 3935884"/>
              <a:gd name="connsiteX7" fmla="*/ 0 w 5451475"/>
              <a:gd name="connsiteY7" fmla="*/ 3287434 h 3935884"/>
              <a:gd name="connsiteX8" fmla="*/ 0 w 5451475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4984094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5074629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871 w 5461399"/>
              <a:gd name="connsiteY0" fmla="*/ 413060 h 3935884"/>
              <a:gd name="connsiteX1" fmla="*/ 66742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61399"/>
              <a:gd name="connsiteY0" fmla="*/ 413060 h 3935884"/>
              <a:gd name="connsiteX1" fmla="*/ 43203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70452"/>
              <a:gd name="connsiteY0" fmla="*/ 413060 h 3935884"/>
              <a:gd name="connsiteX1" fmla="*/ 432037 w 5470452"/>
              <a:gd name="connsiteY1" fmla="*/ 0 h 3935884"/>
              <a:gd name="connsiteX2" fmla="*/ 5066446 w 5470452"/>
              <a:gd name="connsiteY2" fmla="*/ 0 h 3935884"/>
              <a:gd name="connsiteX3" fmla="*/ 5461399 w 5470452"/>
              <a:gd name="connsiteY3" fmla="*/ 458327 h 3935884"/>
              <a:gd name="connsiteX4" fmla="*/ 5470452 w 5470452"/>
              <a:gd name="connsiteY4" fmla="*/ 3540988 h 3935884"/>
              <a:gd name="connsiteX5" fmla="*/ 5075500 w 5470452"/>
              <a:gd name="connsiteY5" fmla="*/ 3935883 h 3935884"/>
              <a:gd name="connsiteX6" fmla="*/ 432036 w 5470452"/>
              <a:gd name="connsiteY6" fmla="*/ 3935884 h 3935884"/>
              <a:gd name="connsiteX7" fmla="*/ 871 w 5470452"/>
              <a:gd name="connsiteY7" fmla="*/ 3522824 h 3935884"/>
              <a:gd name="connsiteX8" fmla="*/ 871 w 5470452"/>
              <a:gd name="connsiteY8" fmla="*/ 413060 h 39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0452" h="3935884">
                <a:moveTo>
                  <a:pt x="871" y="413060"/>
                </a:moveTo>
                <a:cubicBezTo>
                  <a:pt x="871" y="49931"/>
                  <a:pt x="68908" y="0"/>
                  <a:pt x="432037" y="0"/>
                </a:cubicBezTo>
                <a:lnTo>
                  <a:pt x="5066446" y="0"/>
                </a:lnTo>
                <a:cubicBezTo>
                  <a:pt x="5429575" y="0"/>
                  <a:pt x="5461399" y="95198"/>
                  <a:pt x="5461399" y="458327"/>
                </a:cubicBezTo>
                <a:cubicBezTo>
                  <a:pt x="5464417" y="1485881"/>
                  <a:pt x="5467434" y="2513434"/>
                  <a:pt x="5470452" y="3540988"/>
                </a:cubicBezTo>
                <a:cubicBezTo>
                  <a:pt x="5470452" y="3904117"/>
                  <a:pt x="5438629" y="3935883"/>
                  <a:pt x="5075500" y="3935883"/>
                </a:cubicBezTo>
                <a:lnTo>
                  <a:pt x="432036" y="3935884"/>
                </a:lnTo>
                <a:cubicBezTo>
                  <a:pt x="68907" y="3935884"/>
                  <a:pt x="871" y="3885953"/>
                  <a:pt x="871" y="3522824"/>
                </a:cubicBezTo>
                <a:cubicBezTo>
                  <a:pt x="3889" y="2567717"/>
                  <a:pt x="-2147" y="1368167"/>
                  <a:pt x="871" y="41306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63CBCC-6D63-44E1-A4E8-24F8C940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E86D28-18F3-40EB-B18B-6AA48129C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022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itle x Content x Pic [orang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EDAB09-7201-4065-A6A7-65954A1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737" y="2198451"/>
            <a:ext cx="5074162" cy="3570052"/>
          </a:xfrm>
          <a:custGeom>
            <a:avLst/>
            <a:gdLst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521701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975041 w 5451475"/>
              <a:gd name="connsiteY5" fmla="*/ 3935883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35884"/>
              <a:gd name="connsiteX1" fmla="*/ 657503 w 5451475"/>
              <a:gd name="connsiteY1" fmla="*/ 0 h 3935884"/>
              <a:gd name="connsiteX2" fmla="*/ 5056522 w 5451475"/>
              <a:gd name="connsiteY2" fmla="*/ 0 h 3935884"/>
              <a:gd name="connsiteX3" fmla="*/ 5451475 w 5451475"/>
              <a:gd name="connsiteY3" fmla="*/ 458327 h 3935884"/>
              <a:gd name="connsiteX4" fmla="*/ 5442421 w 5451475"/>
              <a:gd name="connsiteY4" fmla="*/ 3568092 h 3935884"/>
              <a:gd name="connsiteX5" fmla="*/ 4975041 w 5451475"/>
              <a:gd name="connsiteY5" fmla="*/ 3935883 h 3935884"/>
              <a:gd name="connsiteX6" fmla="*/ 422112 w 5451475"/>
              <a:gd name="connsiteY6" fmla="*/ 3935884 h 3935884"/>
              <a:gd name="connsiteX7" fmla="*/ 0 w 5451475"/>
              <a:gd name="connsiteY7" fmla="*/ 3287434 h 3935884"/>
              <a:gd name="connsiteX8" fmla="*/ 0 w 5451475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4984094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5074629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871 w 5461399"/>
              <a:gd name="connsiteY0" fmla="*/ 413060 h 3935884"/>
              <a:gd name="connsiteX1" fmla="*/ 66742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61399"/>
              <a:gd name="connsiteY0" fmla="*/ 413060 h 3935884"/>
              <a:gd name="connsiteX1" fmla="*/ 43203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70452"/>
              <a:gd name="connsiteY0" fmla="*/ 413060 h 3935884"/>
              <a:gd name="connsiteX1" fmla="*/ 432037 w 5470452"/>
              <a:gd name="connsiteY1" fmla="*/ 0 h 3935884"/>
              <a:gd name="connsiteX2" fmla="*/ 5066446 w 5470452"/>
              <a:gd name="connsiteY2" fmla="*/ 0 h 3935884"/>
              <a:gd name="connsiteX3" fmla="*/ 5461399 w 5470452"/>
              <a:gd name="connsiteY3" fmla="*/ 458327 h 3935884"/>
              <a:gd name="connsiteX4" fmla="*/ 5470452 w 5470452"/>
              <a:gd name="connsiteY4" fmla="*/ 3540988 h 3935884"/>
              <a:gd name="connsiteX5" fmla="*/ 5075500 w 5470452"/>
              <a:gd name="connsiteY5" fmla="*/ 3935883 h 3935884"/>
              <a:gd name="connsiteX6" fmla="*/ 432036 w 5470452"/>
              <a:gd name="connsiteY6" fmla="*/ 3935884 h 3935884"/>
              <a:gd name="connsiteX7" fmla="*/ 871 w 5470452"/>
              <a:gd name="connsiteY7" fmla="*/ 3522824 h 3935884"/>
              <a:gd name="connsiteX8" fmla="*/ 871 w 5470452"/>
              <a:gd name="connsiteY8" fmla="*/ 413060 h 39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0452" h="3935884">
                <a:moveTo>
                  <a:pt x="871" y="413060"/>
                </a:moveTo>
                <a:cubicBezTo>
                  <a:pt x="871" y="49931"/>
                  <a:pt x="68908" y="0"/>
                  <a:pt x="432037" y="0"/>
                </a:cubicBezTo>
                <a:lnTo>
                  <a:pt x="5066446" y="0"/>
                </a:lnTo>
                <a:cubicBezTo>
                  <a:pt x="5429575" y="0"/>
                  <a:pt x="5461399" y="95198"/>
                  <a:pt x="5461399" y="458327"/>
                </a:cubicBezTo>
                <a:cubicBezTo>
                  <a:pt x="5464417" y="1485881"/>
                  <a:pt x="5467434" y="2513434"/>
                  <a:pt x="5470452" y="3540988"/>
                </a:cubicBezTo>
                <a:cubicBezTo>
                  <a:pt x="5470452" y="3904117"/>
                  <a:pt x="5438629" y="3935883"/>
                  <a:pt x="5075500" y="3935883"/>
                </a:cubicBezTo>
                <a:lnTo>
                  <a:pt x="432036" y="3935884"/>
                </a:lnTo>
                <a:cubicBezTo>
                  <a:pt x="68907" y="3935884"/>
                  <a:pt x="871" y="3885953"/>
                  <a:pt x="871" y="3522824"/>
                </a:cubicBezTo>
                <a:cubicBezTo>
                  <a:pt x="3889" y="2567717"/>
                  <a:pt x="-2147" y="1368167"/>
                  <a:pt x="871" y="41306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F782EF-785E-4BE3-8FE0-608F3CAFB9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8FEA06-5EFF-4B05-9818-4FFDE81B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3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itle x Content x Stat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386315-E05E-4BAE-BF6D-E2AD5036A7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A9C4B5A-38E5-4F2E-A0C3-A99AE61F6B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325951"/>
            <a:ext cx="5051425" cy="3169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FC8EE9-C206-4DD7-8245-6981B46A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3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itle x Content x Stat [purpl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DB637-DFFE-468C-8CA8-C7D41CD5A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E884B6-2CB9-4015-8CB9-7F9C147C5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325951"/>
            <a:ext cx="5051425" cy="3169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25F853-D32C-4106-9819-147BE41B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84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itle x Content x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8F4813E-7C46-4089-B88E-0BCD4E0BE8AF}"/>
              </a:ext>
            </a:extLst>
          </p:cNvPr>
          <p:cNvSpPr/>
          <p:nvPr userDrawn="1"/>
        </p:nvSpPr>
        <p:spPr>
          <a:xfrm rot="905426" flipV="1">
            <a:off x="8778192" y="-2077684"/>
            <a:ext cx="416672" cy="3554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baseline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60540-4137-4925-BE20-FA226AAE66D0}"/>
              </a:ext>
            </a:extLst>
          </p:cNvPr>
          <p:cNvSpPr/>
          <p:nvPr userDrawn="1"/>
        </p:nvSpPr>
        <p:spPr>
          <a:xfrm rot="905426" flipV="1">
            <a:off x="9553753" y="-2082407"/>
            <a:ext cx="442048" cy="3809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baseline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A3557-84FA-4DB7-A86A-20E88F40BAC4}"/>
              </a:ext>
            </a:extLst>
          </p:cNvPr>
          <p:cNvSpPr/>
          <p:nvPr userDrawn="1"/>
        </p:nvSpPr>
        <p:spPr>
          <a:xfrm rot="905426" flipV="1">
            <a:off x="9163686" y="-2078419"/>
            <a:ext cx="434099" cy="3664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baseline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0EDBE-C0E0-4879-BD79-C69B206883AF}"/>
              </a:ext>
            </a:extLst>
          </p:cNvPr>
          <p:cNvSpPr/>
          <p:nvPr userDrawn="1"/>
        </p:nvSpPr>
        <p:spPr>
          <a:xfrm>
            <a:off x="8066638" y="1638677"/>
            <a:ext cx="1539089" cy="5018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DFFF4B-4AA4-440D-B873-762AF79C8D5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10771" y="568319"/>
            <a:ext cx="7128716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A9A7675-65FB-42F5-91E3-A032185AE4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7671" y="1860310"/>
            <a:ext cx="4268886" cy="4268886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4FE80EC-961B-4303-BF78-8ED68C36F82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945429" y="2140546"/>
            <a:ext cx="3773873" cy="377387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32D65-5375-437B-9DD7-3D58A26BDB83}"/>
              </a:ext>
            </a:extLst>
          </p:cNvPr>
          <p:cNvSpPr/>
          <p:nvPr userDrawn="1"/>
        </p:nvSpPr>
        <p:spPr>
          <a:xfrm>
            <a:off x="8193385" y="1729214"/>
            <a:ext cx="1294646" cy="1965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0A8CFC-E892-4278-A4E7-FB45DA5B0CC5}"/>
              </a:ext>
            </a:extLst>
          </p:cNvPr>
          <p:cNvSpPr/>
          <p:nvPr userDrawn="1"/>
        </p:nvSpPr>
        <p:spPr>
          <a:xfrm rot="20694574">
            <a:off x="7808062" y="-1465857"/>
            <a:ext cx="416672" cy="3554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baseline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DBFC3-7107-4CAF-93B4-75F0F9542ADB}"/>
              </a:ext>
            </a:extLst>
          </p:cNvPr>
          <p:cNvSpPr/>
          <p:nvPr userDrawn="1"/>
        </p:nvSpPr>
        <p:spPr>
          <a:xfrm rot="20694574">
            <a:off x="8583623" y="-1715958"/>
            <a:ext cx="442048" cy="3809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ED88B9-533A-4E60-9796-081F9DD15C53}"/>
              </a:ext>
            </a:extLst>
          </p:cNvPr>
          <p:cNvSpPr/>
          <p:nvPr userDrawn="1"/>
        </p:nvSpPr>
        <p:spPr>
          <a:xfrm rot="20694574">
            <a:off x="8193556" y="-1575343"/>
            <a:ext cx="434099" cy="3664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027D0C-959D-4440-82F8-5FCF4F51DBC9}"/>
              </a:ext>
            </a:extLst>
          </p:cNvPr>
          <p:cNvSpPr/>
          <p:nvPr userDrawn="1"/>
        </p:nvSpPr>
        <p:spPr>
          <a:xfrm>
            <a:off x="8074501" y="1925770"/>
            <a:ext cx="1473689" cy="186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1F845F-5D35-4CC1-B7AE-4F19FA5BEE1B}"/>
              </a:ext>
            </a:extLst>
          </p:cNvPr>
          <p:cNvSpPr/>
          <p:nvPr userDrawn="1"/>
        </p:nvSpPr>
        <p:spPr>
          <a:xfrm>
            <a:off x="9488030" y="1673785"/>
            <a:ext cx="97978" cy="35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8EB57CD-85F1-43F2-90EF-7FB18F1003E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358120-DC07-4C66-8DAE-8F56D50E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0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Title x Content [left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86B06-5F00-4084-9629-9A43B018B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6C091F-4003-4338-B915-3B7F916E0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027584"/>
            <a:ext cx="5459189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D32DA2-81BA-4C28-8E6B-65FD704B6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641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Title x Content [2 col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86B06-5F00-4084-9629-9A43B018B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D32DA2-81BA-4C28-8E6B-65FD704B6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594267-CA7F-49A1-A49B-E94D9123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706" y="2027583"/>
            <a:ext cx="5655363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405F6C-3D0D-41BA-A309-3FE588F48F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930" y="2019330"/>
            <a:ext cx="5668026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6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Title x Content [cent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7216-85D6-4232-8C07-8B6812E5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856" y="2027584"/>
            <a:ext cx="5710136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685" y="568319"/>
            <a:ext cx="9656580" cy="883833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000DA-760B-4EC8-96F4-4F8D30E3B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07528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Title x Content x Pic [purpl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ECF860-B354-42E9-BA89-F03E46194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2228" y="2261746"/>
            <a:ext cx="3367087" cy="336708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893E7C-93D8-4744-A670-5D360E18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42867A-F780-4955-99B6-F6DFDE1A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5AFE2E-E16C-4013-BE85-EE1E9DD97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148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Section Head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DEFB1C-DA00-4D61-8C8C-EBBA68F84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71" y="3069126"/>
            <a:ext cx="11015870" cy="50699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48A783-52FD-4EC3-AC7D-09F18B97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2007806"/>
            <a:ext cx="11015870" cy="88383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3AED9-6F39-4654-B034-7FC87006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64" y="6311900"/>
            <a:ext cx="2212817" cy="42148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48E2B7-D54A-43DA-9EBE-C3AC2280A50C}"/>
              </a:ext>
            </a:extLst>
          </p:cNvPr>
          <p:cNvSpPr txBox="1">
            <a:spLocks/>
          </p:cNvSpPr>
          <p:nvPr userDrawn="1"/>
        </p:nvSpPr>
        <p:spPr>
          <a:xfrm>
            <a:off x="10380573" y="6521387"/>
            <a:ext cx="1588882" cy="2506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>
                <a:solidFill>
                  <a:srgbClr val="FFFFFF"/>
                </a:solidFill>
                <a:latin typeface="Work Sans SemiBold" panose="00000700000000000000" pitchFamily="2" charset="0"/>
              </a:rPr>
              <a:t>We’re here</a:t>
            </a:r>
            <a:endParaRPr lang="en-GB" sz="1200" b="1">
              <a:solidFill>
                <a:srgbClr val="FFFFFF"/>
              </a:solidFill>
              <a:latin typeface="Work Sa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6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Title x Content x Pic [orang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ECF860-B354-42E9-BA89-F03E46194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2228" y="2261746"/>
            <a:ext cx="3367087" cy="336708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3A2406-633F-4FC4-9B26-979AD5A65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A8E7575-800A-45D5-990F-577A383BB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0D458D-2E9B-4AD8-ABAE-8B0415D0F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16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Title x Content x Stat [pink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4E3EE6-08FA-45AD-840F-F3431DE9D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3F5861-008C-472E-9A4A-C3E9386C41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E5828C0-C7A4-4319-A6F1-3CC560B117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826" y="2210540"/>
            <a:ext cx="3384617" cy="34090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E49F96-BD34-4141-AFCB-65579B3E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83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Title x Content x Stat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0D91B9-7C2C-4737-82A2-D25D2F858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D8BB07-A522-44D5-A22D-3C0300C67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3048C5-73FA-474B-A215-34EDABF7E4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826" y="2210540"/>
            <a:ext cx="3384617" cy="34090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032758-F16D-4C09-B931-A49461BA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73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itle x Content x Pic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EDAB09-7201-4065-A6A7-65954A1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737" y="2198451"/>
            <a:ext cx="5074162" cy="3570052"/>
          </a:xfrm>
          <a:custGeom>
            <a:avLst/>
            <a:gdLst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521701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975041 w 5451475"/>
              <a:gd name="connsiteY5" fmla="*/ 3935883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35884"/>
              <a:gd name="connsiteX1" fmla="*/ 657503 w 5451475"/>
              <a:gd name="connsiteY1" fmla="*/ 0 h 3935884"/>
              <a:gd name="connsiteX2" fmla="*/ 5056522 w 5451475"/>
              <a:gd name="connsiteY2" fmla="*/ 0 h 3935884"/>
              <a:gd name="connsiteX3" fmla="*/ 5451475 w 5451475"/>
              <a:gd name="connsiteY3" fmla="*/ 458327 h 3935884"/>
              <a:gd name="connsiteX4" fmla="*/ 5442421 w 5451475"/>
              <a:gd name="connsiteY4" fmla="*/ 3568092 h 3935884"/>
              <a:gd name="connsiteX5" fmla="*/ 4975041 w 5451475"/>
              <a:gd name="connsiteY5" fmla="*/ 3935883 h 3935884"/>
              <a:gd name="connsiteX6" fmla="*/ 422112 w 5451475"/>
              <a:gd name="connsiteY6" fmla="*/ 3935884 h 3935884"/>
              <a:gd name="connsiteX7" fmla="*/ 0 w 5451475"/>
              <a:gd name="connsiteY7" fmla="*/ 3287434 h 3935884"/>
              <a:gd name="connsiteX8" fmla="*/ 0 w 5451475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4984094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5074629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871 w 5461399"/>
              <a:gd name="connsiteY0" fmla="*/ 413060 h 3935884"/>
              <a:gd name="connsiteX1" fmla="*/ 66742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61399"/>
              <a:gd name="connsiteY0" fmla="*/ 413060 h 3935884"/>
              <a:gd name="connsiteX1" fmla="*/ 43203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70452"/>
              <a:gd name="connsiteY0" fmla="*/ 413060 h 3935884"/>
              <a:gd name="connsiteX1" fmla="*/ 432037 w 5470452"/>
              <a:gd name="connsiteY1" fmla="*/ 0 h 3935884"/>
              <a:gd name="connsiteX2" fmla="*/ 5066446 w 5470452"/>
              <a:gd name="connsiteY2" fmla="*/ 0 h 3935884"/>
              <a:gd name="connsiteX3" fmla="*/ 5461399 w 5470452"/>
              <a:gd name="connsiteY3" fmla="*/ 458327 h 3935884"/>
              <a:gd name="connsiteX4" fmla="*/ 5470452 w 5470452"/>
              <a:gd name="connsiteY4" fmla="*/ 3540988 h 3935884"/>
              <a:gd name="connsiteX5" fmla="*/ 5075500 w 5470452"/>
              <a:gd name="connsiteY5" fmla="*/ 3935883 h 3935884"/>
              <a:gd name="connsiteX6" fmla="*/ 432036 w 5470452"/>
              <a:gd name="connsiteY6" fmla="*/ 3935884 h 3935884"/>
              <a:gd name="connsiteX7" fmla="*/ 871 w 5470452"/>
              <a:gd name="connsiteY7" fmla="*/ 3522824 h 3935884"/>
              <a:gd name="connsiteX8" fmla="*/ 871 w 5470452"/>
              <a:gd name="connsiteY8" fmla="*/ 413060 h 39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0452" h="3935884">
                <a:moveTo>
                  <a:pt x="871" y="413060"/>
                </a:moveTo>
                <a:cubicBezTo>
                  <a:pt x="871" y="49931"/>
                  <a:pt x="68908" y="0"/>
                  <a:pt x="432037" y="0"/>
                </a:cubicBezTo>
                <a:lnTo>
                  <a:pt x="5066446" y="0"/>
                </a:lnTo>
                <a:cubicBezTo>
                  <a:pt x="5429575" y="0"/>
                  <a:pt x="5461399" y="95198"/>
                  <a:pt x="5461399" y="458327"/>
                </a:cubicBezTo>
                <a:cubicBezTo>
                  <a:pt x="5464417" y="1485881"/>
                  <a:pt x="5467434" y="2513434"/>
                  <a:pt x="5470452" y="3540988"/>
                </a:cubicBezTo>
                <a:cubicBezTo>
                  <a:pt x="5470452" y="3904117"/>
                  <a:pt x="5438629" y="3935883"/>
                  <a:pt x="5075500" y="3935883"/>
                </a:cubicBezTo>
                <a:lnTo>
                  <a:pt x="432036" y="3935884"/>
                </a:lnTo>
                <a:cubicBezTo>
                  <a:pt x="68907" y="3935884"/>
                  <a:pt x="871" y="3885953"/>
                  <a:pt x="871" y="3522824"/>
                </a:cubicBezTo>
                <a:cubicBezTo>
                  <a:pt x="3889" y="2567717"/>
                  <a:pt x="-2147" y="1368167"/>
                  <a:pt x="871" y="41306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386315-E05E-4BAE-BF6D-E2AD5036A7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7C6F9A-F48B-4E6B-8240-684F7DF2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58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Title x Content x Pic [purpl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EDAB09-7201-4065-A6A7-65954A1C01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737" y="2198451"/>
            <a:ext cx="5074162" cy="3570052"/>
          </a:xfrm>
          <a:custGeom>
            <a:avLst/>
            <a:gdLst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479397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657503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521701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51475 w 5451475"/>
              <a:gd name="connsiteY4" fmla="*/ 3287434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793972 w 5451475"/>
              <a:gd name="connsiteY5" fmla="*/ 3944937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44937"/>
              <a:gd name="connsiteX1" fmla="*/ 657503 w 5451475"/>
              <a:gd name="connsiteY1" fmla="*/ 0 h 3944937"/>
              <a:gd name="connsiteX2" fmla="*/ 5056522 w 5451475"/>
              <a:gd name="connsiteY2" fmla="*/ 0 h 3944937"/>
              <a:gd name="connsiteX3" fmla="*/ 5451475 w 5451475"/>
              <a:gd name="connsiteY3" fmla="*/ 458327 h 3944937"/>
              <a:gd name="connsiteX4" fmla="*/ 5442421 w 5451475"/>
              <a:gd name="connsiteY4" fmla="*/ 3568092 h 3944937"/>
              <a:gd name="connsiteX5" fmla="*/ 4975041 w 5451475"/>
              <a:gd name="connsiteY5" fmla="*/ 3935883 h 3944937"/>
              <a:gd name="connsiteX6" fmla="*/ 657503 w 5451475"/>
              <a:gd name="connsiteY6" fmla="*/ 3944937 h 3944937"/>
              <a:gd name="connsiteX7" fmla="*/ 0 w 5451475"/>
              <a:gd name="connsiteY7" fmla="*/ 3287434 h 3944937"/>
              <a:gd name="connsiteX8" fmla="*/ 0 w 5451475"/>
              <a:gd name="connsiteY8" fmla="*/ 657503 h 3944937"/>
              <a:gd name="connsiteX0" fmla="*/ 0 w 5451475"/>
              <a:gd name="connsiteY0" fmla="*/ 657503 h 3935884"/>
              <a:gd name="connsiteX1" fmla="*/ 657503 w 5451475"/>
              <a:gd name="connsiteY1" fmla="*/ 0 h 3935884"/>
              <a:gd name="connsiteX2" fmla="*/ 5056522 w 5451475"/>
              <a:gd name="connsiteY2" fmla="*/ 0 h 3935884"/>
              <a:gd name="connsiteX3" fmla="*/ 5451475 w 5451475"/>
              <a:gd name="connsiteY3" fmla="*/ 458327 h 3935884"/>
              <a:gd name="connsiteX4" fmla="*/ 5442421 w 5451475"/>
              <a:gd name="connsiteY4" fmla="*/ 3568092 h 3935884"/>
              <a:gd name="connsiteX5" fmla="*/ 4975041 w 5451475"/>
              <a:gd name="connsiteY5" fmla="*/ 3935883 h 3935884"/>
              <a:gd name="connsiteX6" fmla="*/ 422112 w 5451475"/>
              <a:gd name="connsiteY6" fmla="*/ 3935884 h 3935884"/>
              <a:gd name="connsiteX7" fmla="*/ 0 w 5451475"/>
              <a:gd name="connsiteY7" fmla="*/ 3287434 h 3935884"/>
              <a:gd name="connsiteX8" fmla="*/ 0 w 5451475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4984094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9053 w 5460528"/>
              <a:gd name="connsiteY0" fmla="*/ 657503 h 3935884"/>
              <a:gd name="connsiteX1" fmla="*/ 666556 w 5460528"/>
              <a:gd name="connsiteY1" fmla="*/ 0 h 3935884"/>
              <a:gd name="connsiteX2" fmla="*/ 5065575 w 5460528"/>
              <a:gd name="connsiteY2" fmla="*/ 0 h 3935884"/>
              <a:gd name="connsiteX3" fmla="*/ 5460528 w 5460528"/>
              <a:gd name="connsiteY3" fmla="*/ 458327 h 3935884"/>
              <a:gd name="connsiteX4" fmla="*/ 5451474 w 5460528"/>
              <a:gd name="connsiteY4" fmla="*/ 3568092 h 3935884"/>
              <a:gd name="connsiteX5" fmla="*/ 5074629 w 5460528"/>
              <a:gd name="connsiteY5" fmla="*/ 3935883 h 3935884"/>
              <a:gd name="connsiteX6" fmla="*/ 431165 w 5460528"/>
              <a:gd name="connsiteY6" fmla="*/ 3935884 h 3935884"/>
              <a:gd name="connsiteX7" fmla="*/ 0 w 5460528"/>
              <a:gd name="connsiteY7" fmla="*/ 3522824 h 3935884"/>
              <a:gd name="connsiteX8" fmla="*/ 9053 w 5460528"/>
              <a:gd name="connsiteY8" fmla="*/ 657503 h 3935884"/>
              <a:gd name="connsiteX0" fmla="*/ 871 w 5461399"/>
              <a:gd name="connsiteY0" fmla="*/ 413060 h 3935884"/>
              <a:gd name="connsiteX1" fmla="*/ 66742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61399"/>
              <a:gd name="connsiteY0" fmla="*/ 413060 h 3935884"/>
              <a:gd name="connsiteX1" fmla="*/ 432037 w 5461399"/>
              <a:gd name="connsiteY1" fmla="*/ 0 h 3935884"/>
              <a:gd name="connsiteX2" fmla="*/ 5066446 w 5461399"/>
              <a:gd name="connsiteY2" fmla="*/ 0 h 3935884"/>
              <a:gd name="connsiteX3" fmla="*/ 5461399 w 5461399"/>
              <a:gd name="connsiteY3" fmla="*/ 458327 h 3935884"/>
              <a:gd name="connsiteX4" fmla="*/ 5452345 w 5461399"/>
              <a:gd name="connsiteY4" fmla="*/ 3568092 h 3935884"/>
              <a:gd name="connsiteX5" fmla="*/ 5075500 w 5461399"/>
              <a:gd name="connsiteY5" fmla="*/ 3935883 h 3935884"/>
              <a:gd name="connsiteX6" fmla="*/ 432036 w 5461399"/>
              <a:gd name="connsiteY6" fmla="*/ 3935884 h 3935884"/>
              <a:gd name="connsiteX7" fmla="*/ 871 w 5461399"/>
              <a:gd name="connsiteY7" fmla="*/ 3522824 h 3935884"/>
              <a:gd name="connsiteX8" fmla="*/ 871 w 5461399"/>
              <a:gd name="connsiteY8" fmla="*/ 413060 h 3935884"/>
              <a:gd name="connsiteX0" fmla="*/ 871 w 5470452"/>
              <a:gd name="connsiteY0" fmla="*/ 413060 h 3935884"/>
              <a:gd name="connsiteX1" fmla="*/ 432037 w 5470452"/>
              <a:gd name="connsiteY1" fmla="*/ 0 h 3935884"/>
              <a:gd name="connsiteX2" fmla="*/ 5066446 w 5470452"/>
              <a:gd name="connsiteY2" fmla="*/ 0 h 3935884"/>
              <a:gd name="connsiteX3" fmla="*/ 5461399 w 5470452"/>
              <a:gd name="connsiteY3" fmla="*/ 458327 h 3935884"/>
              <a:gd name="connsiteX4" fmla="*/ 5470452 w 5470452"/>
              <a:gd name="connsiteY4" fmla="*/ 3540988 h 3935884"/>
              <a:gd name="connsiteX5" fmla="*/ 5075500 w 5470452"/>
              <a:gd name="connsiteY5" fmla="*/ 3935883 h 3935884"/>
              <a:gd name="connsiteX6" fmla="*/ 432036 w 5470452"/>
              <a:gd name="connsiteY6" fmla="*/ 3935884 h 3935884"/>
              <a:gd name="connsiteX7" fmla="*/ 871 w 5470452"/>
              <a:gd name="connsiteY7" fmla="*/ 3522824 h 3935884"/>
              <a:gd name="connsiteX8" fmla="*/ 871 w 5470452"/>
              <a:gd name="connsiteY8" fmla="*/ 413060 h 39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0452" h="3935884">
                <a:moveTo>
                  <a:pt x="871" y="413060"/>
                </a:moveTo>
                <a:cubicBezTo>
                  <a:pt x="871" y="49931"/>
                  <a:pt x="68908" y="0"/>
                  <a:pt x="432037" y="0"/>
                </a:cubicBezTo>
                <a:lnTo>
                  <a:pt x="5066446" y="0"/>
                </a:lnTo>
                <a:cubicBezTo>
                  <a:pt x="5429575" y="0"/>
                  <a:pt x="5461399" y="95198"/>
                  <a:pt x="5461399" y="458327"/>
                </a:cubicBezTo>
                <a:cubicBezTo>
                  <a:pt x="5464417" y="1485881"/>
                  <a:pt x="5467434" y="2513434"/>
                  <a:pt x="5470452" y="3540988"/>
                </a:cubicBezTo>
                <a:cubicBezTo>
                  <a:pt x="5470452" y="3904117"/>
                  <a:pt x="5438629" y="3935883"/>
                  <a:pt x="5075500" y="3935883"/>
                </a:cubicBezTo>
                <a:lnTo>
                  <a:pt x="432036" y="3935884"/>
                </a:lnTo>
                <a:cubicBezTo>
                  <a:pt x="68907" y="3935884"/>
                  <a:pt x="871" y="3885953"/>
                  <a:pt x="871" y="3522824"/>
                </a:cubicBezTo>
                <a:cubicBezTo>
                  <a:pt x="3889" y="2567717"/>
                  <a:pt x="-2147" y="1368167"/>
                  <a:pt x="871" y="41306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DB637-DFFE-468C-8CA8-C7D41CD5A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FCF297-0BD4-4764-99C9-DBDB5D1C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41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Title x Content x Stat [pink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E86D28-18F3-40EB-B18B-6AA48129C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C177EA8-3BBF-4C28-8B47-E0CA951F3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325951"/>
            <a:ext cx="5051425" cy="3169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207FB5-41F4-48DB-B868-9ED2D20F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99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Title x Content x Stat [orang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D2F14-A832-4D49-B46E-1AB391897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414" y="2018668"/>
            <a:ext cx="5474682" cy="3944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F782EF-785E-4BE3-8FE0-608F3CAFB9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318B05-EFDA-4D65-9DE1-D63B51D4AB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325951"/>
            <a:ext cx="5051425" cy="3169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4CB1C7-1B90-4892-9B1A-CF2A1D39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2" y="2027584"/>
            <a:ext cx="5337314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4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Title x Content [3 col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DB637-DFFE-468C-8CA8-C7D41CD5A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0373F0-BE05-4406-88B1-5EAE5D0A4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4019" t="48749"/>
          <a:stretch/>
        </p:blipFill>
        <p:spPr>
          <a:xfrm>
            <a:off x="7382991" y="1904214"/>
            <a:ext cx="2664449" cy="39315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5EC4831-56EA-4784-B4B4-E8933C548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4019" t="50000"/>
          <a:stretch/>
        </p:blipFill>
        <p:spPr>
          <a:xfrm>
            <a:off x="4494399" y="1984699"/>
            <a:ext cx="2664449" cy="38510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7AA330-4CD8-440B-932D-C82E8271A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4019" t="50625"/>
          <a:stretch/>
        </p:blipFill>
        <p:spPr>
          <a:xfrm>
            <a:off x="1605807" y="1984698"/>
            <a:ext cx="2664449" cy="38081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D91F210-2787-4F95-BB82-E740C22FA5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28813" y="2275274"/>
            <a:ext cx="2117725" cy="178435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1C00006-15AE-47AB-AC20-E834F42761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4972" y="2275274"/>
            <a:ext cx="2117725" cy="178435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4D26744B-6BDB-48D7-BD13-B7CAEE4727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23028" y="2275274"/>
            <a:ext cx="2117725" cy="178435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0C0FA4B-B646-4A7C-B448-650BA644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3" y="4227578"/>
            <a:ext cx="2117725" cy="1186394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Erika" panose="00000500000000000000" pitchFamily="50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600"/>
            </a:lvl4pPr>
            <a:lvl5pPr marL="1828800" indent="0">
              <a:buClr>
                <a:schemeClr val="tx2"/>
              </a:buClr>
              <a:buFont typeface="Erika" panose="00000500000000000000" pitchFamily="50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7CBFB5E-DF90-427B-A773-ACFC9650CE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62132" y="4227578"/>
            <a:ext cx="2117725" cy="1186394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Erika" panose="00000500000000000000" pitchFamily="50" charset="0"/>
              <a:buNone/>
              <a:defRPr sz="1600">
                <a:solidFill>
                  <a:srgbClr val="FFFFFF"/>
                </a:solidFill>
              </a:defRPr>
            </a:lvl1pPr>
            <a:lvl2pPr marL="685800" indent="-228600">
              <a:buClr>
                <a:schemeClr val="tx2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600"/>
            </a:lvl4pPr>
            <a:lvl5pPr marL="1828800" indent="0">
              <a:buClr>
                <a:schemeClr val="tx2"/>
              </a:buClr>
              <a:buFont typeface="Erika" panose="00000500000000000000" pitchFamily="50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EA6DBF-36B4-4004-BAB7-AF6C3328C08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723027" y="4227578"/>
            <a:ext cx="2117725" cy="1186394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Erika" panose="00000500000000000000" pitchFamily="50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buClr>
                <a:schemeClr val="tx2"/>
              </a:buClr>
              <a:buFont typeface="Erika" panose="00000500000000000000" pitchFamily="50" charset="0"/>
              <a:buChar char="•"/>
              <a:defRPr sz="1600"/>
            </a:lvl4pPr>
            <a:lvl5pPr marL="1828800" indent="0">
              <a:buClr>
                <a:schemeClr val="tx2"/>
              </a:buClr>
              <a:buFont typeface="Erika" panose="00000500000000000000" pitchFamily="50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43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Section Head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DEFB1C-DA00-4D61-8C8C-EBBA68F84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71" y="3069126"/>
            <a:ext cx="11015870" cy="50699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48A783-52FD-4EC3-AC7D-09F18B97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2007806"/>
            <a:ext cx="11015870" cy="883833"/>
          </a:xfrm>
        </p:spPr>
        <p:txBody>
          <a:bodyPr>
            <a:noAutofit/>
          </a:bodyPr>
          <a:lstStyle>
            <a:lvl1pPr>
              <a:defRPr sz="6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3AED9-6F39-4654-B034-7FC87006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64" y="6311900"/>
            <a:ext cx="2212817" cy="42148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48E2B7-D54A-43DA-9EBE-C3AC2280A50C}"/>
              </a:ext>
            </a:extLst>
          </p:cNvPr>
          <p:cNvSpPr txBox="1">
            <a:spLocks/>
          </p:cNvSpPr>
          <p:nvPr userDrawn="1"/>
        </p:nvSpPr>
        <p:spPr>
          <a:xfrm>
            <a:off x="10380573" y="6521387"/>
            <a:ext cx="1588882" cy="2506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>
                <a:solidFill>
                  <a:srgbClr val="FFFFFF"/>
                </a:solidFill>
              </a:rPr>
              <a:t>We’re here</a:t>
            </a:r>
            <a:endParaRPr 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5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x Content [left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86B06-5F00-4084-9629-9A43B018B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6C091F-4003-4338-B915-3B7F916E0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027584"/>
            <a:ext cx="5459189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D32DA2-81BA-4C28-8E6B-65FD704B6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467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x Content [2 columns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86B06-5F00-4084-9629-9A43B018B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71" y="568319"/>
            <a:ext cx="11015870" cy="88383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8D32DA2-81BA-4C28-8E6B-65FD704B6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594267-CA7F-49A1-A49B-E94D9123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706" y="2027583"/>
            <a:ext cx="5655363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405F6C-3D0D-41BA-A309-3FE588F48F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7930" y="2019330"/>
            <a:ext cx="5668026" cy="39440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itle x Content [cent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7216-85D6-4232-8C07-8B6812E5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856" y="2027584"/>
            <a:ext cx="5710136" cy="3944049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2200"/>
            </a:lvl1pPr>
            <a:lvl2pPr marL="685800" indent="-2286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accent4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A649213-FB88-4995-B842-27921CCA5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685" y="568319"/>
            <a:ext cx="9656580" cy="883833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000DA-760B-4EC8-96F4-4F8D30E3B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70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itle x Content x Pic [pink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ECF860-B354-42E9-BA89-F03E46194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2228" y="2261746"/>
            <a:ext cx="3367087" cy="336708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4E3EE6-08FA-45AD-840F-F3431DE9D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F7E2DE-693B-4F3B-A71D-635EA8D2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3F5861-008C-472E-9A4A-C3E9386C41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6882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itle x Content x Pic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ECF860-B354-42E9-BA89-F03E461941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2228" y="2261746"/>
            <a:ext cx="3367087" cy="336708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0D91B9-7C2C-4737-82A2-D25D2F858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D8BB07-A522-44D5-A22D-3C0300C67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703221-F29C-4DBF-BC3F-8C71F0F6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1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itle x Content x Stat [orang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C3ED84-624B-4E21-BC60-40323F043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346" y="2027584"/>
            <a:ext cx="3758853" cy="37588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893E7C-93D8-4744-A670-5D360E18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22" y="568319"/>
            <a:ext cx="10502019" cy="88383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Header or message 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5AFE2E-E16C-4013-BE85-EE1E9DD97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49" y="176498"/>
            <a:ext cx="5636889" cy="31177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or presentation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7AC6D16-8028-436A-A868-DE603CFF3A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826" y="2210540"/>
            <a:ext cx="3384617" cy="34090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Add a key stat or message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33F35F-C51E-4015-BA8F-536F1E14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51" y="2212781"/>
            <a:ext cx="5885317" cy="365536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Erika" panose="00000500000000000000" pitchFamily="50" charset="0"/>
              <a:buNone/>
              <a:defRPr sz="2200"/>
            </a:lvl1pPr>
            <a:lvl2pPr marL="6858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Erika" panose="00000500000000000000" pitchFamily="50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1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E25B9-5E72-4244-AF4D-F1801CE8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9" y="519026"/>
            <a:ext cx="11579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Header or main message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63337-C0ED-42BE-8558-C38CAF30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139" y="2205863"/>
            <a:ext cx="11579380" cy="366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F099F-50F1-491C-AC2D-9B1198D4FB4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" y="6311900"/>
            <a:ext cx="2212818" cy="421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27E17-E341-4D0F-9B62-15CF343712E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9724" y="6445407"/>
            <a:ext cx="10096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35" r:id="rId3"/>
    <p:sldLayoutId id="2147483695" r:id="rId4"/>
    <p:sldLayoutId id="2147483671" r:id="rId5"/>
    <p:sldLayoutId id="2147483665" r:id="rId6"/>
    <p:sldLayoutId id="2147483688" r:id="rId7"/>
    <p:sldLayoutId id="2147483667" r:id="rId8"/>
    <p:sldLayoutId id="2147483717" r:id="rId9"/>
    <p:sldLayoutId id="2147483718" r:id="rId10"/>
    <p:sldLayoutId id="2147483689" r:id="rId11"/>
    <p:sldLayoutId id="2147483690" r:id="rId12"/>
    <p:sldLayoutId id="2147483721" r:id="rId13"/>
    <p:sldLayoutId id="2147483723" r:id="rId14"/>
    <p:sldLayoutId id="2147483664" r:id="rId15"/>
    <p:sldLayoutId id="2147483698" r:id="rId16"/>
    <p:sldLayoutId id="2147483697" r:id="rId17"/>
    <p:sldLayoutId id="2147483696" r:id="rId18"/>
    <p:sldLayoutId id="2147483707" r:id="rId19"/>
    <p:sldLayoutId id="2147483708" r:id="rId20"/>
    <p:sldLayoutId id="2147483725" r:id="rId21"/>
    <p:sldLayoutId id="2147483726" r:id="rId22"/>
    <p:sldLayoutId id="2147483701" r:id="rId23"/>
    <p:sldLayoutId id="2147483703" r:id="rId24"/>
    <p:sldLayoutId id="2147483730" r:id="rId25"/>
    <p:sldLayoutId id="2147483732" r:id="rId26"/>
    <p:sldLayoutId id="214748373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ya.reid@breastcancernow.org" TargetMode="External"/><Relationship Id="rId2" Type="http://schemas.openxmlformats.org/officeDocument/2006/relationships/hyperlink" Target="mailto:trainthetrainer@breastcancernow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hyperlink" Target="mailto:anna.preciado@breastcancernow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BDED-D952-42CD-91D7-04A53287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3" y="2469428"/>
            <a:ext cx="4085387" cy="1919143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latin typeface="Work Sans SemiBold"/>
                <a:cs typeface="Arial"/>
              </a:rPr>
              <a:t>Train the Trainer Pilot</a:t>
            </a:r>
            <a:br>
              <a:rPr lang="en-GB" sz="5400" dirty="0">
                <a:latin typeface="Work Sans SemiBold" pitchFamily="2" charset="0"/>
                <a:cs typeface="Arial"/>
              </a:rPr>
            </a:br>
            <a:r>
              <a:rPr lang="en-GB" sz="1800" b="0" dirty="0">
                <a:solidFill>
                  <a:schemeClr val="accent1"/>
                </a:solidFill>
                <a:latin typeface="Work Sans SemiBold"/>
                <a:cs typeface="Arial"/>
              </a:rPr>
              <a:t>BME Health Forum September Quarterly Meeting  </a:t>
            </a:r>
            <a:br>
              <a:rPr lang="en-GB" sz="1800" b="0" dirty="0">
                <a:solidFill>
                  <a:schemeClr val="accent1"/>
                </a:solidFill>
                <a:latin typeface="Work Sans SemiBold"/>
                <a:cs typeface="Arial"/>
              </a:rPr>
            </a:br>
            <a:br>
              <a:rPr lang="en-GB" sz="5400" dirty="0">
                <a:latin typeface="Work Sans SemiBold"/>
                <a:cs typeface="Arial"/>
              </a:rPr>
            </a:br>
            <a:r>
              <a:rPr lang="en-GB" sz="5400" dirty="0">
                <a:latin typeface="Work Sans SemiBold"/>
                <a:cs typeface="Arial"/>
              </a:rPr>
              <a:t> </a:t>
            </a:r>
            <a:br>
              <a:rPr lang="en-GB" sz="5400" dirty="0">
                <a:latin typeface="Work Sans SemiBold" pitchFamily="2" charset="0"/>
                <a:cs typeface="Arial"/>
              </a:rPr>
            </a:br>
            <a:endParaRPr lang="en-GB" sz="5400" dirty="0"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B4767-DE18-D8E3-31FC-A3BCA204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1" y="2692287"/>
            <a:ext cx="11015870" cy="883833"/>
          </a:xfrm>
        </p:spPr>
        <p:txBody>
          <a:bodyPr/>
          <a:lstStyle/>
          <a:p>
            <a:r>
              <a:rPr lang="en-GB" dirty="0">
                <a:latin typeface="Work Sans" pitchFamily="2" charset="0"/>
              </a:rPr>
              <a:t>Thank you for listening!</a:t>
            </a:r>
            <a:br>
              <a:rPr lang="en-GB" dirty="0">
                <a:latin typeface="Work Sans" pitchFamily="2" charset="0"/>
              </a:rPr>
            </a:br>
            <a:r>
              <a:rPr lang="en-GB" sz="4400" dirty="0">
                <a:latin typeface="Work Sans" pitchFamily="2" charset="0"/>
              </a:rPr>
              <a:t>Any questions?</a:t>
            </a:r>
            <a:endParaRPr lang="en-GB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1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CC2E-8535-2EBA-3F10-758D3CF8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Breast Cancer Now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C96FB-57D8-A6BC-CEDF-6F130CF71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 b="0" dirty="0">
                <a:latin typeface="Work Sans" pitchFamily="2" charset="0"/>
              </a:rPr>
              <a:t>A woman is diagnosed with breast cancer every 10 minutes and a man every day. That's around 55,000 women and 400 men each year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3CD406-48DF-0A9A-3B9E-4E1D3DD2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70" y="1452152"/>
            <a:ext cx="5429629" cy="483752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Work Sans" pitchFamily="2" charset="0"/>
              </a:rPr>
              <a:t>We're here to make sure that by 2050, everyone diagnosed with breast cancer lives and is supported to live well.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</a:rPr>
              <a:t>Fund world-class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</a:rPr>
              <a:t>Provide life-changing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</a:rPr>
              <a:t>Lead dedicated campaigns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Work Sans" pitchFamily="2" charset="0"/>
            </a:endParaRPr>
          </a:p>
          <a:p>
            <a:r>
              <a:rPr lang="en-GB" sz="2000" dirty="0">
                <a:latin typeface="Work Sans" pitchFamily="2" charset="0"/>
              </a:rPr>
              <a:t>Our Train the Trainer pilot is delivered by the Public Health, Inclusion and Awareness team</a:t>
            </a:r>
          </a:p>
          <a:p>
            <a:r>
              <a:rPr lang="en-GB" sz="2000" dirty="0">
                <a:latin typeface="Work Sans" pitchFamily="2" charset="0"/>
              </a:rPr>
              <a:t>Improve awareness and promote early detection of breast cancer</a:t>
            </a:r>
          </a:p>
        </p:txBody>
      </p:sp>
      <p:pic>
        <p:nvPicPr>
          <p:cNvPr id="7" name="Picture 6" descr="Pink text on a black background&#10;&#10;AI-generated content may be incorrect.">
            <a:extLst>
              <a:ext uri="{FF2B5EF4-FFF2-40B4-BE49-F238E27FC236}">
                <a16:creationId xmlns:a16="http://schemas.microsoft.com/office/drawing/2014/main" id="{05DC4034-C566-A720-9A83-DB1696DB0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4" y="396963"/>
            <a:ext cx="2324957" cy="12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6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BC92CD-05D6-F87A-2A14-44C6769D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21" y="276938"/>
            <a:ext cx="3741935" cy="88383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Work Sans SemiBold" pitchFamily="2" charset="0"/>
                <a:cs typeface="Arial"/>
              </a:rPr>
              <a:t>Aims of the pilot 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0A8CB4F-288F-E7B4-C91A-D87B358E3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043" y="1363074"/>
            <a:ext cx="7142363" cy="2327991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980CCD1-987C-010F-2B45-F42EFA1373B9}"/>
              </a:ext>
            </a:extLst>
          </p:cNvPr>
          <p:cNvSpPr txBox="1">
            <a:spLocks/>
          </p:cNvSpPr>
          <p:nvPr/>
        </p:nvSpPr>
        <p:spPr>
          <a:xfrm>
            <a:off x="5031418" y="1050721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E3C9173F-76A9-6DA8-0087-4ECF8FED0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6836" y="4019293"/>
            <a:ext cx="7244242" cy="1936017"/>
          </a:xfrm>
          <a:prstGeom prst="rect">
            <a:avLst/>
          </a:prstGeom>
        </p:spPr>
      </p:pic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C49FD89E-DDCA-9A93-C87C-E4F213302CA4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 dirty="0">
              <a:cs typeface="Arial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47ECA128-C824-85F2-1466-B5AE1B7B9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600000" flipH="1" flipV="1">
            <a:off x="4729296" y="274616"/>
            <a:ext cx="669817" cy="12492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3792881-D965-081A-C5D2-DD4C40B3C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23454" flipH="1">
            <a:off x="8625408" y="3122712"/>
            <a:ext cx="804257" cy="958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C7D11-F90A-57D0-E9FE-22F7B6D099D4}"/>
              </a:ext>
            </a:extLst>
          </p:cNvPr>
          <p:cNvSpPr txBox="1"/>
          <p:nvPr/>
        </p:nvSpPr>
        <p:spPr>
          <a:xfrm>
            <a:off x="1181294" y="1708455"/>
            <a:ext cx="637832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Work Sans" pitchFamily="2" charset="0"/>
              </a:rPr>
              <a:t>Train the Trainer pilot is delivered by the Public Health, Inclusion and Awareness team</a:t>
            </a:r>
          </a:p>
          <a:p>
            <a:r>
              <a:rPr lang="en-GB" sz="2000" dirty="0">
                <a:latin typeface="Work Sans" pitchFamily="2" charset="0"/>
              </a:rPr>
              <a:t>Improve awareness and promote early detection of breast cancer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B4854-8B50-3BAD-1BA9-2625CCDE885F}"/>
              </a:ext>
            </a:extLst>
          </p:cNvPr>
          <p:cNvSpPr txBox="1"/>
          <p:nvPr/>
        </p:nvSpPr>
        <p:spPr>
          <a:xfrm>
            <a:off x="4162556" y="4479263"/>
            <a:ext cx="6881788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dirty="0">
                <a:latin typeface="Work Sans" pitchFamily="2" charset="0"/>
                <a:ea typeface="Arial" panose="020B0604020202020204" pitchFamily="34" charset="0"/>
              </a:rPr>
              <a:t>Trainees will then have the confidence, knowledge and resources to share these </a:t>
            </a:r>
            <a:r>
              <a:rPr lang="en-GB" sz="2000" dirty="0">
                <a:effectLst/>
                <a:latin typeface="Work Sans" pitchFamily="2" charset="0"/>
                <a:ea typeface="Arial" panose="020B0604020202020204" pitchFamily="34" charset="0"/>
              </a:rPr>
              <a:t>key messages through </a:t>
            </a:r>
            <a:r>
              <a:rPr lang="en-GB" sz="2000" dirty="0">
                <a:latin typeface="Work Sans" pitchFamily="2" charset="0"/>
                <a:ea typeface="Arial" panose="020B0604020202020204" pitchFamily="34" charset="0"/>
              </a:rPr>
              <a:t>one-to-one interactions, talks or events</a:t>
            </a:r>
            <a:endParaRPr lang="en-GB" sz="2000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2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7CB61-E6CC-79A4-F400-163C09E4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F6119CE6-60A2-C59D-6C16-47236FA02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384" y="1180639"/>
            <a:ext cx="4540185" cy="1389106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CF89FCC-80BF-6399-0957-2B9906F72AA4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5B5C9058-A2F9-3018-E879-AE47D9617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1733" y="1100421"/>
            <a:ext cx="5068262" cy="1549539"/>
          </a:xfrm>
          <a:prstGeom prst="rect">
            <a:avLst/>
          </a:prstGeom>
        </p:spPr>
      </p:pic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D47C0F3E-B356-8352-E2A8-00C3E49B6028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 dirty="0">
              <a:cs typeface="Arial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293D8451-DFD9-085A-67BA-D02B66717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600000" flipH="1" flipV="1">
            <a:off x="9237987" y="11473"/>
            <a:ext cx="669817" cy="12492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947FEE7E-4837-0970-F744-DD924C497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23454" flipH="1">
            <a:off x="2015830" y="122894"/>
            <a:ext cx="804257" cy="1119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E5E44-2758-E671-2761-37984C85C464}"/>
              </a:ext>
            </a:extLst>
          </p:cNvPr>
          <p:cNvSpPr txBox="1"/>
          <p:nvPr/>
        </p:nvSpPr>
        <p:spPr>
          <a:xfrm>
            <a:off x="254294" y="1391940"/>
            <a:ext cx="421951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1 day in person </a:t>
            </a:r>
            <a:r>
              <a:rPr lang="en-GB" sz="2800" b="1" dirty="0">
                <a:effectLst/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workshop</a:t>
            </a:r>
            <a:endParaRPr lang="en-GB" sz="3200" b="1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20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EBF82-8B79-00D9-9A7E-29E1BD22210C}"/>
              </a:ext>
            </a:extLst>
          </p:cNvPr>
          <p:cNvSpPr txBox="1"/>
          <p:nvPr/>
        </p:nvSpPr>
        <p:spPr>
          <a:xfrm>
            <a:off x="7323101" y="1569338"/>
            <a:ext cx="4697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800" b="1" dirty="0">
                <a:effectLst/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nline eLearning</a:t>
            </a:r>
            <a:endParaRPr lang="en-GB" sz="2800" b="1" dirty="0">
              <a:latin typeface="Work Sans" pitchFamily="2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27A5F72-C33B-07BC-D2B9-EA176952C751}"/>
              </a:ext>
            </a:extLst>
          </p:cNvPr>
          <p:cNvSpPr txBox="1">
            <a:spLocks/>
          </p:cNvSpPr>
          <p:nvPr/>
        </p:nvSpPr>
        <p:spPr>
          <a:xfrm>
            <a:off x="3180151" y="313434"/>
            <a:ext cx="5479387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Work Sans SemiBold" pitchFamily="2" charset="0"/>
                <a:cs typeface="Arial"/>
              </a:rPr>
              <a:t>How is training delivered?</a:t>
            </a:r>
          </a:p>
          <a:p>
            <a:endParaRPr lang="en-GB" sz="4000" dirty="0">
              <a:latin typeface="Work Sans SemiBold" pitchFamily="2" charset="0"/>
              <a:cs typeface="Arial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70D1E3A-FF88-BCB8-681A-94FEC2B44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94" y="2861261"/>
            <a:ext cx="11045025" cy="47744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latin typeface="Work Sans"/>
                <a:ea typeface="Calibri"/>
                <a:cs typeface="Times New Roman"/>
              </a:rPr>
              <a:t>Both delivery methods are interactive and engaging and cover…</a:t>
            </a: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is breast cancer?</a:t>
            </a: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Breast awareness, early detection and s</a:t>
            </a: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igns and symptoms </a:t>
            </a: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Risk factors and myths </a:t>
            </a: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The NHS breast screening programme</a:t>
            </a: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Developing an action plan </a:t>
            </a:r>
            <a:endParaRPr lang="en-GB" dirty="0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6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25813-4F03-1FDB-15C5-8BB15A86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4638DF1-2CB1-4944-2C75-02AFE76669A0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641DD76-21D7-F2C8-920A-3280BE6DBDFE}"/>
              </a:ext>
            </a:extLst>
          </p:cNvPr>
          <p:cNvSpPr txBox="1">
            <a:spLocks/>
          </p:cNvSpPr>
          <p:nvPr/>
        </p:nvSpPr>
        <p:spPr>
          <a:xfrm>
            <a:off x="492275" y="260480"/>
            <a:ext cx="11045026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Work Sans SemiBold" pitchFamily="2" charset="0"/>
                <a:cs typeface="Arial"/>
              </a:rPr>
              <a:t>Learning outcomes of training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B20F589-C630-C477-7C33-59A0FBD2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42" y="1274621"/>
            <a:ext cx="11751348" cy="52609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000" b="1" dirty="0">
                <a:latin typeface="Work Sans"/>
              </a:rPr>
              <a:t>Trainees will... </a:t>
            </a:r>
            <a:endParaRPr lang="en-US" b="1" dirty="0">
              <a:latin typeface="Arial" panose="020B0604020202020204"/>
              <a:cs typeface="Arial" panose="020B0604020202020204"/>
            </a:endParaRP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 dirty="0">
                <a:latin typeface="Work Sans"/>
              </a:rPr>
              <a:t>Have increased</a:t>
            </a:r>
            <a:r>
              <a:rPr lang="en-GB" sz="2000" dirty="0">
                <a:effectLst/>
                <a:latin typeface="Work Sans"/>
              </a:rPr>
              <a:t> understanding and knowledge on breast awareness</a:t>
            </a:r>
            <a:r>
              <a:rPr lang="en-GB" sz="2000" dirty="0">
                <a:latin typeface="Work Sans"/>
              </a:rPr>
              <a:t>, early detection and risk</a:t>
            </a:r>
            <a:r>
              <a:rPr lang="en-GB" sz="2000" dirty="0">
                <a:effectLst/>
                <a:latin typeface="Work Sans"/>
              </a:rPr>
              <a:t> </a:t>
            </a:r>
            <a:r>
              <a:rPr lang="en-GB" sz="2000" dirty="0">
                <a:latin typeface="Work Sans"/>
              </a:rPr>
              <a:t>reduction messages</a:t>
            </a:r>
            <a:endParaRPr lang="en-GB" sz="2000" dirty="0">
              <a:latin typeface="Work Sans"/>
              <a:cs typeface="Arial"/>
            </a:endParaRP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 dirty="0">
                <a:latin typeface="Work Sans"/>
              </a:rPr>
              <a:t>Be equipped with the knowledge, skills and resources to deliver crucial health messages in their communities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000" b="1" dirty="0">
                <a:latin typeface="Work Sans"/>
              </a:rPr>
              <a:t>To encourage...</a:t>
            </a: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 dirty="0">
                <a:latin typeface="Work Sans"/>
              </a:rPr>
              <a:t>Breast awareness</a:t>
            </a:r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 dirty="0">
                <a:latin typeface="Work Sans"/>
              </a:rPr>
              <a:t>Confidence to check and report new</a:t>
            </a:r>
            <a:r>
              <a:rPr lang="en-GB" sz="2000" dirty="0">
                <a:effectLst/>
                <a:latin typeface="Work Sans"/>
              </a:rPr>
              <a:t> and unusual changes to GP</a:t>
            </a:r>
            <a:r>
              <a:rPr lang="en-GB" sz="2000" dirty="0">
                <a:latin typeface="Work Sans"/>
              </a:rPr>
              <a:t>s</a:t>
            </a:r>
            <a:endParaRPr lang="en-GB" dirty="0"/>
          </a:p>
          <a:p>
            <a:pPr marL="457200" indent="-457200">
              <a:lnSpc>
                <a:spcPct val="120000"/>
              </a:lnSpc>
              <a:spcAft>
                <a:spcPts val="800"/>
              </a:spcAft>
              <a:buAutoNum type="arabicParenR"/>
            </a:pPr>
            <a:r>
              <a:rPr lang="en-GB" sz="2000" dirty="0">
                <a:latin typeface="Work Sans"/>
              </a:rPr>
              <a:t>Attendance</a:t>
            </a:r>
            <a:r>
              <a:rPr lang="en-GB" sz="2000" dirty="0">
                <a:effectLst/>
                <a:latin typeface="Work Sans"/>
              </a:rPr>
              <a:t> to routine NHS breast screening</a:t>
            </a:r>
            <a:r>
              <a:rPr lang="en-GB" sz="2000" dirty="0">
                <a:latin typeface="Work Sans"/>
              </a:rPr>
              <a:t> appointments when invited </a:t>
            </a:r>
            <a:endParaRPr lang="en-GB" sz="2000" dirty="0">
              <a:effectLst/>
              <a:latin typeface="Work Sans" pitchFamily="2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en-GB" sz="2000" dirty="0">
              <a:latin typeface="Work Sans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F73778"/>
              </a:buClr>
              <a:buSzTx/>
              <a:buNone/>
              <a:tabLst/>
              <a:defRPr/>
            </a:pPr>
            <a:endParaRPr lang="en-GB" sz="2000" dirty="0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arenR"/>
            </a:pPr>
            <a:endParaRPr lang="en-GB" sz="2000" dirty="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nk paper with a pink ribbon&#10;&#10;AI-generated content may be incorrect.">
            <a:extLst>
              <a:ext uri="{FF2B5EF4-FFF2-40B4-BE49-F238E27FC236}">
                <a16:creationId xmlns:a16="http://schemas.microsoft.com/office/drawing/2014/main" id="{6D2AB0E9-FD41-2575-46C2-50C47711E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2955">
            <a:off x="10601506" y="260479"/>
            <a:ext cx="1233367" cy="12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4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0885-4410-34E7-1BC6-B7009FB4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EEA83CB-9113-83BF-E07D-C05EDE572123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AEEB60DD-0BAC-A54F-3C58-01EED7483E99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FF8FEBA-2F80-F0D4-C8C2-F002B493FE1F}"/>
              </a:ext>
            </a:extLst>
          </p:cNvPr>
          <p:cNvSpPr txBox="1">
            <a:spLocks/>
          </p:cNvSpPr>
          <p:nvPr/>
        </p:nvSpPr>
        <p:spPr>
          <a:xfrm>
            <a:off x="492275" y="260480"/>
            <a:ext cx="11045026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Work Sans SemiBold" pitchFamily="2" charset="0"/>
                <a:cs typeface="Arial"/>
              </a:rPr>
              <a:t>What are the benefits?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F007AA8-9CE5-336E-49BA-18EBA41C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75" y="1411557"/>
            <a:ext cx="11045025" cy="47744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latin typeface="Work Sans"/>
                <a:ea typeface="Calibri"/>
                <a:cs typeface="Times New Roman"/>
              </a:rPr>
              <a:t>Trainees will benefit from:</a:t>
            </a:r>
            <a:endParaRPr lang="en-GB" sz="2000" dirty="0"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an online learning hub, educational webinars and Breast Cancer Now resources </a:t>
            </a: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to attend further events to develop knowledge, skills, engage with other trainees and share best practice</a:t>
            </a: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/>
                <a:ea typeface="Calibri"/>
                <a:cs typeface="Times New Roman"/>
              </a:rPr>
              <a:t>Access to a small grant fund, to support delivery of any specific local events or projects</a:t>
            </a:r>
            <a:endParaRPr lang="en-GB" sz="2000" dirty="0"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/>
                <a:ea typeface="Calibri"/>
                <a:cs typeface="Times New Roman"/>
              </a:rPr>
              <a:t>Ongoing support from the Train the Trainer team</a:t>
            </a:r>
          </a:p>
          <a:p>
            <a:pPr>
              <a:spcAft>
                <a:spcPts val="800"/>
              </a:spcAft>
            </a:pPr>
            <a:r>
              <a:rPr lang="en-GB" sz="2000" dirty="0">
                <a:latin typeface="Work Sans"/>
                <a:ea typeface="Calibri"/>
                <a:cs typeface="Times New Roman"/>
              </a:rPr>
              <a:t>Breast Cancer Now certificate of completion  </a:t>
            </a:r>
            <a:endParaRPr lang="en-GB" sz="2000" dirty="0"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GB" sz="2000" dirty="0">
              <a:latin typeface="Work Sans"/>
              <a:ea typeface="Arial" panose="020B0604020202020204" pitchFamily="34" charset="0"/>
              <a:cs typeface="Times New Roman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nk necklace with a red circle&#10;&#10;AI-generated content may be incorrect.">
            <a:extLst>
              <a:ext uri="{FF2B5EF4-FFF2-40B4-BE49-F238E27FC236}">
                <a16:creationId xmlns:a16="http://schemas.microsoft.com/office/drawing/2014/main" id="{856BF9E6-B2D5-EA0E-061D-F2DAAE408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/>
          <a:stretch>
            <a:fillRect/>
          </a:stretch>
        </p:blipFill>
        <p:spPr>
          <a:xfrm>
            <a:off x="10744200" y="260480"/>
            <a:ext cx="1282700" cy="15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4DE23-2A74-4392-CEC2-F068A7334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E6F51B1-A2A4-EA3E-3D63-2795B634E7A2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651371A2-70C7-3D10-60F0-143F915631D0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74A2F6C-7A95-F78F-EA92-8B5F7E9409D4}"/>
              </a:ext>
            </a:extLst>
          </p:cNvPr>
          <p:cNvSpPr txBox="1">
            <a:spLocks/>
          </p:cNvSpPr>
          <p:nvPr/>
        </p:nvSpPr>
        <p:spPr>
          <a:xfrm>
            <a:off x="492275" y="260480"/>
            <a:ext cx="11045026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Work Sans SemiBold" pitchFamily="2" charset="0"/>
                <a:cs typeface="Arial"/>
              </a:rPr>
              <a:t>Where and when?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C2B5EEB-B50C-57A7-585E-50D86DA9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1" y="1605104"/>
            <a:ext cx="11045025" cy="47744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Westminster</a:t>
            </a:r>
            <a:r>
              <a:rPr lang="en-GB" sz="2000" dirty="0">
                <a:effectLst/>
                <a:latin typeface="Work Sans" pitchFamily="2" charset="0"/>
                <a:ea typeface="Arial" panose="020B0604020202020204" pitchFamily="34" charset="0"/>
                <a:cs typeface="Times New Roman"/>
              </a:rPr>
              <a:t> </a:t>
            </a: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was chosen</a:t>
            </a:r>
            <a:r>
              <a:rPr lang="en-GB" sz="2000" dirty="0">
                <a:effectLst/>
                <a:latin typeface="Work Sans" pitchFamily="2" charset="0"/>
                <a:ea typeface="Arial" panose="020B0604020202020204" pitchFamily="34" charset="0"/>
                <a:cs typeface="Times New Roman"/>
              </a:rPr>
              <a:t> as one of four pilot sites </a:t>
            </a: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based on it’s poor breast screening uptake</a:t>
            </a:r>
            <a:endParaRPr lang="en-US" sz="2000" dirty="0">
              <a:latin typeface="Work Sans" pitchFamily="2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Delivery of training from </a:t>
            </a:r>
            <a:r>
              <a:rPr lang="en-GB" sz="2000" b="1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August 2025 to July 2026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Ongoing follow up support available until </a:t>
            </a:r>
            <a:r>
              <a:rPr lang="en-GB" sz="2000" b="1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July 2027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We will arrange venue, logistics etc for in person training and work around your availability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All training, resources and ongoing support are </a:t>
            </a:r>
            <a:r>
              <a:rPr lang="en-GB" sz="2000" b="1" dirty="0">
                <a:latin typeface="Work Sans" pitchFamily="2" charset="0"/>
                <a:ea typeface="Arial" panose="020B0604020202020204" pitchFamily="34" charset="0"/>
                <a:cs typeface="Times New Roman"/>
              </a:rPr>
              <a:t>free</a:t>
            </a:r>
          </a:p>
          <a:p>
            <a:pPr marL="0" indent="0">
              <a:spcAft>
                <a:spcPts val="800"/>
              </a:spcAft>
              <a:buNone/>
            </a:pPr>
            <a:endParaRPr lang="en-GB" sz="2000" dirty="0">
              <a:latin typeface="Work Sans"/>
              <a:ea typeface="Arial" panose="020B0604020202020204" pitchFamily="34" charset="0"/>
              <a:cs typeface="Times New Roman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alendar with a check mark&#10;&#10;AI-generated content may be incorrect.">
            <a:extLst>
              <a:ext uri="{FF2B5EF4-FFF2-40B4-BE49-F238E27FC236}">
                <a16:creationId xmlns:a16="http://schemas.microsoft.com/office/drawing/2014/main" id="{FBD1F396-F3C1-2681-1656-5490DFD4D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15613"/>
          <a:stretch>
            <a:fillRect/>
          </a:stretch>
        </p:blipFill>
        <p:spPr>
          <a:xfrm>
            <a:off x="8711289" y="2085337"/>
            <a:ext cx="1953006" cy="13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B13D-16E7-7073-5634-160D3B96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31E9791-B75E-4CBE-E856-C677B22B10FF}"/>
              </a:ext>
            </a:extLst>
          </p:cNvPr>
          <p:cNvSpPr txBox="1">
            <a:spLocks/>
          </p:cNvSpPr>
          <p:nvPr/>
        </p:nvSpPr>
        <p:spPr>
          <a:xfrm>
            <a:off x="4154775" y="260480"/>
            <a:ext cx="2572032" cy="123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Erika" panose="00000500000000000000" pitchFamily="50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Content Placeholder 41">
            <a:extLst>
              <a:ext uri="{FF2B5EF4-FFF2-40B4-BE49-F238E27FC236}">
                <a16:creationId xmlns:a16="http://schemas.microsoft.com/office/drawing/2014/main" id="{A814A281-F127-B715-80DD-9350F9FFA171}"/>
              </a:ext>
            </a:extLst>
          </p:cNvPr>
          <p:cNvSpPr txBox="1">
            <a:spLocks/>
          </p:cNvSpPr>
          <p:nvPr/>
        </p:nvSpPr>
        <p:spPr>
          <a:xfrm>
            <a:off x="4537412" y="4842757"/>
            <a:ext cx="6999889" cy="111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Erika" panose="00000500000000000000" pitchFamily="50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Erika" panose="00000500000000000000" pitchFamily="50" charset="0"/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451B795-93E8-A649-F6C6-E0964997E101}"/>
              </a:ext>
            </a:extLst>
          </p:cNvPr>
          <p:cNvSpPr txBox="1">
            <a:spLocks/>
          </p:cNvSpPr>
          <p:nvPr/>
        </p:nvSpPr>
        <p:spPr>
          <a:xfrm>
            <a:off x="492275" y="260480"/>
            <a:ext cx="11045026" cy="88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Work Sans SemiBold" pitchFamily="2" charset="0"/>
                <a:cs typeface="Arial"/>
              </a:rPr>
              <a:t>Other details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B3D64E3-36BE-3D84-1904-570A4011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75" y="1650257"/>
            <a:ext cx="11257765" cy="47744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latin typeface="Work Sans"/>
                <a:ea typeface="Arial" panose="020B0604020202020204" pitchFamily="34" charset="0"/>
                <a:cs typeface="Times New Roman"/>
              </a:rPr>
              <a:t>After training, we ask that: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Trainees aim to engage with people in their communities regularly in a way that suits them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Stay in touch with us and engaged with the pilot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Work Sans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Support the evaluation of the pilot by reporting back numbers of engagement or outcomes, via surveys or interviews </a:t>
            </a:r>
            <a:endParaRPr lang="en-GB" sz="2000" dirty="0">
              <a:latin typeface="Work Sans"/>
              <a:ea typeface="Arial" panose="020B0604020202020204" pitchFamily="34" charset="0"/>
              <a:cs typeface="Times New Roman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Work Sans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nk circle with a letter i&#10;&#10;AI-generated content may be incorrect.">
            <a:extLst>
              <a:ext uri="{FF2B5EF4-FFF2-40B4-BE49-F238E27FC236}">
                <a16:creationId xmlns:a16="http://schemas.microsoft.com/office/drawing/2014/main" id="{8E4CD1D8-C512-4CDF-E867-5CAB371A6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b="8799"/>
          <a:stretch>
            <a:fillRect/>
          </a:stretch>
        </p:blipFill>
        <p:spPr>
          <a:xfrm>
            <a:off x="10190374" y="260480"/>
            <a:ext cx="1509351" cy="15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A1F-DB3D-DBEC-5385-6D45AC02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99" y="291593"/>
            <a:ext cx="11015870" cy="883833"/>
          </a:xfrm>
        </p:spPr>
        <p:txBody>
          <a:bodyPr/>
          <a:lstStyle/>
          <a:p>
            <a:r>
              <a:rPr lang="en-GB" dirty="0">
                <a:latin typeface="Work Sans" pitchFamily="2" charset="0"/>
              </a:rPr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FAFD-D41C-EFAE-79BE-D11FE6C7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9" y="1456975"/>
            <a:ext cx="11425802" cy="465807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Work Sans"/>
                <a:ea typeface="Arial" panose="020B0604020202020204" pitchFamily="34" charset="0"/>
                <a:cs typeface="Times New Roman"/>
              </a:rPr>
              <a:t>So…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Erika" panose="00000500000000000000" pitchFamily="50" charset="0"/>
              <a:buAutoNum type="arabicPeriod"/>
            </a:pP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</a:rPr>
              <a:t>If you work/volunteer to promote health and wellbeing in your community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</a:rPr>
              <a:t>Are interested in learning more about breast cancer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</a:rPr>
              <a:t>Want to attend in person training or complete the eLearning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</a:rPr>
              <a:t>Are confident and committed to sharing breast cancer awareness messages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Work Sans"/>
              <a:ea typeface="Arial" panose="020B0604020202020204" pitchFamily="34" charset="0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Work Sans"/>
              <a:ea typeface="Arial" panose="020B0604020202020204" pitchFamily="34" charset="0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</a:rPr>
              <a:t>Please come and speak to us after or email us at: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  <a:hlinkClick r:id="rId2"/>
              </a:rPr>
              <a:t>trainthetrainer@breastcancernow.org</a:t>
            </a: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  <a:hlinkClick r:id="rId3"/>
              </a:rPr>
              <a:t>maya.reid@breastcancernow.org</a:t>
            </a:r>
            <a:endParaRPr lang="en-GB" sz="2400" dirty="0">
              <a:latin typeface="Work Sans"/>
              <a:ea typeface="Arial" panose="020B0604020202020204" pitchFamily="34" charset="0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Work Sans"/>
                <a:ea typeface="Arial" panose="020B0604020202020204" pitchFamily="34" charset="0"/>
                <a:cs typeface="Times New Roman"/>
                <a:hlinkClick r:id="rId4"/>
              </a:rPr>
              <a:t>anna.preciado@breastcancernow.org</a:t>
            </a:r>
            <a:endParaRPr lang="en-GB" sz="2400" dirty="0">
              <a:latin typeface="Work Sans"/>
              <a:ea typeface="Arial" panose="020B0604020202020204" pitchFamily="34" charset="0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>
              <a:latin typeface="Work Sans"/>
              <a:ea typeface="Arial" panose="020B0604020202020204" pitchFamily="34" charset="0"/>
              <a:cs typeface="Times New Roman"/>
            </a:endParaRPr>
          </a:p>
          <a:p>
            <a:endParaRPr lang="en-GB" dirty="0"/>
          </a:p>
        </p:txBody>
      </p:sp>
      <p:pic>
        <p:nvPicPr>
          <p:cNvPr id="5" name="Picture 4" descr="A pink and white speech bubbles&#10;&#10;AI-generated content may be incorrect.">
            <a:extLst>
              <a:ext uri="{FF2B5EF4-FFF2-40B4-BE49-F238E27FC236}">
                <a16:creationId xmlns:a16="http://schemas.microsoft.com/office/drawing/2014/main" id="{EAECC8C1-3089-82CD-A140-A9038EC32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19706"/>
          <a:stretch>
            <a:fillRect/>
          </a:stretch>
        </p:blipFill>
        <p:spPr>
          <a:xfrm>
            <a:off x="9662945" y="260480"/>
            <a:ext cx="2087095" cy="151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ast Cancer Now">
      <a:dk1>
        <a:srgbClr val="6E2B5F"/>
      </a:dk1>
      <a:lt1>
        <a:srgbClr val="FFFFFF"/>
      </a:lt1>
      <a:dk2>
        <a:srgbClr val="F73778"/>
      </a:dk2>
      <a:lt2>
        <a:srgbClr val="EFE8ED"/>
      </a:lt2>
      <a:accent1>
        <a:srgbClr val="F73778"/>
      </a:accent1>
      <a:accent2>
        <a:srgbClr val="F56A00"/>
      </a:accent2>
      <a:accent3>
        <a:srgbClr val="FFDB30"/>
      </a:accent3>
      <a:accent4>
        <a:srgbClr val="6E2B5F"/>
      </a:accent4>
      <a:accent5>
        <a:srgbClr val="FCAFC9"/>
      </a:accent5>
      <a:accent6>
        <a:srgbClr val="FBC399"/>
      </a:accent6>
      <a:hlink>
        <a:srgbClr val="6E2B5F"/>
      </a:hlink>
      <a:folHlink>
        <a:srgbClr val="FFDB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326E1111D89438A3085FDE9A5FD0F" ma:contentTypeVersion="20" ma:contentTypeDescription="Create a new document." ma:contentTypeScope="" ma:versionID="7c9c58197a7a72d66d4b54d96d767e3d">
  <xsd:schema xmlns:xsd="http://www.w3.org/2001/XMLSchema" xmlns:xs="http://www.w3.org/2001/XMLSchema" xmlns:p="http://schemas.microsoft.com/office/2006/metadata/properties" xmlns:ns1="http://schemas.microsoft.com/sharepoint/v3" xmlns:ns2="24d292ad-1d7b-47bb-988d-0421f47b48dd" xmlns:ns3="66dc577f-7463-49c1-b6b4-ba31d4c27bbb" targetNamespace="http://schemas.microsoft.com/office/2006/metadata/properties" ma:root="true" ma:fieldsID="45d3eb025654f9e83ce413d56fd94b41" ns1:_="" ns2:_="" ns3:_="">
    <xsd:import namespace="http://schemas.microsoft.com/sharepoint/v3"/>
    <xsd:import namespace="24d292ad-1d7b-47bb-988d-0421f47b48dd"/>
    <xsd:import namespace="66dc577f-7463-49c1-b6b4-ba31d4c27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292ad-1d7b-47bb-988d-0421f47b4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ed7110-f592-4c9a-8fba-958c55cbc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577f-7463-49c1-b6b4-ba31d4c27bb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6362ba2-87ba-4762-9774-42b2a5749c05}" ma:internalName="TaxCatchAll" ma:showField="CatchAllData" ma:web="66dc577f-7463-49c1-b6b4-ba31d4c27b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dc577f-7463-49c1-b6b4-ba31d4c27bbb" xsi:nil="true"/>
    <lcf76f155ced4ddcb4097134ff3c332f xmlns="24d292ad-1d7b-47bb-988d-0421f47b48dd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696393-B460-4ED8-AF02-45DF90D7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d292ad-1d7b-47bb-988d-0421f47b48dd"/>
    <ds:schemaRef ds:uri="66dc577f-7463-49c1-b6b4-ba31d4c27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DE266-9789-45E3-A282-9B2F6A1D7355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968de17b-80eb-4f24-be0a-c659f6101f0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1ebc002-5397-4e9d-92da-d65bb73a4606"/>
    <ds:schemaRef ds:uri="http://purl.org/dc/terms/"/>
    <ds:schemaRef ds:uri="66dc577f-7463-49c1-b6b4-ba31d4c27bbb"/>
    <ds:schemaRef ds:uri="24d292ad-1d7b-47bb-988d-0421f47b48dd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E2FA7B9-80C4-4E8B-9706-1DE0B24D25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545</Words>
  <Application>Microsoft Office PowerPoint</Application>
  <PresentationFormat>Widescreen</PresentationFormat>
  <Paragraphs>73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Erika</vt:lpstr>
      <vt:lpstr>Work Sans</vt:lpstr>
      <vt:lpstr>Work Sans SemiBold</vt:lpstr>
      <vt:lpstr>Office Theme</vt:lpstr>
      <vt:lpstr>Train the Trainer Pilot BME Health Forum September Quarterly Meeting      </vt:lpstr>
      <vt:lpstr>Breast Cancer Now </vt:lpstr>
      <vt:lpstr>Aims of the pilot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now?</vt:lpstr>
      <vt:lpstr>Thank you for listening!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Wakefield</dc:creator>
  <cp:lastModifiedBy>BME Health Forum</cp:lastModifiedBy>
  <cp:revision>143</cp:revision>
  <dcterms:created xsi:type="dcterms:W3CDTF">2022-07-26T12:51:34Z</dcterms:created>
  <dcterms:modified xsi:type="dcterms:W3CDTF">2025-09-17T15:23:04Z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0x010100A66326E1111D89438A3085FDE9A5FD0F</vt:lpwstr>
  </property>
  <property fmtid="{D5CDD505-2E9C-101B-9397-08002B2CF9AE}" pid="3" name="MediaServiceImageTags">
    <vt:lpwstr/>
  </property>
</Properties>
</file>