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21"/>
  </p:notesMasterIdLst>
  <p:sldIdLst>
    <p:sldId id="257" r:id="rId6"/>
    <p:sldId id="261" r:id="rId7"/>
    <p:sldId id="283" r:id="rId8"/>
    <p:sldId id="290" r:id="rId9"/>
    <p:sldId id="292" r:id="rId10"/>
    <p:sldId id="286" r:id="rId11"/>
    <p:sldId id="294" r:id="rId12"/>
    <p:sldId id="289" r:id="rId13"/>
    <p:sldId id="288" r:id="rId14"/>
    <p:sldId id="266" r:id="rId15"/>
    <p:sldId id="296" r:id="rId16"/>
    <p:sldId id="298" r:id="rId17"/>
    <p:sldId id="273" r:id="rId18"/>
    <p:sldId id="284"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1"/>
    <p:restoredTop sz="86405"/>
  </p:normalViewPr>
  <p:slideViewPr>
    <p:cSldViewPr snapToGrid="0">
      <p:cViewPr varScale="1">
        <p:scale>
          <a:sx n="71" d="100"/>
          <a:sy n="71" d="100"/>
        </p:scale>
        <p:origin x="1416" y="43"/>
      </p:cViewPr>
      <p:guideLst>
        <p:guide orient="horz" pos="206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48" d="100"/>
          <a:sy n="148" d="100"/>
        </p:scale>
        <p:origin x="2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C633D-9C14-5545-AD00-FE164625149B}"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1A209-C949-BD46-ACB1-B0EE0838FD95}" type="slidenum">
              <a:rPr lang="en-US" smtClean="0"/>
              <a:t>‹#›</a:t>
            </a:fld>
            <a:endParaRPr lang="en-US"/>
          </a:p>
        </p:txBody>
      </p:sp>
    </p:spTree>
    <p:extLst>
      <p:ext uri="{BB962C8B-B14F-4D97-AF65-F5344CB8AC3E}">
        <p14:creationId xmlns:p14="http://schemas.microsoft.com/office/powerpoint/2010/main" val="268000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1A209-C949-BD46-ACB1-B0EE0838FD95}" type="slidenum">
              <a:rPr lang="en-US" smtClean="0"/>
              <a:t>10</a:t>
            </a:fld>
            <a:endParaRPr lang="en-US"/>
          </a:p>
        </p:txBody>
      </p:sp>
    </p:spTree>
    <p:extLst>
      <p:ext uri="{BB962C8B-B14F-4D97-AF65-F5344CB8AC3E}">
        <p14:creationId xmlns:p14="http://schemas.microsoft.com/office/powerpoint/2010/main" val="22783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1A209-C949-BD46-ACB1-B0EE0838FD95}" type="slidenum">
              <a:rPr lang="en-US" smtClean="0"/>
              <a:t>12</a:t>
            </a:fld>
            <a:endParaRPr lang="en-US"/>
          </a:p>
        </p:txBody>
      </p:sp>
    </p:spTree>
    <p:extLst>
      <p:ext uri="{BB962C8B-B14F-4D97-AF65-F5344CB8AC3E}">
        <p14:creationId xmlns:p14="http://schemas.microsoft.com/office/powerpoint/2010/main" val="382833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1A209-C949-BD46-ACB1-B0EE0838FD95}" type="slidenum">
              <a:rPr lang="en-US" smtClean="0"/>
              <a:t>13</a:t>
            </a:fld>
            <a:endParaRPr lang="en-US"/>
          </a:p>
        </p:txBody>
      </p:sp>
    </p:spTree>
    <p:extLst>
      <p:ext uri="{BB962C8B-B14F-4D97-AF65-F5344CB8AC3E}">
        <p14:creationId xmlns:p14="http://schemas.microsoft.com/office/powerpoint/2010/main" val="1848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g"/><Relationship Id="rId16"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767E469-C982-98E9-BCF7-975BD7DDD847}"/>
              </a:ext>
            </a:extLst>
          </p:cNvPr>
          <p:cNvSpPr>
            <a:spLocks noGrp="1"/>
          </p:cNvSpPr>
          <p:nvPr>
            <p:ph type="dt" sz="half" idx="10"/>
          </p:nvPr>
        </p:nvSpPr>
        <p:spPr>
          <a:xfrm>
            <a:off x="10240321" y="6096000"/>
            <a:ext cx="1554804" cy="365125"/>
          </a:xfrm>
        </p:spPr>
        <p:txBody>
          <a:bodyPr/>
          <a:lstStyle>
            <a:lvl1pPr>
              <a:defRPr/>
            </a:lvl1pPr>
          </a:lstStyle>
          <a:p>
            <a:fld id="{75B18B5A-DCF1-6041-BE2D-5C312B572571}" type="datetime2">
              <a:rPr lang="en-GB" smtClean="0"/>
              <a:t>Tuesday, 12 December 2023</a:t>
            </a:fld>
            <a:endParaRPr lang="en-US" dirty="0"/>
          </a:p>
        </p:txBody>
      </p:sp>
      <p:sp>
        <p:nvSpPr>
          <p:cNvPr id="3" name="Title 1">
            <a:extLst>
              <a:ext uri="{FF2B5EF4-FFF2-40B4-BE49-F238E27FC236}">
                <a16:creationId xmlns:a16="http://schemas.microsoft.com/office/drawing/2014/main" id="{010E5EC0-E070-5A65-AFF0-B568952A587F}"/>
              </a:ext>
            </a:extLst>
          </p:cNvPr>
          <p:cNvSpPr txBox="1">
            <a:spLocks/>
          </p:cNvSpPr>
          <p:nvPr userDrawn="1"/>
        </p:nvSpPr>
        <p:spPr>
          <a:xfrm>
            <a:off x="-411352" y="4916917"/>
            <a:ext cx="7051284" cy="2387600"/>
          </a:xfrm>
          <a:prstGeom prst="rect">
            <a:avLst/>
          </a:prstGeom>
        </p:spPr>
        <p:txBody>
          <a:bodyPr anchor="b"/>
          <a:lstStyle>
            <a:lvl1pPr marL="0" indent="0" algn="l" defTabSz="914400" rtl="0" eaLnBrk="1" latinLnBrk="0" hangingPunct="1">
              <a:lnSpc>
                <a:spcPct val="90000"/>
              </a:lnSpc>
              <a:spcBef>
                <a:spcPct val="0"/>
              </a:spcBef>
              <a:buNone/>
              <a:tabLst>
                <a:tab pos="5549900" algn="l"/>
              </a:tabLst>
              <a:defRPr sz="6000" b="1" i="0" kern="1200">
                <a:solidFill>
                  <a:schemeClr val="bg2"/>
                </a:solidFill>
                <a:latin typeface="Arial" panose="020B0604020202020204" pitchFamily="34" charset="0"/>
                <a:ea typeface="Verdana" panose="020B0604030504040204" pitchFamily="34" charset="0"/>
                <a:cs typeface="Arial" panose="020B0604020202020204" pitchFamily="34" charset="0"/>
              </a:defRPr>
            </a:lvl1pPr>
          </a:lstStyle>
          <a:p>
            <a:pPr>
              <a:lnSpc>
                <a:spcPct val="85000"/>
              </a:lnSpc>
            </a:pPr>
            <a:endParaRPr lang="en-US" dirty="0"/>
          </a:p>
        </p:txBody>
      </p:sp>
      <p:sp>
        <p:nvSpPr>
          <p:cNvPr id="15" name="Picture Placeholder 14">
            <a:extLst>
              <a:ext uri="{FF2B5EF4-FFF2-40B4-BE49-F238E27FC236}">
                <a16:creationId xmlns:a16="http://schemas.microsoft.com/office/drawing/2014/main" id="{B36E6E05-FF4A-C6BC-DCEE-5B5498E931D0}"/>
              </a:ext>
            </a:extLst>
          </p:cNvPr>
          <p:cNvSpPr>
            <a:spLocks noGrp="1"/>
          </p:cNvSpPr>
          <p:nvPr>
            <p:ph type="pic" sz="quarter" idx="11"/>
          </p:nvPr>
        </p:nvSpPr>
        <p:spPr>
          <a:xfrm>
            <a:off x="1870076" y="2312988"/>
            <a:ext cx="2552700" cy="3563937"/>
          </a:xfrm>
          <a:prstGeom prst="rect">
            <a:avLst/>
          </a:prstGeom>
          <a:solidFill>
            <a:schemeClr val="bg2"/>
          </a:solidFill>
        </p:spPr>
        <p:txBody>
          <a:bodyPr/>
          <a:lstStyle>
            <a:lvl1pPr marL="0" indent="0" algn="ctr">
              <a:buFontTx/>
              <a:buNone/>
              <a:defRPr/>
            </a:lvl1pPr>
          </a:lstStyle>
          <a:p>
            <a:endParaRPr lang="en-US" dirty="0"/>
          </a:p>
          <a:p>
            <a:r>
              <a:rPr lang="en-US" dirty="0"/>
              <a:t>pic here </a:t>
            </a:r>
            <a:br>
              <a:rPr lang="en-US" dirty="0"/>
            </a:br>
            <a:r>
              <a:rPr lang="en-US" dirty="0"/>
              <a:t>click on icon </a:t>
            </a:r>
            <a:br>
              <a:rPr lang="en-US" dirty="0"/>
            </a:br>
            <a:r>
              <a:rPr lang="en-US" dirty="0"/>
              <a:t>to choose</a:t>
            </a:r>
          </a:p>
        </p:txBody>
      </p:sp>
      <p:sp>
        <p:nvSpPr>
          <p:cNvPr id="19" name="Text Placeholder 18">
            <a:extLst>
              <a:ext uri="{FF2B5EF4-FFF2-40B4-BE49-F238E27FC236}">
                <a16:creationId xmlns:a16="http://schemas.microsoft.com/office/drawing/2014/main" id="{C886F022-2D42-6D6C-730A-BA630DC33FFC}"/>
              </a:ext>
            </a:extLst>
          </p:cNvPr>
          <p:cNvSpPr>
            <a:spLocks noGrp="1"/>
          </p:cNvSpPr>
          <p:nvPr>
            <p:ph type="body" sz="quarter" idx="12" hasCustomPrompt="1"/>
          </p:nvPr>
        </p:nvSpPr>
        <p:spPr>
          <a:xfrm>
            <a:off x="4824875" y="2312988"/>
            <a:ext cx="6970250" cy="2411412"/>
          </a:xfrm>
          <a:prstGeom prst="rect">
            <a:avLst/>
          </a:prstGeom>
        </p:spPr>
        <p:txBody>
          <a:bodyPr lIns="0" tIns="0" rIns="0" bIns="0"/>
          <a:lstStyle>
            <a:lvl1pPr marL="0" indent="0">
              <a:buFontTx/>
              <a:buNone/>
              <a:defRPr sz="6000" b="1">
                <a:solidFill>
                  <a:schemeClr val="bg2"/>
                </a:solidFill>
                <a:latin typeface="+mj-lt"/>
              </a:defRPr>
            </a:lvl1pPr>
            <a:lvl2pPr marL="457200" indent="0">
              <a:buFontTx/>
              <a:buNone/>
              <a:defRPr sz="6000" b="1">
                <a:latin typeface="+mj-lt"/>
              </a:defRPr>
            </a:lvl2pPr>
            <a:lvl3pPr marL="914400" indent="0">
              <a:buFontTx/>
              <a:buNone/>
              <a:defRPr sz="6000" b="1">
                <a:latin typeface="+mj-lt"/>
              </a:defRPr>
            </a:lvl3pPr>
            <a:lvl4pPr marL="1371600" indent="0">
              <a:buFontTx/>
              <a:buNone/>
              <a:defRPr sz="6000" b="1">
                <a:latin typeface="+mj-lt"/>
              </a:defRPr>
            </a:lvl4pPr>
            <a:lvl5pPr marL="1828800" indent="0">
              <a:buFontTx/>
              <a:buNone/>
              <a:defRPr sz="6000" b="1">
                <a:latin typeface="+mj-lt"/>
              </a:defRPr>
            </a:lvl5pPr>
          </a:lstStyle>
          <a:p>
            <a:pPr>
              <a:lnSpc>
                <a:spcPct val="85000"/>
              </a:lnSpc>
            </a:pPr>
            <a:r>
              <a:rPr lang="en-GB" dirty="0"/>
              <a:t>Presentation title 60pt Arial</a:t>
            </a:r>
            <a:br>
              <a:rPr lang="en-GB" dirty="0"/>
            </a:br>
            <a:r>
              <a:rPr lang="en-GB" dirty="0"/>
              <a:t>line space = 0.85</a:t>
            </a:r>
            <a:endParaRPr lang="en-US" dirty="0"/>
          </a:p>
        </p:txBody>
      </p:sp>
      <p:sp>
        <p:nvSpPr>
          <p:cNvPr id="22" name="Text Placeholder 21">
            <a:extLst>
              <a:ext uri="{FF2B5EF4-FFF2-40B4-BE49-F238E27FC236}">
                <a16:creationId xmlns:a16="http://schemas.microsoft.com/office/drawing/2014/main" id="{3F4E309B-5913-1559-BF0F-284F3040858E}"/>
              </a:ext>
            </a:extLst>
          </p:cNvPr>
          <p:cNvSpPr>
            <a:spLocks noGrp="1"/>
          </p:cNvSpPr>
          <p:nvPr>
            <p:ph type="body" sz="quarter" idx="13" hasCustomPrompt="1"/>
          </p:nvPr>
        </p:nvSpPr>
        <p:spPr>
          <a:xfrm>
            <a:off x="4813300" y="4838809"/>
            <a:ext cx="6840222" cy="1065212"/>
          </a:xfrm>
          <a:prstGeom prst="rect">
            <a:avLst/>
          </a:prstGeom>
        </p:spPr>
        <p:txBody>
          <a:bodyPr lIns="0" tIns="0" rIns="0" bIns="0" anchor="b"/>
          <a:lstStyle>
            <a:lvl1pPr marL="0" indent="0">
              <a:buFontTx/>
              <a:buNone/>
              <a:defRPr>
                <a:solidFill>
                  <a:schemeClr val="bg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a:lnSpc>
                <a:spcPct val="100000"/>
              </a:lnSpc>
              <a:spcBef>
                <a:spcPts val="0"/>
              </a:spcBef>
            </a:pPr>
            <a:r>
              <a:rPr lang="en-GB" dirty="0">
                <a:latin typeface="Arial" panose="020B0604020202020204" pitchFamily="34" charset="0"/>
                <a:cs typeface="Arial" panose="020B0604020202020204" pitchFamily="34" charset="0"/>
              </a:rPr>
              <a:t>Introduction to presentation here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24pt Arial line space = single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4983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 3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7" name="Picture Placeholder 6">
            <a:extLst>
              <a:ext uri="{FF2B5EF4-FFF2-40B4-BE49-F238E27FC236}">
                <a16:creationId xmlns:a16="http://schemas.microsoft.com/office/drawing/2014/main" id="{04BD4878-FD90-1A10-27A9-231DC619CDB3}"/>
              </a:ext>
            </a:extLst>
          </p:cNvPr>
          <p:cNvSpPr>
            <a:spLocks noGrp="1"/>
          </p:cNvSpPr>
          <p:nvPr>
            <p:ph type="pic" sz="quarter" idx="31"/>
          </p:nvPr>
        </p:nvSpPr>
        <p:spPr>
          <a:xfrm>
            <a:off x="1258858" y="1438280"/>
            <a:ext cx="1800000" cy="1800000"/>
          </a:xfrm>
          <a:solidFill>
            <a:schemeClr val="bg2"/>
          </a:solidFill>
        </p:spPr>
        <p:txBody>
          <a:bodyPr/>
          <a:lstStyle>
            <a:lvl1pPr algn="ctr">
              <a:defRPr/>
            </a:lvl1pPr>
          </a:lstStyle>
          <a:p>
            <a:endParaRPr lang="en-US" dirty="0"/>
          </a:p>
        </p:txBody>
      </p:sp>
      <p:sp>
        <p:nvSpPr>
          <p:cNvPr id="4" name="Picture Placeholder 6">
            <a:extLst>
              <a:ext uri="{FF2B5EF4-FFF2-40B4-BE49-F238E27FC236}">
                <a16:creationId xmlns:a16="http://schemas.microsoft.com/office/drawing/2014/main" id="{10C4637F-873D-C4ED-98FE-979A78FAA6F5}"/>
              </a:ext>
            </a:extLst>
          </p:cNvPr>
          <p:cNvSpPr>
            <a:spLocks noGrp="1"/>
          </p:cNvSpPr>
          <p:nvPr>
            <p:ph type="pic" sz="quarter" idx="46"/>
          </p:nvPr>
        </p:nvSpPr>
        <p:spPr>
          <a:xfrm>
            <a:off x="5048090" y="1452833"/>
            <a:ext cx="1800000" cy="1800000"/>
          </a:xfrm>
          <a:solidFill>
            <a:schemeClr val="bg2"/>
          </a:solidFill>
        </p:spPr>
        <p:txBody>
          <a:bodyPr/>
          <a:lstStyle>
            <a:lvl1pPr algn="ctr">
              <a:defRPr/>
            </a:lvl1pPr>
          </a:lstStyle>
          <a:p>
            <a:endParaRPr lang="en-US"/>
          </a:p>
        </p:txBody>
      </p:sp>
      <p:sp>
        <p:nvSpPr>
          <p:cNvPr id="12" name="Picture Placeholder 6">
            <a:extLst>
              <a:ext uri="{FF2B5EF4-FFF2-40B4-BE49-F238E27FC236}">
                <a16:creationId xmlns:a16="http://schemas.microsoft.com/office/drawing/2014/main" id="{FE4570A4-6186-5B22-7B66-A9D23F90BB4C}"/>
              </a:ext>
            </a:extLst>
          </p:cNvPr>
          <p:cNvSpPr>
            <a:spLocks noGrp="1"/>
          </p:cNvSpPr>
          <p:nvPr>
            <p:ph type="pic" sz="quarter" idx="52"/>
          </p:nvPr>
        </p:nvSpPr>
        <p:spPr>
          <a:xfrm>
            <a:off x="8783934" y="1438280"/>
            <a:ext cx="1800000" cy="1800000"/>
          </a:xfrm>
          <a:solidFill>
            <a:schemeClr val="bg2"/>
          </a:solidFill>
        </p:spPr>
        <p:txBody>
          <a:bodyPr/>
          <a:lstStyle>
            <a:lvl1pPr algn="ctr">
              <a:defRPr/>
            </a:lvl1pPr>
          </a:lstStyle>
          <a:p>
            <a:endParaRPr lang="en-US"/>
          </a:p>
        </p:txBody>
      </p:sp>
      <p:sp>
        <p:nvSpPr>
          <p:cNvPr id="36" name="Text Placeholder 35">
            <a:extLst>
              <a:ext uri="{FF2B5EF4-FFF2-40B4-BE49-F238E27FC236}">
                <a16:creationId xmlns:a16="http://schemas.microsoft.com/office/drawing/2014/main" id="{B4DE1C3A-2504-1152-1A3B-326B2F1C773E}"/>
              </a:ext>
            </a:extLst>
          </p:cNvPr>
          <p:cNvSpPr>
            <a:spLocks noGrp="1"/>
          </p:cNvSpPr>
          <p:nvPr>
            <p:ph type="body" sz="quarter" idx="53"/>
          </p:nvPr>
        </p:nvSpPr>
        <p:spPr>
          <a:xfrm>
            <a:off x="884487" y="3429000"/>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37" name="Text Placeholder 35">
            <a:extLst>
              <a:ext uri="{FF2B5EF4-FFF2-40B4-BE49-F238E27FC236}">
                <a16:creationId xmlns:a16="http://schemas.microsoft.com/office/drawing/2014/main" id="{8DF541DD-3007-3631-4CE1-632AC01A838A}"/>
              </a:ext>
            </a:extLst>
          </p:cNvPr>
          <p:cNvSpPr>
            <a:spLocks noGrp="1"/>
          </p:cNvSpPr>
          <p:nvPr>
            <p:ph type="body" sz="quarter" idx="54"/>
          </p:nvPr>
        </p:nvSpPr>
        <p:spPr>
          <a:xfrm>
            <a:off x="884487" y="4146630"/>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38" name="Text Placeholder 35">
            <a:extLst>
              <a:ext uri="{FF2B5EF4-FFF2-40B4-BE49-F238E27FC236}">
                <a16:creationId xmlns:a16="http://schemas.microsoft.com/office/drawing/2014/main" id="{D57418C4-C7C4-E890-5E17-5A8C23C3D0CA}"/>
              </a:ext>
            </a:extLst>
          </p:cNvPr>
          <p:cNvSpPr>
            <a:spLocks noGrp="1"/>
          </p:cNvSpPr>
          <p:nvPr>
            <p:ph type="body" sz="quarter" idx="55"/>
          </p:nvPr>
        </p:nvSpPr>
        <p:spPr>
          <a:xfrm>
            <a:off x="4652803" y="3429000"/>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39" name="Text Placeholder 35">
            <a:extLst>
              <a:ext uri="{FF2B5EF4-FFF2-40B4-BE49-F238E27FC236}">
                <a16:creationId xmlns:a16="http://schemas.microsoft.com/office/drawing/2014/main" id="{D54FC02B-9D3F-818B-5175-27D78F8616E4}"/>
              </a:ext>
            </a:extLst>
          </p:cNvPr>
          <p:cNvSpPr>
            <a:spLocks noGrp="1"/>
          </p:cNvSpPr>
          <p:nvPr>
            <p:ph type="body" sz="quarter" idx="56"/>
          </p:nvPr>
        </p:nvSpPr>
        <p:spPr>
          <a:xfrm>
            <a:off x="4652803" y="4146630"/>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42" name="Text Placeholder 35">
            <a:extLst>
              <a:ext uri="{FF2B5EF4-FFF2-40B4-BE49-F238E27FC236}">
                <a16:creationId xmlns:a16="http://schemas.microsoft.com/office/drawing/2014/main" id="{682F186D-782D-9AA8-67E4-CC4B9619DB32}"/>
              </a:ext>
            </a:extLst>
          </p:cNvPr>
          <p:cNvSpPr>
            <a:spLocks noGrp="1"/>
          </p:cNvSpPr>
          <p:nvPr>
            <p:ph type="body" sz="quarter" idx="59"/>
          </p:nvPr>
        </p:nvSpPr>
        <p:spPr>
          <a:xfrm>
            <a:off x="8421119" y="3429000"/>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43" name="Text Placeholder 35">
            <a:extLst>
              <a:ext uri="{FF2B5EF4-FFF2-40B4-BE49-F238E27FC236}">
                <a16:creationId xmlns:a16="http://schemas.microsoft.com/office/drawing/2014/main" id="{AF6E0BA6-9B03-2CD9-8D65-6B7E2DAF8395}"/>
              </a:ext>
            </a:extLst>
          </p:cNvPr>
          <p:cNvSpPr>
            <a:spLocks noGrp="1"/>
          </p:cNvSpPr>
          <p:nvPr>
            <p:ph type="body" sz="quarter" idx="60"/>
          </p:nvPr>
        </p:nvSpPr>
        <p:spPr>
          <a:xfrm>
            <a:off x="8421119" y="4146630"/>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cxnSp>
        <p:nvCxnSpPr>
          <p:cNvPr id="45" name="Straight Connector 44">
            <a:extLst>
              <a:ext uri="{FF2B5EF4-FFF2-40B4-BE49-F238E27FC236}">
                <a16:creationId xmlns:a16="http://schemas.microsoft.com/office/drawing/2014/main" id="{4766AA06-12E5-1C72-A61C-67392632BC64}"/>
              </a:ext>
            </a:extLst>
          </p:cNvPr>
          <p:cNvCxnSpPr>
            <a:cxnSpLocks/>
          </p:cNvCxnSpPr>
          <p:nvPr userDrawn="1"/>
        </p:nvCxnSpPr>
        <p:spPr>
          <a:xfrm>
            <a:off x="4224760" y="2560859"/>
            <a:ext cx="0" cy="27634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F03EFC-A9C2-42A9-EDA4-A1B9DD08A919}"/>
              </a:ext>
            </a:extLst>
          </p:cNvPr>
          <p:cNvCxnSpPr>
            <a:cxnSpLocks/>
          </p:cNvCxnSpPr>
          <p:nvPr userDrawn="1"/>
        </p:nvCxnSpPr>
        <p:spPr>
          <a:xfrm>
            <a:off x="8009681" y="2560859"/>
            <a:ext cx="0" cy="27634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598018"/>
      </p:ext>
    </p:extLst>
  </p:cSld>
  <p:clrMapOvr>
    <a:masterClrMapping/>
  </p:clrMapOvr>
  <p:extLst>
    <p:ext uri="{DCECCB84-F9BA-43D5-87BE-67443E8EF086}">
      <p15:sldGuideLst xmlns:p15="http://schemas.microsoft.com/office/powerpoint/2012/main">
        <p15:guide id="1">
          <p15:clr>
            <a:srgbClr val="4237E1"/>
          </p15:clr>
        </p15:guide>
        <p15:guide id="2" pos="7680">
          <p15:clr>
            <a:srgbClr val="4237E1"/>
          </p15:clr>
        </p15:guide>
        <p15:guide id="3" pos="249">
          <p15:clr>
            <a:srgbClr val="4237E1"/>
          </p15:clr>
        </p15:guide>
        <p15:guide id="4" pos="928">
          <p15:clr>
            <a:srgbClr val="4237E1"/>
          </p15:clr>
        </p15:guide>
        <p15:guide id="5" pos="1178">
          <p15:clr>
            <a:srgbClr val="4237E1"/>
          </p15:clr>
        </p15:guide>
        <p15:guide id="6" pos="1857">
          <p15:clr>
            <a:srgbClr val="4237E1"/>
          </p15:clr>
        </p15:guide>
        <p15:guide id="7" pos="2107">
          <p15:clr>
            <a:srgbClr val="4237E1"/>
          </p15:clr>
        </p15:guide>
        <p15:guide id="8" pos="2786">
          <p15:clr>
            <a:srgbClr val="4237E1"/>
          </p15:clr>
        </p15:guide>
        <p15:guide id="9" pos="3035">
          <p15:clr>
            <a:srgbClr val="4237E1"/>
          </p15:clr>
        </p15:guide>
        <p15:guide id="10" pos="3715">
          <p15:clr>
            <a:srgbClr val="4237E1"/>
          </p15:clr>
        </p15:guide>
        <p15:guide id="11" pos="3964">
          <p15:clr>
            <a:srgbClr val="4237E1"/>
          </p15:clr>
        </p15:guide>
        <p15:guide id="12" pos="4644">
          <p15:clr>
            <a:srgbClr val="4237E1"/>
          </p15:clr>
        </p15:guide>
        <p15:guide id="13" pos="4893">
          <p15:clr>
            <a:srgbClr val="4237E1"/>
          </p15:clr>
        </p15:guide>
        <p15:guide id="14" pos="5572">
          <p15:clr>
            <a:srgbClr val="4237E1"/>
          </p15:clr>
        </p15:guide>
        <p15:guide id="15" pos="5822">
          <p15:clr>
            <a:srgbClr val="4237E1"/>
          </p15:clr>
        </p15:guide>
        <p15:guide id="16" pos="6501">
          <p15:clr>
            <a:srgbClr val="4237E1"/>
          </p15:clr>
        </p15:guide>
        <p15:guide id="17" pos="6751">
          <p15:clr>
            <a:srgbClr val="4237E1"/>
          </p15:clr>
        </p15:guide>
        <p15:guide id="18" pos="7430">
          <p15:clr>
            <a:srgbClr val="4237E1"/>
          </p15:clr>
        </p15:guide>
        <p15:guide id="19" orient="horz">
          <p15:clr>
            <a:srgbClr val="4237E1"/>
          </p15:clr>
        </p15:guide>
        <p15:guide id="20" orient="horz" pos="4320">
          <p15:clr>
            <a:srgbClr val="4237E1"/>
          </p15:clr>
        </p15:guide>
        <p15:guide id="21" orient="horz" pos="249">
          <p15:clr>
            <a:srgbClr val="4237E1"/>
          </p15:clr>
        </p15:guide>
        <p15:guide id="22" orient="horz" pos="1356">
          <p15:clr>
            <a:srgbClr val="4237E1"/>
          </p15:clr>
        </p15:guide>
        <p15:guide id="23" orient="horz" pos="1606">
          <p15:clr>
            <a:srgbClr val="4237E1"/>
          </p15:clr>
        </p15:guide>
        <p15:guide id="24" orient="horz" pos="2713">
          <p15:clr>
            <a:srgbClr val="4237E1"/>
          </p15:clr>
        </p15:guide>
        <p15:guide id="25" orient="horz" pos="2963">
          <p15:clr>
            <a:srgbClr val="4237E1"/>
          </p15:clr>
        </p15:guide>
        <p15:guide id="26" orient="horz" pos="4070">
          <p15:clr>
            <a:srgbClr val="4237E1"/>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 text onl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5" name="Text Placeholder 35">
            <a:extLst>
              <a:ext uri="{FF2B5EF4-FFF2-40B4-BE49-F238E27FC236}">
                <a16:creationId xmlns:a16="http://schemas.microsoft.com/office/drawing/2014/main" id="{0AA19E82-BF13-F2A9-278E-CE8CEE1AAAD9}"/>
              </a:ext>
            </a:extLst>
          </p:cNvPr>
          <p:cNvSpPr>
            <a:spLocks noGrp="1"/>
          </p:cNvSpPr>
          <p:nvPr>
            <p:ph type="body" sz="quarter" idx="53"/>
          </p:nvPr>
        </p:nvSpPr>
        <p:spPr>
          <a:xfrm>
            <a:off x="1027956" y="2560859"/>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6" name="Text Placeholder 35">
            <a:extLst>
              <a:ext uri="{FF2B5EF4-FFF2-40B4-BE49-F238E27FC236}">
                <a16:creationId xmlns:a16="http://schemas.microsoft.com/office/drawing/2014/main" id="{134BF57D-3D5C-A857-D216-34D0EACB4BBD}"/>
              </a:ext>
            </a:extLst>
          </p:cNvPr>
          <p:cNvSpPr>
            <a:spLocks noGrp="1"/>
          </p:cNvSpPr>
          <p:nvPr>
            <p:ph type="body" sz="quarter" idx="54"/>
          </p:nvPr>
        </p:nvSpPr>
        <p:spPr>
          <a:xfrm>
            <a:off x="1027956" y="3278489"/>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11" name="Text Placeholder 35">
            <a:extLst>
              <a:ext uri="{FF2B5EF4-FFF2-40B4-BE49-F238E27FC236}">
                <a16:creationId xmlns:a16="http://schemas.microsoft.com/office/drawing/2014/main" id="{76ED3A23-3411-B305-C924-8DA9F8B2C3B4}"/>
              </a:ext>
            </a:extLst>
          </p:cNvPr>
          <p:cNvSpPr>
            <a:spLocks noGrp="1"/>
          </p:cNvSpPr>
          <p:nvPr>
            <p:ph type="body" sz="quarter" idx="57"/>
          </p:nvPr>
        </p:nvSpPr>
        <p:spPr>
          <a:xfrm>
            <a:off x="4827407" y="2560859"/>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12" name="Text Placeholder 35">
            <a:extLst>
              <a:ext uri="{FF2B5EF4-FFF2-40B4-BE49-F238E27FC236}">
                <a16:creationId xmlns:a16="http://schemas.microsoft.com/office/drawing/2014/main" id="{3949EB6B-8CBF-B1DA-7056-BD2C5B2B97B3}"/>
              </a:ext>
            </a:extLst>
          </p:cNvPr>
          <p:cNvSpPr>
            <a:spLocks noGrp="1"/>
          </p:cNvSpPr>
          <p:nvPr>
            <p:ph type="body" sz="quarter" idx="58"/>
          </p:nvPr>
        </p:nvSpPr>
        <p:spPr>
          <a:xfrm>
            <a:off x="4827407" y="3278489"/>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14" name="Text Placeholder 35">
            <a:extLst>
              <a:ext uri="{FF2B5EF4-FFF2-40B4-BE49-F238E27FC236}">
                <a16:creationId xmlns:a16="http://schemas.microsoft.com/office/drawing/2014/main" id="{48320540-318B-3918-73DD-65B96B00F8FE}"/>
              </a:ext>
            </a:extLst>
          </p:cNvPr>
          <p:cNvSpPr>
            <a:spLocks noGrp="1"/>
          </p:cNvSpPr>
          <p:nvPr>
            <p:ph type="body" sz="quarter" idx="59"/>
          </p:nvPr>
        </p:nvSpPr>
        <p:spPr>
          <a:xfrm>
            <a:off x="8611344" y="2560859"/>
            <a:ext cx="2552700" cy="795338"/>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15" name="Text Placeholder 35">
            <a:extLst>
              <a:ext uri="{FF2B5EF4-FFF2-40B4-BE49-F238E27FC236}">
                <a16:creationId xmlns:a16="http://schemas.microsoft.com/office/drawing/2014/main" id="{475D3C53-B78A-6C14-5734-BF80C9D04EB8}"/>
              </a:ext>
            </a:extLst>
          </p:cNvPr>
          <p:cNvSpPr>
            <a:spLocks noGrp="1"/>
          </p:cNvSpPr>
          <p:nvPr>
            <p:ph type="body" sz="quarter" idx="60"/>
          </p:nvPr>
        </p:nvSpPr>
        <p:spPr>
          <a:xfrm>
            <a:off x="8611344" y="3278489"/>
            <a:ext cx="2552700" cy="2045826"/>
          </a:xfrm>
        </p:spPr>
        <p:txBody>
          <a:bodyPr>
            <a:noAutofit/>
          </a:bodyPr>
          <a:lstStyle>
            <a:lvl1pPr algn="ctr">
              <a:defRPr sz="2000" b="0"/>
            </a:lvl1pPr>
            <a:lvl2pPr algn="ctr">
              <a:defRPr sz="1600" b="0"/>
            </a:lvl2pPr>
            <a:lvl3pPr algn="ctr">
              <a:defRPr sz="1600" b="0"/>
            </a:lvl3pPr>
            <a:lvl4pPr algn="ctr">
              <a:defRPr sz="1600" b="0"/>
            </a:lvl4pPr>
            <a:lvl5pPr algn="ctr">
              <a:defRPr sz="1600" b="0"/>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013A2C7A-8E6E-FCA6-4589-EBC0FADD66E9}"/>
              </a:ext>
            </a:extLst>
          </p:cNvPr>
          <p:cNvSpPr>
            <a:spLocks noGrp="1"/>
          </p:cNvSpPr>
          <p:nvPr>
            <p:ph type="body" sz="quarter" idx="61"/>
          </p:nvPr>
        </p:nvSpPr>
        <p:spPr>
          <a:xfrm>
            <a:off x="395288" y="1377950"/>
            <a:ext cx="11395075" cy="1052513"/>
          </a:xfrm>
        </p:spPr>
        <p:txBody>
          <a:bodyPr/>
          <a:lstStyle>
            <a:lvl1pPr>
              <a:defRPr b="0"/>
            </a:lvl1pPr>
          </a:lstStyle>
          <a:p>
            <a:pPr lvl="0"/>
            <a:r>
              <a:rPr lang="en-GB" dirty="0"/>
              <a:t>Click to edit Master text styles</a:t>
            </a:r>
          </a:p>
        </p:txBody>
      </p:sp>
      <p:cxnSp>
        <p:nvCxnSpPr>
          <p:cNvPr id="22" name="Straight Connector 21">
            <a:extLst>
              <a:ext uri="{FF2B5EF4-FFF2-40B4-BE49-F238E27FC236}">
                <a16:creationId xmlns:a16="http://schemas.microsoft.com/office/drawing/2014/main" id="{A9C401E5-E9C6-9448-A3FE-AF583AE9E237}"/>
              </a:ext>
            </a:extLst>
          </p:cNvPr>
          <p:cNvCxnSpPr>
            <a:cxnSpLocks/>
          </p:cNvCxnSpPr>
          <p:nvPr userDrawn="1"/>
        </p:nvCxnSpPr>
        <p:spPr>
          <a:xfrm>
            <a:off x="4178461" y="256085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DFDCC2-16D6-9D82-800E-2D3F5C25D514}"/>
              </a:ext>
            </a:extLst>
          </p:cNvPr>
          <p:cNvCxnSpPr>
            <a:cxnSpLocks/>
          </p:cNvCxnSpPr>
          <p:nvPr userDrawn="1"/>
        </p:nvCxnSpPr>
        <p:spPr>
          <a:xfrm>
            <a:off x="4224760" y="2560859"/>
            <a:ext cx="0" cy="27634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3A8814-8C21-89E3-3B48-E16D649DAF42}"/>
              </a:ext>
            </a:extLst>
          </p:cNvPr>
          <p:cNvCxnSpPr>
            <a:cxnSpLocks/>
          </p:cNvCxnSpPr>
          <p:nvPr userDrawn="1"/>
        </p:nvCxnSpPr>
        <p:spPr>
          <a:xfrm>
            <a:off x="8009681" y="2560859"/>
            <a:ext cx="0" cy="27634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736283"/>
      </p:ext>
    </p:extLst>
  </p:cSld>
  <p:clrMapOvr>
    <a:masterClrMapping/>
  </p:clrMapOvr>
  <p:extLst>
    <p:ext uri="{DCECCB84-F9BA-43D5-87BE-67443E8EF086}">
      <p15:sldGuideLst xmlns:p15="http://schemas.microsoft.com/office/powerpoint/2012/main">
        <p15:guide id="1">
          <p15:clr>
            <a:srgbClr val="4237E1"/>
          </p15:clr>
        </p15:guide>
        <p15:guide id="2" pos="7680">
          <p15:clr>
            <a:srgbClr val="4237E1"/>
          </p15:clr>
        </p15:guide>
        <p15:guide id="3" pos="249">
          <p15:clr>
            <a:srgbClr val="4237E1"/>
          </p15:clr>
        </p15:guide>
        <p15:guide id="4" pos="928">
          <p15:clr>
            <a:srgbClr val="4237E1"/>
          </p15:clr>
        </p15:guide>
        <p15:guide id="5" pos="1178">
          <p15:clr>
            <a:srgbClr val="4237E1"/>
          </p15:clr>
        </p15:guide>
        <p15:guide id="6" pos="1857">
          <p15:clr>
            <a:srgbClr val="4237E1"/>
          </p15:clr>
        </p15:guide>
        <p15:guide id="7" pos="2107">
          <p15:clr>
            <a:srgbClr val="4237E1"/>
          </p15:clr>
        </p15:guide>
        <p15:guide id="8" pos="2786">
          <p15:clr>
            <a:srgbClr val="4237E1"/>
          </p15:clr>
        </p15:guide>
        <p15:guide id="9" pos="3035">
          <p15:clr>
            <a:srgbClr val="4237E1"/>
          </p15:clr>
        </p15:guide>
        <p15:guide id="10" pos="3715">
          <p15:clr>
            <a:srgbClr val="4237E1"/>
          </p15:clr>
        </p15:guide>
        <p15:guide id="11" pos="3964">
          <p15:clr>
            <a:srgbClr val="4237E1"/>
          </p15:clr>
        </p15:guide>
        <p15:guide id="12" pos="4644">
          <p15:clr>
            <a:srgbClr val="4237E1"/>
          </p15:clr>
        </p15:guide>
        <p15:guide id="13" pos="4893">
          <p15:clr>
            <a:srgbClr val="4237E1"/>
          </p15:clr>
        </p15:guide>
        <p15:guide id="14" pos="5572">
          <p15:clr>
            <a:srgbClr val="4237E1"/>
          </p15:clr>
        </p15:guide>
        <p15:guide id="15" pos="5822">
          <p15:clr>
            <a:srgbClr val="4237E1"/>
          </p15:clr>
        </p15:guide>
        <p15:guide id="16" pos="6501">
          <p15:clr>
            <a:srgbClr val="4237E1"/>
          </p15:clr>
        </p15:guide>
        <p15:guide id="17" pos="6751">
          <p15:clr>
            <a:srgbClr val="4237E1"/>
          </p15:clr>
        </p15:guide>
        <p15:guide id="18" pos="7430">
          <p15:clr>
            <a:srgbClr val="4237E1"/>
          </p15:clr>
        </p15:guide>
        <p15:guide id="19" orient="horz">
          <p15:clr>
            <a:srgbClr val="4237E1"/>
          </p15:clr>
        </p15:guide>
        <p15:guide id="20" orient="horz" pos="4320">
          <p15:clr>
            <a:srgbClr val="4237E1"/>
          </p15:clr>
        </p15:guide>
        <p15:guide id="21" orient="horz" pos="249">
          <p15:clr>
            <a:srgbClr val="4237E1"/>
          </p15:clr>
        </p15:guide>
        <p15:guide id="22" orient="horz" pos="1356">
          <p15:clr>
            <a:srgbClr val="4237E1"/>
          </p15:clr>
        </p15:guide>
        <p15:guide id="23" orient="horz" pos="1606">
          <p15:clr>
            <a:srgbClr val="4237E1"/>
          </p15:clr>
        </p15:guide>
        <p15:guide id="24" orient="horz" pos="2713">
          <p15:clr>
            <a:srgbClr val="4237E1"/>
          </p15:clr>
        </p15:guide>
        <p15:guide id="25" orient="horz" pos="2963">
          <p15:clr>
            <a:srgbClr val="4237E1"/>
          </p15:clr>
        </p15:guide>
        <p15:guide id="26" orient="horz" pos="4070">
          <p15:clr>
            <a:srgbClr val="4237E1"/>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nical leads">
    <p:spTree>
      <p:nvGrpSpPr>
        <p:cNvPr id="1" name=""/>
        <p:cNvGrpSpPr/>
        <p:nvPr/>
      </p:nvGrpSpPr>
      <p:grpSpPr>
        <a:xfrm>
          <a:off x="0" y="0"/>
          <a:ext cx="0" cy="0"/>
          <a:chOff x="0" y="0"/>
          <a:chExt cx="0" cy="0"/>
        </a:xfrm>
      </p:grpSpPr>
      <p:sp>
        <p:nvSpPr>
          <p:cNvPr id="74" name="Text Placeholder 64">
            <a:extLst>
              <a:ext uri="{FF2B5EF4-FFF2-40B4-BE49-F238E27FC236}">
                <a16:creationId xmlns:a16="http://schemas.microsoft.com/office/drawing/2014/main" id="{442A38BD-54E8-4BF3-2880-A2E9C3E5333B}"/>
              </a:ext>
            </a:extLst>
          </p:cNvPr>
          <p:cNvSpPr>
            <a:spLocks noGrp="1"/>
          </p:cNvSpPr>
          <p:nvPr>
            <p:ph type="body" sz="quarter" idx="26"/>
          </p:nvPr>
        </p:nvSpPr>
        <p:spPr>
          <a:xfrm>
            <a:off x="9245092" y="5735511"/>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75" name="Text Placeholder 64">
            <a:extLst>
              <a:ext uri="{FF2B5EF4-FFF2-40B4-BE49-F238E27FC236}">
                <a16:creationId xmlns:a16="http://schemas.microsoft.com/office/drawing/2014/main" id="{91CB86EE-E99A-E4EE-1E84-C0522B21AC2E}"/>
              </a:ext>
            </a:extLst>
          </p:cNvPr>
          <p:cNvSpPr>
            <a:spLocks noGrp="1"/>
          </p:cNvSpPr>
          <p:nvPr>
            <p:ph type="body" sz="quarter" idx="27"/>
          </p:nvPr>
        </p:nvSpPr>
        <p:spPr>
          <a:xfrm>
            <a:off x="6300724" y="5735511"/>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76" name="Text Placeholder 64">
            <a:extLst>
              <a:ext uri="{FF2B5EF4-FFF2-40B4-BE49-F238E27FC236}">
                <a16:creationId xmlns:a16="http://schemas.microsoft.com/office/drawing/2014/main" id="{C735AE61-2B10-D178-66D0-B7F617E682E2}"/>
              </a:ext>
            </a:extLst>
          </p:cNvPr>
          <p:cNvSpPr>
            <a:spLocks noGrp="1"/>
          </p:cNvSpPr>
          <p:nvPr>
            <p:ph type="body" sz="quarter" idx="28"/>
          </p:nvPr>
        </p:nvSpPr>
        <p:spPr>
          <a:xfrm>
            <a:off x="3347212" y="5735511"/>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77" name="Text Placeholder 64">
            <a:extLst>
              <a:ext uri="{FF2B5EF4-FFF2-40B4-BE49-F238E27FC236}">
                <a16:creationId xmlns:a16="http://schemas.microsoft.com/office/drawing/2014/main" id="{1F3090DE-8182-5563-D444-BCCDCDA6AF6E}"/>
              </a:ext>
            </a:extLst>
          </p:cNvPr>
          <p:cNvSpPr>
            <a:spLocks noGrp="1"/>
          </p:cNvSpPr>
          <p:nvPr>
            <p:ph type="body" sz="quarter" idx="29"/>
          </p:nvPr>
        </p:nvSpPr>
        <p:spPr>
          <a:xfrm>
            <a:off x="402844" y="5735512"/>
            <a:ext cx="2552700" cy="215462"/>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65" name="Text Placeholder 64">
            <a:extLst>
              <a:ext uri="{FF2B5EF4-FFF2-40B4-BE49-F238E27FC236}">
                <a16:creationId xmlns:a16="http://schemas.microsoft.com/office/drawing/2014/main" id="{F45E4705-DAB6-783F-F55F-541D88E57039}"/>
              </a:ext>
            </a:extLst>
          </p:cNvPr>
          <p:cNvSpPr>
            <a:spLocks noGrp="1"/>
          </p:cNvSpPr>
          <p:nvPr>
            <p:ph type="body" sz="quarter" idx="22"/>
          </p:nvPr>
        </p:nvSpPr>
        <p:spPr>
          <a:xfrm>
            <a:off x="393700" y="3065463"/>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2" name="Text Placeholder 64">
            <a:extLst>
              <a:ext uri="{FF2B5EF4-FFF2-40B4-BE49-F238E27FC236}">
                <a16:creationId xmlns:a16="http://schemas.microsoft.com/office/drawing/2014/main" id="{DF1F2ECE-4A8B-79E9-7EC4-C77729E5694E}"/>
              </a:ext>
            </a:extLst>
          </p:cNvPr>
          <p:cNvSpPr>
            <a:spLocks noGrp="1"/>
          </p:cNvSpPr>
          <p:nvPr>
            <p:ph type="body" sz="quarter" idx="30"/>
          </p:nvPr>
        </p:nvSpPr>
        <p:spPr>
          <a:xfrm>
            <a:off x="3345956" y="3065463"/>
            <a:ext cx="2552700" cy="687387"/>
          </a:xfrm>
        </p:spPr>
        <p:txBody>
          <a:bodyPr/>
          <a:lstStyle>
            <a:lvl1pPr marL="0" indent="0">
              <a:tabLst>
                <a:tab pos="1778000" algn="l"/>
              </a:tabLst>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73" name="Text Placeholder 64">
            <a:extLst>
              <a:ext uri="{FF2B5EF4-FFF2-40B4-BE49-F238E27FC236}">
                <a16:creationId xmlns:a16="http://schemas.microsoft.com/office/drawing/2014/main" id="{D71FF216-FAB3-2661-1A3F-9A3949431346}"/>
              </a:ext>
            </a:extLst>
          </p:cNvPr>
          <p:cNvSpPr>
            <a:spLocks noGrp="1"/>
          </p:cNvSpPr>
          <p:nvPr>
            <p:ph type="body" sz="quarter" idx="25"/>
          </p:nvPr>
        </p:nvSpPr>
        <p:spPr>
          <a:xfrm>
            <a:off x="9245092" y="3065463"/>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72" name="Text Placeholder 64">
            <a:extLst>
              <a:ext uri="{FF2B5EF4-FFF2-40B4-BE49-F238E27FC236}">
                <a16:creationId xmlns:a16="http://schemas.microsoft.com/office/drawing/2014/main" id="{7C8C7E3F-3069-68A5-277F-01FE36F66D71}"/>
              </a:ext>
            </a:extLst>
          </p:cNvPr>
          <p:cNvSpPr>
            <a:spLocks noGrp="1"/>
          </p:cNvSpPr>
          <p:nvPr>
            <p:ph type="body" sz="quarter" idx="24"/>
          </p:nvPr>
        </p:nvSpPr>
        <p:spPr>
          <a:xfrm>
            <a:off x="6291580" y="3065463"/>
            <a:ext cx="2552700" cy="687387"/>
          </a:xfrm>
        </p:spPr>
        <p:txBody>
          <a:bodyPr/>
          <a:lstStyle>
            <a:lvl1pPr>
              <a:defRPr lang="en-US" sz="16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pic>
        <p:nvPicPr>
          <p:cNvPr id="3" name="Picture 2" descr="A person in a red jacket&#10;&#10;Description automatically generated with low confidence">
            <a:extLst>
              <a:ext uri="{FF2B5EF4-FFF2-40B4-BE49-F238E27FC236}">
                <a16:creationId xmlns:a16="http://schemas.microsoft.com/office/drawing/2014/main" id="{C2B570BB-7841-6DFB-58DF-0EBB2454476B}"/>
              </a:ext>
            </a:extLst>
          </p:cNvPr>
          <p:cNvPicPr>
            <a:picLocks noChangeAspect="1"/>
          </p:cNvPicPr>
          <p:nvPr userDrawn="1"/>
        </p:nvPicPr>
        <p:blipFill>
          <a:blip r:embed="rId2"/>
          <a:stretch>
            <a:fillRect/>
          </a:stretch>
        </p:blipFill>
        <p:spPr>
          <a:xfrm>
            <a:off x="9245599" y="3942097"/>
            <a:ext cx="1662321" cy="1662321"/>
          </a:xfrm>
          <a:prstGeom prst="rect">
            <a:avLst/>
          </a:prstGeom>
        </p:spPr>
      </p:pic>
      <p:pic>
        <p:nvPicPr>
          <p:cNvPr id="5" name="Picture 4" descr="A close-up of a person smiling&#10;&#10;Description automatically generated">
            <a:extLst>
              <a:ext uri="{FF2B5EF4-FFF2-40B4-BE49-F238E27FC236}">
                <a16:creationId xmlns:a16="http://schemas.microsoft.com/office/drawing/2014/main" id="{A2B86285-1830-681F-23A3-71073650D682}"/>
              </a:ext>
            </a:extLst>
          </p:cNvPr>
          <p:cNvPicPr>
            <a:picLocks noChangeAspect="1"/>
          </p:cNvPicPr>
          <p:nvPr userDrawn="1"/>
        </p:nvPicPr>
        <p:blipFill>
          <a:blip r:embed="rId3"/>
          <a:stretch>
            <a:fillRect/>
          </a:stretch>
        </p:blipFill>
        <p:spPr>
          <a:xfrm>
            <a:off x="9242424" y="1341437"/>
            <a:ext cx="1665497" cy="1665497"/>
          </a:xfrm>
          <a:prstGeom prst="rect">
            <a:avLst/>
          </a:prstGeom>
        </p:spPr>
      </p:pic>
      <p:pic>
        <p:nvPicPr>
          <p:cNvPr id="12" name="Picture 11" descr="A person in a suit&#10;&#10;Description automatically generated with medium confidence">
            <a:extLst>
              <a:ext uri="{FF2B5EF4-FFF2-40B4-BE49-F238E27FC236}">
                <a16:creationId xmlns:a16="http://schemas.microsoft.com/office/drawing/2014/main" id="{21DCBAD0-D371-9562-311A-5D24FD0D29E3}"/>
              </a:ext>
            </a:extLst>
          </p:cNvPr>
          <p:cNvPicPr>
            <a:picLocks noChangeAspect="1"/>
          </p:cNvPicPr>
          <p:nvPr userDrawn="1"/>
        </p:nvPicPr>
        <p:blipFill>
          <a:blip r:embed="rId4"/>
          <a:stretch>
            <a:fillRect/>
          </a:stretch>
        </p:blipFill>
        <p:spPr>
          <a:xfrm>
            <a:off x="6292850" y="1341438"/>
            <a:ext cx="1665498" cy="1665498"/>
          </a:xfrm>
          <a:prstGeom prst="rect">
            <a:avLst/>
          </a:prstGeom>
        </p:spPr>
      </p:pic>
      <p:pic>
        <p:nvPicPr>
          <p:cNvPr id="16" name="Picture 15" descr="A person in a suit&#10;&#10;Description automatically generated with medium confidence">
            <a:extLst>
              <a:ext uri="{FF2B5EF4-FFF2-40B4-BE49-F238E27FC236}">
                <a16:creationId xmlns:a16="http://schemas.microsoft.com/office/drawing/2014/main" id="{7E970FB0-398B-9173-9F77-BF129B01CB6A}"/>
              </a:ext>
            </a:extLst>
          </p:cNvPr>
          <p:cNvPicPr>
            <a:picLocks noChangeAspect="1"/>
          </p:cNvPicPr>
          <p:nvPr userDrawn="1"/>
        </p:nvPicPr>
        <p:blipFill>
          <a:blip r:embed="rId5"/>
          <a:stretch>
            <a:fillRect/>
          </a:stretch>
        </p:blipFill>
        <p:spPr>
          <a:xfrm>
            <a:off x="3355116" y="3942097"/>
            <a:ext cx="1665500" cy="1665500"/>
          </a:xfrm>
          <a:prstGeom prst="rect">
            <a:avLst/>
          </a:prstGeom>
        </p:spPr>
      </p:pic>
      <p:pic>
        <p:nvPicPr>
          <p:cNvPr id="18" name="Picture 17" descr="A person wearing glasses and a white shirt&#10;&#10;Description automatically generated with medium confidence">
            <a:extLst>
              <a:ext uri="{FF2B5EF4-FFF2-40B4-BE49-F238E27FC236}">
                <a16:creationId xmlns:a16="http://schemas.microsoft.com/office/drawing/2014/main" id="{D0B17E00-E92F-B10B-3791-86A29BFFABC1}"/>
              </a:ext>
            </a:extLst>
          </p:cNvPr>
          <p:cNvPicPr>
            <a:picLocks noChangeAspect="1"/>
          </p:cNvPicPr>
          <p:nvPr userDrawn="1"/>
        </p:nvPicPr>
        <p:blipFill>
          <a:blip r:embed="rId6"/>
          <a:stretch>
            <a:fillRect/>
          </a:stretch>
        </p:blipFill>
        <p:spPr>
          <a:xfrm>
            <a:off x="3344862" y="1341437"/>
            <a:ext cx="1665499" cy="1665499"/>
          </a:xfrm>
          <a:prstGeom prst="rect">
            <a:avLst/>
          </a:prstGeom>
        </p:spPr>
      </p:pic>
      <p:pic>
        <p:nvPicPr>
          <p:cNvPr id="21" name="Picture 20" descr="A person in a suit&#10;&#10;Description automatically generated with medium confidence">
            <a:extLst>
              <a:ext uri="{FF2B5EF4-FFF2-40B4-BE49-F238E27FC236}">
                <a16:creationId xmlns:a16="http://schemas.microsoft.com/office/drawing/2014/main" id="{47F716C1-DC2B-12D0-E8BB-47F68DAE8B03}"/>
              </a:ext>
            </a:extLst>
          </p:cNvPr>
          <p:cNvPicPr>
            <a:picLocks noChangeAspect="1"/>
          </p:cNvPicPr>
          <p:nvPr userDrawn="1"/>
        </p:nvPicPr>
        <p:blipFill>
          <a:blip r:embed="rId7"/>
          <a:stretch>
            <a:fillRect/>
          </a:stretch>
        </p:blipFill>
        <p:spPr>
          <a:xfrm>
            <a:off x="393700" y="3942097"/>
            <a:ext cx="1665500" cy="1665500"/>
          </a:xfrm>
          <a:prstGeom prst="rect">
            <a:avLst/>
          </a:prstGeom>
        </p:spPr>
      </p:pic>
      <p:pic>
        <p:nvPicPr>
          <p:cNvPr id="23" name="Picture 22" descr="A person with glasses on his head&#10;&#10;Description automatically generated with medium confidence">
            <a:extLst>
              <a:ext uri="{FF2B5EF4-FFF2-40B4-BE49-F238E27FC236}">
                <a16:creationId xmlns:a16="http://schemas.microsoft.com/office/drawing/2014/main" id="{E65009FB-731A-AA5D-E063-9A99D7D7D84F}"/>
              </a:ext>
            </a:extLst>
          </p:cNvPr>
          <p:cNvPicPr>
            <a:picLocks noChangeAspect="1"/>
          </p:cNvPicPr>
          <p:nvPr userDrawn="1"/>
        </p:nvPicPr>
        <p:blipFill>
          <a:blip r:embed="rId8"/>
          <a:stretch>
            <a:fillRect/>
          </a:stretch>
        </p:blipFill>
        <p:spPr>
          <a:xfrm>
            <a:off x="393700" y="1346200"/>
            <a:ext cx="1665500" cy="1665500"/>
          </a:xfrm>
          <a:prstGeom prst="rect">
            <a:avLst/>
          </a:prstGeom>
        </p:spPr>
      </p:pic>
      <p:cxnSp>
        <p:nvCxnSpPr>
          <p:cNvPr id="50" name="Straight Connector 49">
            <a:extLst>
              <a:ext uri="{FF2B5EF4-FFF2-40B4-BE49-F238E27FC236}">
                <a16:creationId xmlns:a16="http://schemas.microsoft.com/office/drawing/2014/main" id="{00D41C5B-BD52-0812-3E78-1059FE2D6510}"/>
              </a:ext>
            </a:extLst>
          </p:cNvPr>
          <p:cNvCxnSpPr>
            <a:cxnSpLocks/>
          </p:cNvCxnSpPr>
          <p:nvPr userDrawn="1"/>
        </p:nvCxnSpPr>
        <p:spPr>
          <a:xfrm>
            <a:off x="2208213" y="2110231"/>
            <a:ext cx="747331" cy="0"/>
          </a:xfrm>
          <a:prstGeom prst="line">
            <a:avLst/>
          </a:prstGeom>
          <a:ln w="88900">
            <a:gradFill>
              <a:gsLst>
                <a:gs pos="9000">
                  <a:schemeClr val="accent1">
                    <a:alpha val="27973"/>
                    <a:lumMod val="0"/>
                    <a:lumOff val="100000"/>
                  </a:schemeClr>
                </a:gs>
                <a:gs pos="99000">
                  <a:schemeClr val="accent1"/>
                </a:gs>
                <a:gs pos="100000">
                  <a:schemeClr val="accent1"/>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E58D9F-0D97-720E-3306-DCB04EE9B8E5}"/>
              </a:ext>
            </a:extLst>
          </p:cNvPr>
          <p:cNvCxnSpPr>
            <a:cxnSpLocks/>
          </p:cNvCxnSpPr>
          <p:nvPr userDrawn="1"/>
        </p:nvCxnSpPr>
        <p:spPr>
          <a:xfrm>
            <a:off x="5160435" y="2119519"/>
            <a:ext cx="738221" cy="0"/>
          </a:xfrm>
          <a:prstGeom prst="line">
            <a:avLst/>
          </a:prstGeom>
          <a:ln w="88900">
            <a:gradFill>
              <a:gsLst>
                <a:gs pos="12000">
                  <a:schemeClr val="accent1">
                    <a:alpha val="27973"/>
                    <a:lumMod val="0"/>
                    <a:lumOff val="100000"/>
                  </a:schemeClr>
                </a:gs>
                <a:gs pos="87000">
                  <a:schemeClr val="accent1"/>
                </a:gs>
                <a:gs pos="93000">
                  <a:schemeClr val="accent1"/>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56F69B7-A86C-D2B5-2636-08B034D93EB5}"/>
              </a:ext>
            </a:extLst>
          </p:cNvPr>
          <p:cNvCxnSpPr>
            <a:cxnSpLocks/>
          </p:cNvCxnSpPr>
          <p:nvPr userDrawn="1"/>
        </p:nvCxnSpPr>
        <p:spPr>
          <a:xfrm>
            <a:off x="8115001" y="2121433"/>
            <a:ext cx="730549" cy="0"/>
          </a:xfrm>
          <a:prstGeom prst="line">
            <a:avLst/>
          </a:prstGeom>
          <a:ln w="88900">
            <a:gradFill>
              <a:gsLst>
                <a:gs pos="12000">
                  <a:schemeClr val="accent1">
                    <a:alpha val="27973"/>
                    <a:lumMod val="0"/>
                    <a:lumOff val="100000"/>
                  </a:schemeClr>
                </a:gs>
                <a:gs pos="87000">
                  <a:schemeClr val="accent2"/>
                </a:gs>
                <a:gs pos="93000">
                  <a:schemeClr val="accent2"/>
                </a:gs>
                <a:gs pos="100000">
                  <a:schemeClr val="accent2"/>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F37757-914F-C7B8-C582-72CFFB0DB37F}"/>
              </a:ext>
            </a:extLst>
          </p:cNvPr>
          <p:cNvCxnSpPr>
            <a:cxnSpLocks/>
          </p:cNvCxnSpPr>
          <p:nvPr userDrawn="1"/>
        </p:nvCxnSpPr>
        <p:spPr>
          <a:xfrm>
            <a:off x="11075170" y="2110231"/>
            <a:ext cx="722622" cy="0"/>
          </a:xfrm>
          <a:prstGeom prst="line">
            <a:avLst/>
          </a:prstGeom>
          <a:ln w="88900">
            <a:gradFill>
              <a:gsLst>
                <a:gs pos="12000">
                  <a:schemeClr val="accent1">
                    <a:alpha val="27973"/>
                    <a:lumMod val="0"/>
                    <a:lumOff val="100000"/>
                  </a:schemeClr>
                </a:gs>
                <a:gs pos="87000">
                  <a:schemeClr val="accent6"/>
                </a:gs>
                <a:gs pos="93000">
                  <a:schemeClr val="accent6"/>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C6ED88-F8E1-916C-4247-E0B67E2F4CD6}"/>
              </a:ext>
            </a:extLst>
          </p:cNvPr>
          <p:cNvCxnSpPr>
            <a:cxnSpLocks/>
          </p:cNvCxnSpPr>
          <p:nvPr userDrawn="1"/>
        </p:nvCxnSpPr>
        <p:spPr>
          <a:xfrm>
            <a:off x="8115001" y="4666902"/>
            <a:ext cx="752671" cy="0"/>
          </a:xfrm>
          <a:prstGeom prst="line">
            <a:avLst/>
          </a:prstGeom>
          <a:ln w="88900">
            <a:gradFill>
              <a:gsLst>
                <a:gs pos="12000">
                  <a:schemeClr val="accent1">
                    <a:alpha val="27973"/>
                    <a:lumMod val="0"/>
                    <a:lumOff val="100000"/>
                  </a:schemeClr>
                </a:gs>
                <a:gs pos="87000">
                  <a:srgbClr val="007178"/>
                </a:gs>
                <a:gs pos="93000">
                  <a:srgbClr val="007178"/>
                </a:gs>
                <a:gs pos="100000">
                  <a:srgbClr val="007178"/>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4DEDB6-CE0F-EA27-959C-4725C42EFB95}"/>
              </a:ext>
            </a:extLst>
          </p:cNvPr>
          <p:cNvCxnSpPr>
            <a:cxnSpLocks/>
          </p:cNvCxnSpPr>
          <p:nvPr userDrawn="1"/>
        </p:nvCxnSpPr>
        <p:spPr>
          <a:xfrm>
            <a:off x="11075170" y="4663696"/>
            <a:ext cx="722622" cy="0"/>
          </a:xfrm>
          <a:prstGeom prst="line">
            <a:avLst/>
          </a:prstGeom>
          <a:ln w="88900">
            <a:gradFill>
              <a:gsLst>
                <a:gs pos="12000">
                  <a:schemeClr val="accent1">
                    <a:alpha val="27973"/>
                    <a:lumMod val="0"/>
                    <a:lumOff val="100000"/>
                  </a:schemeClr>
                </a:gs>
                <a:gs pos="87000">
                  <a:schemeClr val="accent5"/>
                </a:gs>
                <a:gs pos="93000">
                  <a:schemeClr val="accent5"/>
                </a:gs>
                <a:gs pos="100000">
                  <a:schemeClr val="accent5"/>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325363-FF7C-7202-B90E-1198B8126D54}"/>
              </a:ext>
            </a:extLst>
          </p:cNvPr>
          <p:cNvCxnSpPr>
            <a:cxnSpLocks/>
          </p:cNvCxnSpPr>
          <p:nvPr userDrawn="1"/>
        </p:nvCxnSpPr>
        <p:spPr>
          <a:xfrm>
            <a:off x="2215343" y="4664967"/>
            <a:ext cx="740201" cy="0"/>
          </a:xfrm>
          <a:prstGeom prst="line">
            <a:avLst/>
          </a:prstGeom>
          <a:ln w="88900">
            <a:gradFill>
              <a:gsLst>
                <a:gs pos="12000">
                  <a:schemeClr val="accent1">
                    <a:alpha val="27973"/>
                    <a:lumMod val="0"/>
                    <a:lumOff val="100000"/>
                  </a:schemeClr>
                </a:gs>
                <a:gs pos="87000">
                  <a:schemeClr val="accent6"/>
                </a:gs>
                <a:gs pos="93000">
                  <a:schemeClr val="accent6"/>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6" name="Picture 25" descr="A close-up of a logo&#10;&#10;Description automatically generated with low confidence">
            <a:extLst>
              <a:ext uri="{FF2B5EF4-FFF2-40B4-BE49-F238E27FC236}">
                <a16:creationId xmlns:a16="http://schemas.microsoft.com/office/drawing/2014/main" id="{07829799-04FF-0C67-DC82-B2FFC7BAF728}"/>
              </a:ext>
            </a:extLst>
          </p:cNvPr>
          <p:cNvPicPr>
            <a:picLocks noChangeAspect="1"/>
          </p:cNvPicPr>
          <p:nvPr userDrawn="1"/>
        </p:nvPicPr>
        <p:blipFill rotWithShape="1">
          <a:blip r:embed="rId9"/>
          <a:srcRect l="11950" t="15643" r="7771" b="1114"/>
          <a:stretch/>
        </p:blipFill>
        <p:spPr>
          <a:xfrm>
            <a:off x="11011888" y="3899455"/>
            <a:ext cx="687618" cy="711459"/>
          </a:xfrm>
          <a:prstGeom prst="rect">
            <a:avLst/>
          </a:prstGeom>
        </p:spPr>
      </p:pic>
      <p:pic>
        <p:nvPicPr>
          <p:cNvPr id="6" name="Picture 5" descr="A picture containing text, font, logo, screenshot&#10;&#10;Description automatically generated">
            <a:extLst>
              <a:ext uri="{FF2B5EF4-FFF2-40B4-BE49-F238E27FC236}">
                <a16:creationId xmlns:a16="http://schemas.microsoft.com/office/drawing/2014/main" id="{E3A348AA-B315-9279-14C0-D5AE84901A95}"/>
              </a:ext>
            </a:extLst>
          </p:cNvPr>
          <p:cNvPicPr>
            <a:picLocks noChangeAspect="1"/>
          </p:cNvPicPr>
          <p:nvPr userDrawn="1"/>
        </p:nvPicPr>
        <p:blipFill rotWithShape="1">
          <a:blip r:embed="rId10"/>
          <a:srcRect l="22305" t="22083" r="14585" b="7486"/>
          <a:stretch/>
        </p:blipFill>
        <p:spPr>
          <a:xfrm>
            <a:off x="2178473" y="3908048"/>
            <a:ext cx="509004" cy="687387"/>
          </a:xfrm>
          <a:prstGeom prst="rect">
            <a:avLst/>
          </a:prstGeom>
        </p:spPr>
      </p:pic>
      <p:pic>
        <p:nvPicPr>
          <p:cNvPr id="9" name="Picture 8" descr="A picture containing text, font, screenshot, design&#10;&#10;Description automatically generated">
            <a:extLst>
              <a:ext uri="{FF2B5EF4-FFF2-40B4-BE49-F238E27FC236}">
                <a16:creationId xmlns:a16="http://schemas.microsoft.com/office/drawing/2014/main" id="{00963952-CABF-E310-BE5A-200322B00875}"/>
              </a:ext>
            </a:extLst>
          </p:cNvPr>
          <p:cNvPicPr>
            <a:picLocks noChangeAspect="1"/>
          </p:cNvPicPr>
          <p:nvPr userDrawn="1"/>
        </p:nvPicPr>
        <p:blipFill rotWithShape="1">
          <a:blip r:embed="rId11"/>
          <a:srcRect l="10568" t="21954" r="6119" b="7615"/>
          <a:stretch/>
        </p:blipFill>
        <p:spPr>
          <a:xfrm>
            <a:off x="5117039" y="4812452"/>
            <a:ext cx="671943" cy="687387"/>
          </a:xfrm>
          <a:prstGeom prst="rect">
            <a:avLst/>
          </a:prstGeom>
        </p:spPr>
      </p:pic>
      <p:pic>
        <p:nvPicPr>
          <p:cNvPr id="11" name="Picture 10" descr="A close-up of a logo&#10;&#10;Description automatically generated with medium confidence">
            <a:extLst>
              <a:ext uri="{FF2B5EF4-FFF2-40B4-BE49-F238E27FC236}">
                <a16:creationId xmlns:a16="http://schemas.microsoft.com/office/drawing/2014/main" id="{F49403CA-8A3A-0874-0304-1732F7A8EE8A}"/>
              </a:ext>
            </a:extLst>
          </p:cNvPr>
          <p:cNvPicPr>
            <a:picLocks noChangeAspect="1"/>
          </p:cNvPicPr>
          <p:nvPr userDrawn="1"/>
        </p:nvPicPr>
        <p:blipFill rotWithShape="1">
          <a:blip r:embed="rId12"/>
          <a:srcRect l="9698" t="19957" r="506" b="18405"/>
          <a:stretch/>
        </p:blipFill>
        <p:spPr>
          <a:xfrm>
            <a:off x="5117039" y="3885711"/>
            <a:ext cx="724233" cy="601570"/>
          </a:xfrm>
          <a:prstGeom prst="rect">
            <a:avLst/>
          </a:prstGeom>
        </p:spPr>
      </p:pic>
      <p:pic>
        <p:nvPicPr>
          <p:cNvPr id="14" name="Picture 13" descr="A close-up of a logo&#10;&#10;Description automatically generated with low confidence">
            <a:extLst>
              <a:ext uri="{FF2B5EF4-FFF2-40B4-BE49-F238E27FC236}">
                <a16:creationId xmlns:a16="http://schemas.microsoft.com/office/drawing/2014/main" id="{6F1AEC85-412F-77A6-2205-1D0FDABDD6EB}"/>
              </a:ext>
            </a:extLst>
          </p:cNvPr>
          <p:cNvPicPr>
            <a:picLocks noChangeAspect="1"/>
          </p:cNvPicPr>
          <p:nvPr userDrawn="1"/>
        </p:nvPicPr>
        <p:blipFill rotWithShape="1">
          <a:blip r:embed="rId13"/>
          <a:srcRect l="23595" t="19016" r="13985" b="10553"/>
          <a:stretch/>
        </p:blipFill>
        <p:spPr>
          <a:xfrm>
            <a:off x="8069866" y="3922845"/>
            <a:ext cx="503432" cy="687387"/>
          </a:xfrm>
          <a:prstGeom prst="rect">
            <a:avLst/>
          </a:prstGeom>
        </p:spPr>
      </p:pic>
      <p:pic>
        <p:nvPicPr>
          <p:cNvPr id="17" name="Picture 16" descr="A blue text on a white background&#10;&#10;Description automatically generated with low confidence">
            <a:extLst>
              <a:ext uri="{FF2B5EF4-FFF2-40B4-BE49-F238E27FC236}">
                <a16:creationId xmlns:a16="http://schemas.microsoft.com/office/drawing/2014/main" id="{406A190D-CD7E-0F2F-E08A-A3A267510BB0}"/>
              </a:ext>
            </a:extLst>
          </p:cNvPr>
          <p:cNvPicPr>
            <a:picLocks noChangeAspect="1"/>
          </p:cNvPicPr>
          <p:nvPr userDrawn="1"/>
        </p:nvPicPr>
        <p:blipFill rotWithShape="1">
          <a:blip r:embed="rId14"/>
          <a:srcRect l="23067" t="15908" r="21975" b="13660"/>
          <a:stretch/>
        </p:blipFill>
        <p:spPr>
          <a:xfrm>
            <a:off x="2161236" y="1316899"/>
            <a:ext cx="443258" cy="687387"/>
          </a:xfrm>
          <a:prstGeom prst="rect">
            <a:avLst/>
          </a:prstGeom>
        </p:spPr>
      </p:pic>
      <p:pic>
        <p:nvPicPr>
          <p:cNvPr id="22" name="Picture 21" descr="A picture containing text, font, graphics, logo&#10;&#10;Description automatically generated">
            <a:extLst>
              <a:ext uri="{FF2B5EF4-FFF2-40B4-BE49-F238E27FC236}">
                <a16:creationId xmlns:a16="http://schemas.microsoft.com/office/drawing/2014/main" id="{11329C09-3D25-F5CB-ECF2-B9C17D708748}"/>
              </a:ext>
            </a:extLst>
          </p:cNvPr>
          <p:cNvPicPr>
            <a:picLocks noChangeAspect="1"/>
          </p:cNvPicPr>
          <p:nvPr userDrawn="1"/>
        </p:nvPicPr>
        <p:blipFill rotWithShape="1">
          <a:blip r:embed="rId15"/>
          <a:srcRect l="19461" t="15639" r="11303" b="13929"/>
          <a:stretch/>
        </p:blipFill>
        <p:spPr>
          <a:xfrm>
            <a:off x="8052002" y="1316900"/>
            <a:ext cx="558413" cy="687387"/>
          </a:xfrm>
          <a:prstGeom prst="rect">
            <a:avLst/>
          </a:prstGeom>
        </p:spPr>
      </p:pic>
      <p:pic>
        <p:nvPicPr>
          <p:cNvPr id="38" name="Picture 37" descr="A blue text on a white background&#10;&#10;Description automatically generated with low confidence">
            <a:extLst>
              <a:ext uri="{FF2B5EF4-FFF2-40B4-BE49-F238E27FC236}">
                <a16:creationId xmlns:a16="http://schemas.microsoft.com/office/drawing/2014/main" id="{7517F970-85AD-97A9-CFFD-46EAB625B264}"/>
              </a:ext>
            </a:extLst>
          </p:cNvPr>
          <p:cNvPicPr>
            <a:picLocks noChangeAspect="1"/>
          </p:cNvPicPr>
          <p:nvPr userDrawn="1"/>
        </p:nvPicPr>
        <p:blipFill rotWithShape="1">
          <a:blip r:embed="rId14"/>
          <a:srcRect l="23067" t="15908" r="21975" b="13660"/>
          <a:stretch/>
        </p:blipFill>
        <p:spPr>
          <a:xfrm>
            <a:off x="5116191" y="1312086"/>
            <a:ext cx="443258" cy="687387"/>
          </a:xfrm>
          <a:prstGeom prst="rect">
            <a:avLst/>
          </a:prstGeom>
        </p:spPr>
      </p:pic>
      <p:pic>
        <p:nvPicPr>
          <p:cNvPr id="39" name="Picture 38" descr="A picture containing text, font, logo, screenshot&#10;&#10;Description automatically generated">
            <a:extLst>
              <a:ext uri="{FF2B5EF4-FFF2-40B4-BE49-F238E27FC236}">
                <a16:creationId xmlns:a16="http://schemas.microsoft.com/office/drawing/2014/main" id="{1FA4EA6F-8BB7-5940-65F7-D8F867F9A12D}"/>
              </a:ext>
            </a:extLst>
          </p:cNvPr>
          <p:cNvPicPr>
            <a:picLocks noChangeAspect="1"/>
          </p:cNvPicPr>
          <p:nvPr userDrawn="1"/>
        </p:nvPicPr>
        <p:blipFill rotWithShape="1">
          <a:blip r:embed="rId10"/>
          <a:srcRect l="22305" t="22083" r="14585" b="7486"/>
          <a:stretch/>
        </p:blipFill>
        <p:spPr>
          <a:xfrm>
            <a:off x="11030926" y="1323318"/>
            <a:ext cx="509004" cy="687387"/>
          </a:xfrm>
          <a:prstGeom prst="rect">
            <a:avLst/>
          </a:prstGeom>
        </p:spPr>
      </p:pic>
      <p:cxnSp>
        <p:nvCxnSpPr>
          <p:cNvPr id="62" name="Straight Connector 61">
            <a:extLst>
              <a:ext uri="{FF2B5EF4-FFF2-40B4-BE49-F238E27FC236}">
                <a16:creationId xmlns:a16="http://schemas.microsoft.com/office/drawing/2014/main" id="{7DBD8A14-D899-28D2-A0D1-4E798AB971D3}"/>
              </a:ext>
            </a:extLst>
          </p:cNvPr>
          <p:cNvCxnSpPr>
            <a:cxnSpLocks/>
          </p:cNvCxnSpPr>
          <p:nvPr userDrawn="1"/>
        </p:nvCxnSpPr>
        <p:spPr>
          <a:xfrm>
            <a:off x="5157459" y="4547022"/>
            <a:ext cx="1339206" cy="0"/>
          </a:xfrm>
          <a:prstGeom prst="line">
            <a:avLst/>
          </a:prstGeom>
          <a:ln w="88900">
            <a:gradFill>
              <a:gsLst>
                <a:gs pos="49000">
                  <a:schemeClr val="accent1">
                    <a:alpha val="27973"/>
                    <a:lumMod val="0"/>
                    <a:lumOff val="100000"/>
                  </a:schemeClr>
                </a:gs>
                <a:gs pos="86000">
                  <a:schemeClr val="accent3"/>
                </a:gs>
                <a:gs pos="93000">
                  <a:schemeClr val="accent3"/>
                </a:gs>
                <a:gs pos="100000">
                  <a:schemeClr val="accent3"/>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154E0D-7CC9-740A-6AB1-614E074B38A2}"/>
              </a:ext>
            </a:extLst>
          </p:cNvPr>
          <p:cNvCxnSpPr>
            <a:cxnSpLocks/>
          </p:cNvCxnSpPr>
          <p:nvPr userDrawn="1"/>
        </p:nvCxnSpPr>
        <p:spPr>
          <a:xfrm>
            <a:off x="5157459" y="5551457"/>
            <a:ext cx="1427696" cy="0"/>
          </a:xfrm>
          <a:prstGeom prst="line">
            <a:avLst/>
          </a:prstGeom>
          <a:ln w="88900">
            <a:gradFill>
              <a:gsLst>
                <a:gs pos="49000">
                  <a:schemeClr val="accent1">
                    <a:alpha val="27973"/>
                    <a:lumMod val="0"/>
                    <a:lumOff val="100000"/>
                  </a:schemeClr>
                </a:gs>
                <a:gs pos="86000">
                  <a:schemeClr val="accent4"/>
                </a:gs>
                <a:gs pos="93000">
                  <a:schemeClr val="accent4"/>
                </a:gs>
                <a:gs pos="100000">
                  <a:schemeClr val="accent4"/>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F4974E7-6A4A-30C2-71D0-6E2C5EE63CF0}"/>
              </a:ext>
            </a:extLst>
          </p:cNvPr>
          <p:cNvPicPr>
            <a:picLocks noChangeAspect="1"/>
          </p:cNvPicPr>
          <p:nvPr userDrawn="1"/>
        </p:nvPicPr>
        <p:blipFill>
          <a:blip r:embed="rId16"/>
          <a:srcRect l="7" r="7"/>
          <a:stretch/>
        </p:blipFill>
        <p:spPr>
          <a:xfrm>
            <a:off x="6298932" y="3942097"/>
            <a:ext cx="1665258" cy="1665500"/>
          </a:xfrm>
          <a:prstGeom prst="rect">
            <a:avLst/>
          </a:prstGeom>
        </p:spPr>
      </p:pic>
    </p:spTree>
    <p:extLst>
      <p:ext uri="{BB962C8B-B14F-4D97-AF65-F5344CB8AC3E}">
        <p14:creationId xmlns:p14="http://schemas.microsoft.com/office/powerpoint/2010/main" val="110409515"/>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249" userDrawn="1">
          <p15:clr>
            <a:srgbClr val="4237E1"/>
          </p15:clr>
        </p15:guide>
        <p15:guide id="4" pos="928" userDrawn="1">
          <p15:clr>
            <a:srgbClr val="4237E1"/>
          </p15:clr>
        </p15:guide>
        <p15:guide id="5" pos="1186" userDrawn="1">
          <p15:clr>
            <a:srgbClr val="4237E1"/>
          </p15:clr>
        </p15:guide>
        <p15:guide id="6" pos="1857" userDrawn="1">
          <p15:clr>
            <a:srgbClr val="4237E1"/>
          </p15:clr>
        </p15:guide>
        <p15:guide id="7" pos="2107" userDrawn="1">
          <p15:clr>
            <a:srgbClr val="4237E1"/>
          </p15:clr>
        </p15:guide>
        <p15:guide id="8" pos="2786" userDrawn="1">
          <p15:clr>
            <a:srgbClr val="4237E1"/>
          </p15:clr>
        </p15:guide>
        <p15:guide id="9" pos="3035" userDrawn="1">
          <p15:clr>
            <a:srgbClr val="4237E1"/>
          </p15:clr>
        </p15:guide>
        <p15:guide id="10" pos="3715" userDrawn="1">
          <p15:clr>
            <a:srgbClr val="4237E1"/>
          </p15:clr>
        </p15:guide>
        <p15:guide id="11" pos="3964" userDrawn="1">
          <p15:clr>
            <a:srgbClr val="4237E1"/>
          </p15:clr>
        </p15:guide>
        <p15:guide id="12" pos="4656" userDrawn="1">
          <p15:clr>
            <a:srgbClr val="4237E1"/>
          </p15:clr>
        </p15:guide>
        <p15:guide id="13" pos="4893" userDrawn="1">
          <p15:clr>
            <a:srgbClr val="4237E1"/>
          </p15:clr>
        </p15:guide>
        <p15:guide id="14" pos="5572" userDrawn="1">
          <p15:clr>
            <a:srgbClr val="4237E1"/>
          </p15:clr>
        </p15:guide>
        <p15:guide id="15" pos="5822" userDrawn="1">
          <p15:clr>
            <a:srgbClr val="4237E1"/>
          </p15:clr>
        </p15:guide>
        <p15:guide id="16" pos="6501" userDrawn="1">
          <p15:clr>
            <a:srgbClr val="4237E1"/>
          </p15:clr>
        </p15:guide>
        <p15:guide id="17" pos="6751" userDrawn="1">
          <p15:clr>
            <a:srgbClr val="4237E1"/>
          </p15:clr>
        </p15:guide>
        <p15:guide id="18" pos="7430" userDrawn="1">
          <p15:clr>
            <a:srgbClr val="4237E1"/>
          </p15:clr>
        </p15:guide>
        <p15:guide id="19" orient="horz" userDrawn="1">
          <p15:clr>
            <a:srgbClr val="4237E1"/>
          </p15:clr>
        </p15:guide>
        <p15:guide id="20" orient="horz" pos="4320" userDrawn="1">
          <p15:clr>
            <a:srgbClr val="4237E1"/>
          </p15:clr>
        </p15:guide>
        <p15:guide id="21" orient="horz" pos="249" userDrawn="1">
          <p15:clr>
            <a:srgbClr val="4237E1"/>
          </p15:clr>
        </p15:guide>
        <p15:guide id="22" orient="horz" pos="1356" userDrawn="1">
          <p15:clr>
            <a:srgbClr val="4237E1"/>
          </p15:clr>
        </p15:guide>
        <p15:guide id="23" orient="horz" pos="1606" userDrawn="1">
          <p15:clr>
            <a:srgbClr val="4237E1"/>
          </p15:clr>
        </p15:guide>
        <p15:guide id="24" orient="horz" pos="2713" userDrawn="1">
          <p15:clr>
            <a:srgbClr val="4237E1"/>
          </p15:clr>
        </p15:guide>
        <p15:guide id="25" orient="horz" pos="2963" userDrawn="1">
          <p15:clr>
            <a:srgbClr val="4237E1"/>
          </p15:clr>
        </p15:guide>
        <p15:guide id="26" orient="horz" pos="4070" userDrawn="1">
          <p15:clr>
            <a:srgbClr val="4237E1"/>
          </p15:clr>
        </p15:guide>
        <p15:guide id="28" pos="511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DS Groups">
    <p:spTree>
      <p:nvGrpSpPr>
        <p:cNvPr id="1" name=""/>
        <p:cNvGrpSpPr/>
        <p:nvPr/>
      </p:nvGrpSpPr>
      <p:grpSpPr>
        <a:xfrm>
          <a:off x="0" y="0"/>
          <a:ext cx="0" cy="0"/>
          <a:chOff x="0" y="0"/>
          <a:chExt cx="0" cy="0"/>
        </a:xfrm>
      </p:grpSpPr>
      <p:sp>
        <p:nvSpPr>
          <p:cNvPr id="65" name="Text Placeholder 64">
            <a:extLst>
              <a:ext uri="{FF2B5EF4-FFF2-40B4-BE49-F238E27FC236}">
                <a16:creationId xmlns:a16="http://schemas.microsoft.com/office/drawing/2014/main" id="{F45E4705-DAB6-783F-F55F-541D88E57039}"/>
              </a:ext>
            </a:extLst>
          </p:cNvPr>
          <p:cNvSpPr>
            <a:spLocks noGrp="1"/>
          </p:cNvSpPr>
          <p:nvPr>
            <p:ph type="body" sz="quarter" idx="22"/>
          </p:nvPr>
        </p:nvSpPr>
        <p:spPr>
          <a:xfrm>
            <a:off x="395341" y="4148776"/>
            <a:ext cx="1116672" cy="1988885"/>
          </a:xfrm>
        </p:spPr>
        <p:txBody>
          <a:bodyPr>
            <a:normAutofit/>
          </a:bodyPr>
          <a:lstStyle>
            <a:lvl1pPr>
              <a:defRPr lang="en-US" sz="1200" b="0" i="0" kern="1200" dirty="0" smtClean="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pic>
        <p:nvPicPr>
          <p:cNvPr id="26" name="Picture 25" descr="A close-up of a logo&#10;&#10;Description automatically generated with low confidence">
            <a:extLst>
              <a:ext uri="{FF2B5EF4-FFF2-40B4-BE49-F238E27FC236}">
                <a16:creationId xmlns:a16="http://schemas.microsoft.com/office/drawing/2014/main" id="{07829799-04FF-0C67-DC82-B2FFC7BAF728}"/>
              </a:ext>
            </a:extLst>
          </p:cNvPr>
          <p:cNvPicPr>
            <a:picLocks noChangeAspect="1"/>
          </p:cNvPicPr>
          <p:nvPr userDrawn="1"/>
        </p:nvPicPr>
        <p:blipFill rotWithShape="1">
          <a:blip r:embed="rId2"/>
          <a:srcRect l="11950" t="15643" r="7771" b="1114"/>
          <a:stretch/>
        </p:blipFill>
        <p:spPr>
          <a:xfrm>
            <a:off x="6839292" y="2577659"/>
            <a:ext cx="1518469" cy="1571117"/>
          </a:xfrm>
          <a:prstGeom prst="rect">
            <a:avLst/>
          </a:prstGeom>
        </p:spPr>
      </p:pic>
      <p:pic>
        <p:nvPicPr>
          <p:cNvPr id="9" name="Picture 8" descr="A picture containing text, font, screenshot, design&#10;&#10;Description automatically generated">
            <a:extLst>
              <a:ext uri="{FF2B5EF4-FFF2-40B4-BE49-F238E27FC236}">
                <a16:creationId xmlns:a16="http://schemas.microsoft.com/office/drawing/2014/main" id="{00963952-CABF-E310-BE5A-200322B00875}"/>
              </a:ext>
            </a:extLst>
          </p:cNvPr>
          <p:cNvPicPr>
            <a:picLocks noChangeAspect="1"/>
          </p:cNvPicPr>
          <p:nvPr userDrawn="1"/>
        </p:nvPicPr>
        <p:blipFill rotWithShape="1">
          <a:blip r:embed="rId3"/>
          <a:srcRect l="10568" t="21954" r="6119" b="7615"/>
          <a:stretch/>
        </p:blipFill>
        <p:spPr>
          <a:xfrm>
            <a:off x="5122133" y="2577926"/>
            <a:ext cx="1483853" cy="1517958"/>
          </a:xfrm>
          <a:prstGeom prst="rect">
            <a:avLst/>
          </a:prstGeom>
        </p:spPr>
      </p:pic>
      <p:pic>
        <p:nvPicPr>
          <p:cNvPr id="11" name="Picture 10" descr="A close-up of a logo&#10;&#10;Description automatically generated with medium confidence">
            <a:extLst>
              <a:ext uri="{FF2B5EF4-FFF2-40B4-BE49-F238E27FC236}">
                <a16:creationId xmlns:a16="http://schemas.microsoft.com/office/drawing/2014/main" id="{F49403CA-8A3A-0874-0304-1732F7A8EE8A}"/>
              </a:ext>
            </a:extLst>
          </p:cNvPr>
          <p:cNvPicPr>
            <a:picLocks noChangeAspect="1"/>
          </p:cNvPicPr>
          <p:nvPr userDrawn="1"/>
        </p:nvPicPr>
        <p:blipFill rotWithShape="1">
          <a:blip r:embed="rId4"/>
          <a:srcRect l="9698" t="19957" r="6826" b="18405"/>
          <a:stretch/>
        </p:blipFill>
        <p:spPr>
          <a:xfrm>
            <a:off x="3384652" y="2529721"/>
            <a:ext cx="1486774" cy="1328449"/>
          </a:xfrm>
          <a:prstGeom prst="rect">
            <a:avLst/>
          </a:prstGeom>
        </p:spPr>
      </p:pic>
      <p:pic>
        <p:nvPicPr>
          <p:cNvPr id="14" name="Picture 13" descr="A close-up of a logo&#10;&#10;Description automatically generated with low confidence">
            <a:extLst>
              <a:ext uri="{FF2B5EF4-FFF2-40B4-BE49-F238E27FC236}">
                <a16:creationId xmlns:a16="http://schemas.microsoft.com/office/drawing/2014/main" id="{6F1AEC85-412F-77A6-2205-1D0FDABDD6EB}"/>
              </a:ext>
            </a:extLst>
          </p:cNvPr>
          <p:cNvPicPr>
            <a:picLocks noChangeAspect="1"/>
          </p:cNvPicPr>
          <p:nvPr userDrawn="1"/>
        </p:nvPicPr>
        <p:blipFill rotWithShape="1">
          <a:blip r:embed="rId5"/>
          <a:srcRect l="23595" t="19016" r="13985" b="10553"/>
          <a:stretch/>
        </p:blipFill>
        <p:spPr>
          <a:xfrm>
            <a:off x="10347694" y="2610824"/>
            <a:ext cx="1111731" cy="1517960"/>
          </a:xfrm>
          <a:prstGeom prst="rect">
            <a:avLst/>
          </a:prstGeom>
        </p:spPr>
      </p:pic>
      <p:pic>
        <p:nvPicPr>
          <p:cNvPr id="17" name="Picture 16" descr="A blue text on a white background&#10;&#10;Description automatically generated with low confidence">
            <a:extLst>
              <a:ext uri="{FF2B5EF4-FFF2-40B4-BE49-F238E27FC236}">
                <a16:creationId xmlns:a16="http://schemas.microsoft.com/office/drawing/2014/main" id="{406A190D-CD7E-0F2F-E08A-A3A267510BB0}"/>
              </a:ext>
            </a:extLst>
          </p:cNvPr>
          <p:cNvPicPr>
            <a:picLocks noChangeAspect="1"/>
          </p:cNvPicPr>
          <p:nvPr userDrawn="1"/>
        </p:nvPicPr>
        <p:blipFill rotWithShape="1">
          <a:blip r:embed="rId6"/>
          <a:srcRect l="23067" t="15908" r="21975" b="13660"/>
          <a:stretch/>
        </p:blipFill>
        <p:spPr>
          <a:xfrm>
            <a:off x="287191" y="2559739"/>
            <a:ext cx="978848" cy="1517959"/>
          </a:xfrm>
          <a:prstGeom prst="rect">
            <a:avLst/>
          </a:prstGeom>
        </p:spPr>
      </p:pic>
      <p:pic>
        <p:nvPicPr>
          <p:cNvPr id="22" name="Picture 21" descr="A picture containing text, font, graphics, logo&#10;&#10;Description automatically generated">
            <a:extLst>
              <a:ext uri="{FF2B5EF4-FFF2-40B4-BE49-F238E27FC236}">
                <a16:creationId xmlns:a16="http://schemas.microsoft.com/office/drawing/2014/main" id="{11329C09-3D25-F5CB-ECF2-B9C17D708748}"/>
              </a:ext>
            </a:extLst>
          </p:cNvPr>
          <p:cNvPicPr>
            <a:picLocks noChangeAspect="1"/>
          </p:cNvPicPr>
          <p:nvPr userDrawn="1"/>
        </p:nvPicPr>
        <p:blipFill rotWithShape="1">
          <a:blip r:embed="rId7"/>
          <a:srcRect l="19461" t="15639" r="11303" b="13929"/>
          <a:stretch/>
        </p:blipFill>
        <p:spPr>
          <a:xfrm>
            <a:off x="1612655" y="2554699"/>
            <a:ext cx="1233145" cy="1517959"/>
          </a:xfrm>
          <a:prstGeom prst="rect">
            <a:avLst/>
          </a:prstGeom>
        </p:spPr>
      </p:pic>
      <p:pic>
        <p:nvPicPr>
          <p:cNvPr id="39" name="Picture 38" descr="A picture containing text, font, logo, screenshot&#10;&#10;Description automatically generated">
            <a:extLst>
              <a:ext uri="{FF2B5EF4-FFF2-40B4-BE49-F238E27FC236}">
                <a16:creationId xmlns:a16="http://schemas.microsoft.com/office/drawing/2014/main" id="{1FA4EA6F-8BB7-5940-65F7-D8F867F9A12D}"/>
              </a:ext>
            </a:extLst>
          </p:cNvPr>
          <p:cNvPicPr>
            <a:picLocks noChangeAspect="1"/>
          </p:cNvPicPr>
          <p:nvPr userDrawn="1"/>
        </p:nvPicPr>
        <p:blipFill rotWithShape="1">
          <a:blip r:embed="rId8"/>
          <a:srcRect l="22305" t="22083" r="14585" b="7486"/>
          <a:stretch/>
        </p:blipFill>
        <p:spPr>
          <a:xfrm>
            <a:off x="8627336" y="2589129"/>
            <a:ext cx="1102272" cy="1488569"/>
          </a:xfrm>
          <a:prstGeom prst="rect">
            <a:avLst/>
          </a:prstGeom>
        </p:spPr>
      </p:pic>
      <p:sp>
        <p:nvSpPr>
          <p:cNvPr id="4" name="Text Placeholder 64">
            <a:extLst>
              <a:ext uri="{FF2B5EF4-FFF2-40B4-BE49-F238E27FC236}">
                <a16:creationId xmlns:a16="http://schemas.microsoft.com/office/drawing/2014/main" id="{8B0B800C-4920-8796-1AEF-2CBDA9595FBE}"/>
              </a:ext>
            </a:extLst>
          </p:cNvPr>
          <p:cNvSpPr>
            <a:spLocks noGrp="1"/>
          </p:cNvSpPr>
          <p:nvPr>
            <p:ph type="body" sz="quarter" idx="31"/>
          </p:nvPr>
        </p:nvSpPr>
        <p:spPr>
          <a:xfrm>
            <a:off x="1729128"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grpSp>
        <p:nvGrpSpPr>
          <p:cNvPr id="3" name="Group 2">
            <a:extLst>
              <a:ext uri="{FF2B5EF4-FFF2-40B4-BE49-F238E27FC236}">
                <a16:creationId xmlns:a16="http://schemas.microsoft.com/office/drawing/2014/main" id="{C2BF35EF-B282-C971-A09D-0BFE3A4D5562}"/>
              </a:ext>
            </a:extLst>
          </p:cNvPr>
          <p:cNvGrpSpPr/>
          <p:nvPr userDrawn="1"/>
        </p:nvGrpSpPr>
        <p:grpSpPr>
          <a:xfrm>
            <a:off x="-3078" y="1838547"/>
            <a:ext cx="12192000" cy="0"/>
            <a:chOff x="-3078" y="1838547"/>
            <a:chExt cx="12192000" cy="0"/>
          </a:xfrm>
        </p:grpSpPr>
        <p:cxnSp>
          <p:nvCxnSpPr>
            <p:cNvPr id="50" name="Straight Connector 49">
              <a:extLst>
                <a:ext uri="{FF2B5EF4-FFF2-40B4-BE49-F238E27FC236}">
                  <a16:creationId xmlns:a16="http://schemas.microsoft.com/office/drawing/2014/main" id="{00D41C5B-BD52-0812-3E78-1059FE2D6510}"/>
                </a:ext>
              </a:extLst>
            </p:cNvPr>
            <p:cNvCxnSpPr>
              <a:cxnSpLocks/>
            </p:cNvCxnSpPr>
            <p:nvPr userDrawn="1"/>
          </p:nvCxnSpPr>
          <p:spPr>
            <a:xfrm flipH="1">
              <a:off x="-3078" y="1838547"/>
              <a:ext cx="1741488" cy="0"/>
            </a:xfrm>
            <a:prstGeom prst="line">
              <a:avLst/>
            </a:prstGeom>
            <a:ln w="1397000">
              <a:gradFill flip="none" rotWithShape="1">
                <a:gsLst>
                  <a:gs pos="9000">
                    <a:schemeClr val="accent1">
                      <a:alpha val="27973"/>
                      <a:lumMod val="0"/>
                      <a:lumOff val="100000"/>
                    </a:schemeClr>
                  </a:gs>
                  <a:gs pos="99000">
                    <a:schemeClr val="accent1"/>
                  </a:gs>
                  <a:gs pos="100000">
                    <a:schemeClr val="accent1"/>
                  </a:gs>
                  <a:gs pos="100000">
                    <a:schemeClr val="accent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56F69B7-A86C-D2B5-2636-08B034D93EB5}"/>
                </a:ext>
              </a:extLst>
            </p:cNvPr>
            <p:cNvCxnSpPr>
              <a:cxnSpLocks/>
            </p:cNvCxnSpPr>
            <p:nvPr userDrawn="1"/>
          </p:nvCxnSpPr>
          <p:spPr>
            <a:xfrm flipH="1" flipV="1">
              <a:off x="1738930" y="1838547"/>
              <a:ext cx="1747095" cy="0"/>
            </a:xfrm>
            <a:prstGeom prst="line">
              <a:avLst/>
            </a:prstGeom>
            <a:ln w="1397000">
              <a:gradFill flip="none" rotWithShape="1">
                <a:gsLst>
                  <a:gs pos="12000">
                    <a:schemeClr val="accent1">
                      <a:alpha val="27973"/>
                      <a:lumMod val="0"/>
                      <a:lumOff val="100000"/>
                    </a:schemeClr>
                  </a:gs>
                  <a:gs pos="87000">
                    <a:schemeClr val="accent2"/>
                  </a:gs>
                  <a:gs pos="93000">
                    <a:schemeClr val="accent2"/>
                  </a:gs>
                  <a:gs pos="100000">
                    <a:schemeClr val="accent2"/>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C6ED88-F8E1-916C-4247-E0B67E2F4CD6}"/>
                </a:ext>
              </a:extLst>
            </p:cNvPr>
            <p:cNvCxnSpPr>
              <a:cxnSpLocks/>
            </p:cNvCxnSpPr>
            <p:nvPr userDrawn="1"/>
          </p:nvCxnSpPr>
          <p:spPr>
            <a:xfrm flipH="1">
              <a:off x="10450070" y="1838547"/>
              <a:ext cx="1738852" cy="0"/>
            </a:xfrm>
            <a:prstGeom prst="line">
              <a:avLst/>
            </a:prstGeom>
            <a:ln w="1397000">
              <a:gradFill flip="none" rotWithShape="1">
                <a:gsLst>
                  <a:gs pos="12000">
                    <a:schemeClr val="accent1">
                      <a:alpha val="27973"/>
                      <a:lumMod val="0"/>
                      <a:lumOff val="100000"/>
                    </a:schemeClr>
                  </a:gs>
                  <a:gs pos="87000">
                    <a:srgbClr val="007178"/>
                  </a:gs>
                  <a:gs pos="93000">
                    <a:srgbClr val="007178"/>
                  </a:gs>
                  <a:gs pos="100000">
                    <a:srgbClr val="007178"/>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154E0D-7CC9-740A-6AB1-614E074B38A2}"/>
                </a:ext>
              </a:extLst>
            </p:cNvPr>
            <p:cNvCxnSpPr>
              <a:cxnSpLocks/>
            </p:cNvCxnSpPr>
            <p:nvPr userDrawn="1"/>
          </p:nvCxnSpPr>
          <p:spPr>
            <a:xfrm flipH="1">
              <a:off x="5225221" y="1838547"/>
              <a:ext cx="1736090" cy="0"/>
            </a:xfrm>
            <a:prstGeom prst="line">
              <a:avLst/>
            </a:prstGeom>
            <a:ln w="1397000">
              <a:gradFill flip="none" rotWithShape="1">
                <a:gsLst>
                  <a:gs pos="12000">
                    <a:schemeClr val="accent1">
                      <a:alpha val="27973"/>
                      <a:lumMod val="0"/>
                      <a:lumOff val="100000"/>
                    </a:schemeClr>
                  </a:gs>
                  <a:gs pos="86000">
                    <a:schemeClr val="accent4"/>
                  </a:gs>
                  <a:gs pos="93000">
                    <a:schemeClr val="accent4"/>
                  </a:gs>
                  <a:gs pos="100000">
                    <a:schemeClr val="accent4"/>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DBD8A14-D899-28D2-A0D1-4E798AB971D3}"/>
                </a:ext>
              </a:extLst>
            </p:cNvPr>
            <p:cNvCxnSpPr>
              <a:cxnSpLocks/>
            </p:cNvCxnSpPr>
            <p:nvPr userDrawn="1"/>
          </p:nvCxnSpPr>
          <p:spPr>
            <a:xfrm flipH="1">
              <a:off x="3486545" y="1838547"/>
              <a:ext cx="1738156" cy="0"/>
            </a:xfrm>
            <a:prstGeom prst="line">
              <a:avLst/>
            </a:prstGeom>
            <a:ln w="1397000">
              <a:gradFill flip="none" rotWithShape="1">
                <a:gsLst>
                  <a:gs pos="12000">
                    <a:schemeClr val="accent1">
                      <a:alpha val="27973"/>
                      <a:lumMod val="0"/>
                      <a:lumOff val="100000"/>
                    </a:schemeClr>
                  </a:gs>
                  <a:gs pos="86000">
                    <a:schemeClr val="accent3"/>
                  </a:gs>
                  <a:gs pos="93000">
                    <a:schemeClr val="accent3"/>
                  </a:gs>
                  <a:gs pos="100000">
                    <a:schemeClr val="accent3"/>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325363-FF7C-7202-B90E-1198B8126D54}"/>
                </a:ext>
              </a:extLst>
            </p:cNvPr>
            <p:cNvCxnSpPr>
              <a:cxnSpLocks/>
            </p:cNvCxnSpPr>
            <p:nvPr userDrawn="1"/>
          </p:nvCxnSpPr>
          <p:spPr>
            <a:xfrm flipH="1">
              <a:off x="8703839" y="1838547"/>
              <a:ext cx="1745710" cy="0"/>
            </a:xfrm>
            <a:prstGeom prst="line">
              <a:avLst/>
            </a:prstGeom>
            <a:ln w="1397000">
              <a:gradFill flip="none" rotWithShape="1">
                <a:gsLst>
                  <a:gs pos="12000">
                    <a:schemeClr val="accent1">
                      <a:alpha val="27973"/>
                      <a:lumMod val="0"/>
                      <a:lumOff val="100000"/>
                    </a:schemeClr>
                  </a:gs>
                  <a:gs pos="87000">
                    <a:schemeClr val="accent6"/>
                  </a:gs>
                  <a:gs pos="93000">
                    <a:schemeClr val="accent6"/>
                  </a:gs>
                  <a:gs pos="100000">
                    <a:schemeClr val="accent6"/>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BD8B4F-0F93-F52C-8070-AF19ACDDC5DC}"/>
                </a:ext>
              </a:extLst>
            </p:cNvPr>
            <p:cNvCxnSpPr>
              <a:cxnSpLocks/>
            </p:cNvCxnSpPr>
            <p:nvPr userDrawn="1"/>
          </p:nvCxnSpPr>
          <p:spPr>
            <a:xfrm flipH="1">
              <a:off x="6961831" y="1838547"/>
              <a:ext cx="1741488" cy="0"/>
            </a:xfrm>
            <a:prstGeom prst="line">
              <a:avLst/>
            </a:prstGeom>
            <a:ln w="1397000">
              <a:gradFill flip="none" rotWithShape="1">
                <a:gsLst>
                  <a:gs pos="12000">
                    <a:schemeClr val="accent1">
                      <a:alpha val="27973"/>
                      <a:lumMod val="0"/>
                      <a:lumOff val="100000"/>
                    </a:schemeClr>
                  </a:gs>
                  <a:gs pos="86000">
                    <a:schemeClr val="accent5"/>
                  </a:gs>
                  <a:gs pos="93000">
                    <a:schemeClr val="accent5"/>
                  </a:gs>
                  <a:gs pos="100000">
                    <a:schemeClr val="accent5"/>
                  </a:gs>
                </a:gsLst>
                <a:lin ang="5400000" scaled="1"/>
                <a:tileRect/>
              </a:gradFill>
            </a:ln>
          </p:spPr>
          <p:style>
            <a:lnRef idx="1">
              <a:schemeClr val="accent1"/>
            </a:lnRef>
            <a:fillRef idx="0">
              <a:schemeClr val="accent1"/>
            </a:fillRef>
            <a:effectRef idx="0">
              <a:schemeClr val="accent1"/>
            </a:effectRef>
            <a:fontRef idx="minor">
              <a:schemeClr val="tx1"/>
            </a:fontRef>
          </p:style>
        </p:cxnSp>
      </p:grpSp>
      <p:sp>
        <p:nvSpPr>
          <p:cNvPr id="24" name="Text Placeholder 64">
            <a:extLst>
              <a:ext uri="{FF2B5EF4-FFF2-40B4-BE49-F238E27FC236}">
                <a16:creationId xmlns:a16="http://schemas.microsoft.com/office/drawing/2014/main" id="{10D961CF-6C4E-5C05-9620-74D7734E45B8}"/>
              </a:ext>
            </a:extLst>
          </p:cNvPr>
          <p:cNvSpPr>
            <a:spLocks noGrp="1"/>
          </p:cNvSpPr>
          <p:nvPr>
            <p:ph type="body" sz="quarter" idx="32"/>
          </p:nvPr>
        </p:nvSpPr>
        <p:spPr>
          <a:xfrm>
            <a:off x="3475426"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25" name="Text Placeholder 64">
            <a:extLst>
              <a:ext uri="{FF2B5EF4-FFF2-40B4-BE49-F238E27FC236}">
                <a16:creationId xmlns:a16="http://schemas.microsoft.com/office/drawing/2014/main" id="{9AA0CC75-424F-C41D-7772-AD4F45C534EE}"/>
              </a:ext>
            </a:extLst>
          </p:cNvPr>
          <p:cNvSpPr>
            <a:spLocks noGrp="1"/>
          </p:cNvSpPr>
          <p:nvPr>
            <p:ph type="body" sz="quarter" idx="33"/>
          </p:nvPr>
        </p:nvSpPr>
        <p:spPr>
          <a:xfrm>
            <a:off x="5207974"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27" name="Text Placeholder 64">
            <a:extLst>
              <a:ext uri="{FF2B5EF4-FFF2-40B4-BE49-F238E27FC236}">
                <a16:creationId xmlns:a16="http://schemas.microsoft.com/office/drawing/2014/main" id="{8D7E7075-D4B6-ECD5-5A3B-920B71F3F120}"/>
              </a:ext>
            </a:extLst>
          </p:cNvPr>
          <p:cNvSpPr>
            <a:spLocks noGrp="1"/>
          </p:cNvSpPr>
          <p:nvPr>
            <p:ph type="body" sz="quarter" idx="34"/>
          </p:nvPr>
        </p:nvSpPr>
        <p:spPr>
          <a:xfrm>
            <a:off x="6947396"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28" name="Text Placeholder 64">
            <a:extLst>
              <a:ext uri="{FF2B5EF4-FFF2-40B4-BE49-F238E27FC236}">
                <a16:creationId xmlns:a16="http://schemas.microsoft.com/office/drawing/2014/main" id="{24F0E8A1-5E6F-B43F-519D-8CC9D5E03A90}"/>
              </a:ext>
            </a:extLst>
          </p:cNvPr>
          <p:cNvSpPr>
            <a:spLocks noGrp="1"/>
          </p:cNvSpPr>
          <p:nvPr>
            <p:ph type="body" sz="quarter" idx="35"/>
          </p:nvPr>
        </p:nvSpPr>
        <p:spPr>
          <a:xfrm>
            <a:off x="8700569"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
        <p:nvSpPr>
          <p:cNvPr id="29" name="Text Placeholder 64">
            <a:extLst>
              <a:ext uri="{FF2B5EF4-FFF2-40B4-BE49-F238E27FC236}">
                <a16:creationId xmlns:a16="http://schemas.microsoft.com/office/drawing/2014/main" id="{2727AF32-2A15-FD0C-224A-E7FC669001E3}"/>
              </a:ext>
            </a:extLst>
          </p:cNvPr>
          <p:cNvSpPr>
            <a:spLocks noGrp="1"/>
          </p:cNvSpPr>
          <p:nvPr>
            <p:ph type="body" sz="quarter" idx="36"/>
          </p:nvPr>
        </p:nvSpPr>
        <p:spPr>
          <a:xfrm>
            <a:off x="10439991" y="4148776"/>
            <a:ext cx="1116672" cy="1988885"/>
          </a:xfrm>
        </p:spPr>
        <p:txBody>
          <a:bodyPr/>
          <a:lstStyle>
            <a:lvl1pPr>
              <a:defRPr lang="en-GB" sz="1200" b="0" i="0" kern="1200" dirty="0">
                <a:solidFill>
                  <a:schemeClr val="tx1"/>
                </a:solidFill>
                <a:latin typeface="Arial" panose="020B0604020202020204" pitchFamily="34" charset="0"/>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Tx/>
              <a:buNone/>
            </a:pPr>
            <a:r>
              <a:rPr lang="en-GB" dirty="0"/>
              <a:t>Click to edit Master text styles</a:t>
            </a:r>
          </a:p>
        </p:txBody>
      </p:sp>
    </p:spTree>
    <p:extLst>
      <p:ext uri="{BB962C8B-B14F-4D97-AF65-F5344CB8AC3E}">
        <p14:creationId xmlns:p14="http://schemas.microsoft.com/office/powerpoint/2010/main" val="1289285596"/>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1097" userDrawn="1">
          <p15:clr>
            <a:srgbClr val="4237E1"/>
          </p15:clr>
        </p15:guide>
        <p15:guide id="4" pos="2194" userDrawn="1">
          <p15:clr>
            <a:srgbClr val="4237E1"/>
          </p15:clr>
        </p15:guide>
        <p15:guide id="5" pos="3291" userDrawn="1">
          <p15:clr>
            <a:srgbClr val="4237E1"/>
          </p15:clr>
        </p15:guide>
        <p15:guide id="6" pos="4388" userDrawn="1">
          <p15:clr>
            <a:srgbClr val="4237E1"/>
          </p15:clr>
        </p15:guide>
        <p15:guide id="7" pos="5485" userDrawn="1">
          <p15:clr>
            <a:srgbClr val="4237E1"/>
          </p15:clr>
        </p15:guide>
        <p15:guide id="8" pos="6582" userDrawn="1">
          <p15:clr>
            <a:srgbClr val="4237E1"/>
          </p15:clr>
        </p15:guide>
        <p15:guide id="9" orient="horz" userDrawn="1">
          <p15:clr>
            <a:srgbClr val="4237E1"/>
          </p15:clr>
        </p15:guide>
        <p15:guide id="10" orient="horz" pos="4320" userDrawn="1">
          <p15:clr>
            <a:srgbClr val="4237E1"/>
          </p15:clr>
        </p15:guide>
        <p15:guide id="11" orient="horz" pos="249" userDrawn="1">
          <p15:clr>
            <a:srgbClr val="4237E1"/>
          </p15:clr>
        </p15:guide>
        <p15:guide id="12" orient="horz" pos="1356" userDrawn="1">
          <p15:clr>
            <a:srgbClr val="4237E1"/>
          </p15:clr>
        </p15:guide>
        <p15:guide id="13" orient="horz" pos="1606" userDrawn="1">
          <p15:clr>
            <a:srgbClr val="4237E1"/>
          </p15:clr>
        </p15:guide>
        <p15:guide id="14" orient="horz" pos="2713" userDrawn="1">
          <p15:clr>
            <a:srgbClr val="4237E1"/>
          </p15:clr>
        </p15:guide>
        <p15:guide id="15" orient="horz" pos="2963" userDrawn="1">
          <p15:clr>
            <a:srgbClr val="4237E1"/>
          </p15:clr>
        </p15:guide>
        <p15:guide id="16" orient="horz" pos="4070" userDrawn="1">
          <p15:clr>
            <a:srgbClr val="4237E1"/>
          </p15:clr>
        </p15:guide>
        <p15:guide id="17" orient="horz" pos="19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0" b="1" i="0">
                <a:solidFill>
                  <a:srgbClr val="8A199C"/>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D4E02AF0-8A93-8942-AD5F-EEDB2FDF4C6F}"/>
              </a:ext>
            </a:extLst>
          </p:cNvPr>
          <p:cNvCxnSpPr>
            <a:cxnSpLocks/>
          </p:cNvCxnSpPr>
          <p:nvPr userDrawn="1"/>
        </p:nvCxnSpPr>
        <p:spPr>
          <a:xfrm>
            <a:off x="451413" y="6356350"/>
            <a:ext cx="1120718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DB3CCB4A-13EC-0442-B1DA-3DA0BF43E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051" t="35500" r="31784" b="36043"/>
          <a:stretch/>
        </p:blipFill>
        <p:spPr>
          <a:xfrm>
            <a:off x="451413" y="6462401"/>
            <a:ext cx="520860" cy="260804"/>
          </a:xfrm>
          <a:prstGeom prst="rect">
            <a:avLst/>
          </a:prstGeom>
        </p:spPr>
      </p:pic>
      <p:sp>
        <p:nvSpPr>
          <p:cNvPr id="7" name="TextBox 6">
            <a:extLst>
              <a:ext uri="{FF2B5EF4-FFF2-40B4-BE49-F238E27FC236}">
                <a16:creationId xmlns:a16="http://schemas.microsoft.com/office/drawing/2014/main" id="{9E062278-9361-0A41-982D-654A46EFA88D}"/>
              </a:ext>
            </a:extLst>
          </p:cNvPr>
          <p:cNvSpPr txBox="1"/>
          <p:nvPr userDrawn="1"/>
        </p:nvSpPr>
        <p:spPr>
          <a:xfrm>
            <a:off x="8991600" y="6409814"/>
            <a:ext cx="2748987" cy="292388"/>
          </a:xfrm>
          <a:prstGeom prst="rect">
            <a:avLst/>
          </a:prstGeom>
          <a:noFill/>
        </p:spPr>
        <p:txBody>
          <a:bodyPr wrap="square" rtlCol="0">
            <a:spAutoFit/>
          </a:bodyPr>
          <a:lstStyle/>
          <a:p>
            <a:pPr algn="r"/>
            <a:r>
              <a:rPr lang="en-US" sz="1300" dirty="0" err="1">
                <a:latin typeface="Calibri" panose="020F0502020204030204" pitchFamily="34" charset="0"/>
                <a:ea typeface="Calibri" panose="020F0502020204030204" pitchFamily="34" charset="0"/>
                <a:cs typeface="Calibri" panose="020F0502020204030204" pitchFamily="34" charset="0"/>
              </a:rPr>
              <a:t>www.raredementiasupport.org</a:t>
            </a: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90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309CC-2F93-4FCA-82FD-8B79A63C1473}" type="datetimeFigureOut">
              <a:rPr lang="en-GB" smtClean="0"/>
              <a:t>12/12/2023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E36D7D-2620-431A-A3B2-940959F289D4}" type="slidenum">
              <a:rPr lang="en-GB" smtClean="0"/>
              <a:t>‹#›</a:t>
            </a:fld>
            <a:endParaRPr lang="en-GB"/>
          </a:p>
        </p:txBody>
      </p:sp>
    </p:spTree>
    <p:extLst>
      <p:ext uri="{BB962C8B-B14F-4D97-AF65-F5344CB8AC3E}">
        <p14:creationId xmlns:p14="http://schemas.microsoft.com/office/powerpoint/2010/main" val="4032316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0383AF-C0B6-F1D1-B827-4AB4016C8860}"/>
              </a:ext>
            </a:extLst>
          </p:cNvPr>
          <p:cNvSpPr/>
          <p:nvPr userDrawn="1"/>
        </p:nvSpPr>
        <p:spPr>
          <a:xfrm>
            <a:off x="1870051" y="2071869"/>
            <a:ext cx="2564446" cy="189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7" name="Picture 6">
            <a:extLst>
              <a:ext uri="{FF2B5EF4-FFF2-40B4-BE49-F238E27FC236}">
                <a16:creationId xmlns:a16="http://schemas.microsoft.com/office/drawing/2014/main" id="{1157E372-1CC6-93ED-2355-304B38713BA2}"/>
              </a:ext>
            </a:extLst>
          </p:cNvPr>
          <p:cNvPicPr>
            <a:picLocks noChangeAspect="1"/>
          </p:cNvPicPr>
          <p:nvPr userDrawn="1"/>
        </p:nvPicPr>
        <p:blipFill>
          <a:blip r:embed="rId2"/>
          <a:srcRect t="7182" b="7182"/>
          <a:stretch/>
        </p:blipFill>
        <p:spPr>
          <a:xfrm>
            <a:off x="2113547" y="2325550"/>
            <a:ext cx="2076667" cy="944297"/>
          </a:xfrm>
          <a:prstGeom prst="rect">
            <a:avLst/>
          </a:prstGeom>
        </p:spPr>
      </p:pic>
      <p:pic>
        <p:nvPicPr>
          <p:cNvPr id="9" name="Picture 8" descr="A picture containing font, logo, graphics, symbol&#10;&#10;Description automatically generated">
            <a:extLst>
              <a:ext uri="{FF2B5EF4-FFF2-40B4-BE49-F238E27FC236}">
                <a16:creationId xmlns:a16="http://schemas.microsoft.com/office/drawing/2014/main" id="{948063E8-093E-0400-A4AE-5569ABBB83BF}"/>
              </a:ext>
            </a:extLst>
          </p:cNvPr>
          <p:cNvPicPr>
            <a:picLocks noChangeAspect="1"/>
          </p:cNvPicPr>
          <p:nvPr userDrawn="1"/>
        </p:nvPicPr>
        <p:blipFill>
          <a:blip r:embed="rId3"/>
          <a:stretch>
            <a:fillRect/>
          </a:stretch>
        </p:blipFill>
        <p:spPr>
          <a:xfrm>
            <a:off x="2370592" y="3190977"/>
            <a:ext cx="1100769" cy="332551"/>
          </a:xfrm>
          <a:prstGeom prst="rect">
            <a:avLst/>
          </a:prstGeom>
        </p:spPr>
      </p:pic>
      <p:cxnSp>
        <p:nvCxnSpPr>
          <p:cNvPr id="14" name="Straight Connector 13">
            <a:extLst>
              <a:ext uri="{FF2B5EF4-FFF2-40B4-BE49-F238E27FC236}">
                <a16:creationId xmlns:a16="http://schemas.microsoft.com/office/drawing/2014/main" id="{11A93775-A35F-37D7-E97D-E428B19C5CD9}"/>
              </a:ext>
            </a:extLst>
          </p:cNvPr>
          <p:cNvCxnSpPr>
            <a:cxnSpLocks/>
          </p:cNvCxnSpPr>
          <p:nvPr userDrawn="1"/>
        </p:nvCxnSpPr>
        <p:spPr>
          <a:xfrm>
            <a:off x="2248898" y="2187616"/>
            <a:ext cx="185014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1817D0D-DE69-5200-00BC-61A222E573A5}"/>
              </a:ext>
            </a:extLst>
          </p:cNvPr>
          <p:cNvSpPr>
            <a:spLocks noGrp="1"/>
          </p:cNvSpPr>
          <p:nvPr>
            <p:ph type="body" sz="quarter" idx="10"/>
          </p:nvPr>
        </p:nvSpPr>
        <p:spPr>
          <a:xfrm>
            <a:off x="4818063" y="2187616"/>
            <a:ext cx="6343650" cy="3681413"/>
          </a:xfrm>
          <a:prstGeom prst="rect">
            <a:avLst/>
          </a:prstGeom>
        </p:spPr>
        <p:txBody>
          <a:bodyPr lIns="0" tIns="0" rIns="0" bIns="0"/>
          <a:lstStyle>
            <a:lvl1pPr marL="0" indent="0">
              <a:lnSpc>
                <a:spcPct val="100000"/>
              </a:lnSpc>
              <a:buNone/>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2368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0383AF-C0B6-F1D1-B827-4AB4016C8860}"/>
              </a:ext>
            </a:extLst>
          </p:cNvPr>
          <p:cNvSpPr/>
          <p:nvPr userDrawn="1"/>
        </p:nvSpPr>
        <p:spPr>
          <a:xfrm>
            <a:off x="1870051" y="2071869"/>
            <a:ext cx="2564446" cy="189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7" name="Picture 6">
            <a:extLst>
              <a:ext uri="{FF2B5EF4-FFF2-40B4-BE49-F238E27FC236}">
                <a16:creationId xmlns:a16="http://schemas.microsoft.com/office/drawing/2014/main" id="{1157E372-1CC6-93ED-2355-304B38713BA2}"/>
              </a:ext>
            </a:extLst>
          </p:cNvPr>
          <p:cNvPicPr>
            <a:picLocks noChangeAspect="1"/>
          </p:cNvPicPr>
          <p:nvPr userDrawn="1"/>
        </p:nvPicPr>
        <p:blipFill>
          <a:blip r:embed="rId2"/>
          <a:srcRect t="7182" b="7182"/>
          <a:stretch/>
        </p:blipFill>
        <p:spPr>
          <a:xfrm>
            <a:off x="2113547" y="2325550"/>
            <a:ext cx="2076667" cy="944297"/>
          </a:xfrm>
          <a:prstGeom prst="rect">
            <a:avLst/>
          </a:prstGeom>
        </p:spPr>
      </p:pic>
      <p:pic>
        <p:nvPicPr>
          <p:cNvPr id="9" name="Picture 8" descr="A picture containing font, logo, graphics, symbol&#10;&#10;Description automatically generated">
            <a:extLst>
              <a:ext uri="{FF2B5EF4-FFF2-40B4-BE49-F238E27FC236}">
                <a16:creationId xmlns:a16="http://schemas.microsoft.com/office/drawing/2014/main" id="{948063E8-093E-0400-A4AE-5569ABBB83BF}"/>
              </a:ext>
            </a:extLst>
          </p:cNvPr>
          <p:cNvPicPr>
            <a:picLocks noChangeAspect="1"/>
          </p:cNvPicPr>
          <p:nvPr userDrawn="1"/>
        </p:nvPicPr>
        <p:blipFill>
          <a:blip r:embed="rId3"/>
          <a:stretch>
            <a:fillRect/>
          </a:stretch>
        </p:blipFill>
        <p:spPr>
          <a:xfrm>
            <a:off x="2370592" y="3190977"/>
            <a:ext cx="1100769" cy="332551"/>
          </a:xfrm>
          <a:prstGeom prst="rect">
            <a:avLst/>
          </a:prstGeom>
        </p:spPr>
      </p:pic>
      <p:cxnSp>
        <p:nvCxnSpPr>
          <p:cNvPr id="14" name="Straight Connector 13">
            <a:extLst>
              <a:ext uri="{FF2B5EF4-FFF2-40B4-BE49-F238E27FC236}">
                <a16:creationId xmlns:a16="http://schemas.microsoft.com/office/drawing/2014/main" id="{11A93775-A35F-37D7-E97D-E428B19C5CD9}"/>
              </a:ext>
            </a:extLst>
          </p:cNvPr>
          <p:cNvCxnSpPr>
            <a:cxnSpLocks/>
          </p:cNvCxnSpPr>
          <p:nvPr userDrawn="1"/>
        </p:nvCxnSpPr>
        <p:spPr>
          <a:xfrm>
            <a:off x="2248898" y="2187616"/>
            <a:ext cx="185014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D1817D0D-DE69-5200-00BC-61A222E573A5}"/>
              </a:ext>
            </a:extLst>
          </p:cNvPr>
          <p:cNvSpPr>
            <a:spLocks noGrp="1"/>
          </p:cNvSpPr>
          <p:nvPr>
            <p:ph type="body" sz="quarter" idx="10"/>
          </p:nvPr>
        </p:nvSpPr>
        <p:spPr>
          <a:xfrm>
            <a:off x="4818063" y="2187616"/>
            <a:ext cx="6343650" cy="3681413"/>
          </a:xfrm>
          <a:prstGeom prst="rect">
            <a:avLst/>
          </a:prstGeom>
        </p:spPr>
        <p:txBody>
          <a:bodyPr lIns="0" tIns="0" rIns="0" bIns="0"/>
          <a:lstStyle>
            <a:lvl1pPr marL="0" indent="0">
              <a:lnSpc>
                <a:spcPct val="100000"/>
              </a:lnSpc>
              <a:buNone/>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55934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F7E9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0" b="1" i="0">
                <a:solidFill>
                  <a:srgbClr val="8A199C"/>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a:extLst>
              <a:ext uri="{FF2B5EF4-FFF2-40B4-BE49-F238E27FC236}">
                <a16:creationId xmlns:a16="http://schemas.microsoft.com/office/drawing/2014/main" id="{D4E02AF0-8A93-8942-AD5F-EEDB2FDF4C6F}"/>
              </a:ext>
            </a:extLst>
          </p:cNvPr>
          <p:cNvCxnSpPr>
            <a:cxnSpLocks/>
          </p:cNvCxnSpPr>
          <p:nvPr userDrawn="1"/>
        </p:nvCxnSpPr>
        <p:spPr>
          <a:xfrm>
            <a:off x="451413" y="6356350"/>
            <a:ext cx="1120718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3CCB4A-13EC-0442-B1DA-3DA0BF43EC2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7497" y="6397221"/>
            <a:ext cx="651594" cy="325797"/>
          </a:xfrm>
          <a:prstGeom prst="rect">
            <a:avLst/>
          </a:prstGeom>
        </p:spPr>
      </p:pic>
      <p:sp>
        <p:nvSpPr>
          <p:cNvPr id="18" name="TextBox 17">
            <a:extLst>
              <a:ext uri="{FF2B5EF4-FFF2-40B4-BE49-F238E27FC236}">
                <a16:creationId xmlns:a16="http://schemas.microsoft.com/office/drawing/2014/main" id="{007C8BDF-1C8D-4644-9849-743A5DD980F3}"/>
              </a:ext>
            </a:extLst>
          </p:cNvPr>
          <p:cNvSpPr txBox="1"/>
          <p:nvPr userDrawn="1"/>
        </p:nvSpPr>
        <p:spPr>
          <a:xfrm>
            <a:off x="8991600" y="6409814"/>
            <a:ext cx="2748987" cy="292388"/>
          </a:xfrm>
          <a:prstGeom prst="rect">
            <a:avLst/>
          </a:prstGeom>
          <a:noFill/>
        </p:spPr>
        <p:txBody>
          <a:bodyPr wrap="square" rtlCol="0">
            <a:spAutoFit/>
          </a:bodyPr>
          <a:lstStyle/>
          <a:p>
            <a:pPr algn="r"/>
            <a:r>
              <a:rPr lang="en-US" sz="1300" dirty="0" err="1">
                <a:latin typeface="Calibri" panose="020F0502020204030204" pitchFamily="34" charset="0"/>
                <a:ea typeface="Calibri" panose="020F0502020204030204" pitchFamily="34" charset="0"/>
                <a:cs typeface="Calibri" panose="020F0502020204030204" pitchFamily="34" charset="0"/>
              </a:rPr>
              <a:t>www.raredementiasupport.org</a:t>
            </a: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97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951B62-E04F-78AE-B82F-22CC17CDB854}"/>
              </a:ext>
            </a:extLst>
          </p:cNvPr>
          <p:cNvSpPr/>
          <p:nvPr userDrawn="1"/>
        </p:nvSpPr>
        <p:spPr>
          <a:xfrm>
            <a:off x="0" y="1569864"/>
            <a:ext cx="12192000" cy="5300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45BD6C4-6978-C6EB-EAB2-F8069181CC42}"/>
              </a:ext>
            </a:extLst>
          </p:cNvPr>
          <p:cNvCxnSpPr>
            <a:cxnSpLocks/>
          </p:cNvCxnSpPr>
          <p:nvPr userDrawn="1"/>
        </p:nvCxnSpPr>
        <p:spPr>
          <a:xfrm>
            <a:off x="0" y="51094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BAB8C4-D643-3F62-B786-2E83AA4A1F90}"/>
              </a:ext>
            </a:extLst>
          </p:cNvPr>
          <p:cNvCxnSpPr>
            <a:cxnSpLocks/>
          </p:cNvCxnSpPr>
          <p:nvPr userDrawn="1"/>
        </p:nvCxnSpPr>
        <p:spPr>
          <a:xfrm>
            <a:off x="0" y="680886"/>
            <a:ext cx="12192000"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CC9BE957-5F6D-74CE-E707-DD23F2CB0102}"/>
              </a:ext>
            </a:extLst>
          </p:cNvPr>
          <p:cNvCxnSpPr>
            <a:cxnSpLocks/>
          </p:cNvCxnSpPr>
          <p:nvPr userDrawn="1"/>
        </p:nvCxnSpPr>
        <p:spPr>
          <a:xfrm>
            <a:off x="0" y="850830"/>
            <a:ext cx="12192000"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C5D3C276-0FCE-E331-8FD7-8E004697628A}"/>
              </a:ext>
            </a:extLst>
          </p:cNvPr>
          <p:cNvCxnSpPr>
            <a:cxnSpLocks/>
          </p:cNvCxnSpPr>
          <p:nvPr userDrawn="1"/>
        </p:nvCxnSpPr>
        <p:spPr>
          <a:xfrm>
            <a:off x="0" y="1020774"/>
            <a:ext cx="12192000"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55E305FD-A1A2-8E56-B062-DA645950310C}"/>
              </a:ext>
            </a:extLst>
          </p:cNvPr>
          <p:cNvCxnSpPr>
            <a:cxnSpLocks/>
          </p:cNvCxnSpPr>
          <p:nvPr userDrawn="1"/>
        </p:nvCxnSpPr>
        <p:spPr>
          <a:xfrm>
            <a:off x="0" y="1190718"/>
            <a:ext cx="12192000" cy="0"/>
          </a:xfrm>
          <a:prstGeom prst="line">
            <a:avLst/>
          </a:prstGeom>
          <a:ln w="76200">
            <a:solidFill>
              <a:schemeClr val="accent5"/>
            </a:solidFill>
          </a:ln>
        </p:spPr>
        <p:style>
          <a:lnRef idx="2">
            <a:schemeClr val="accent5"/>
          </a:lnRef>
          <a:fillRef idx="0">
            <a:schemeClr val="accent5"/>
          </a:fillRef>
          <a:effectRef idx="1">
            <a:schemeClr val="accent5"/>
          </a:effectRef>
          <a:fontRef idx="minor">
            <a:schemeClr val="tx1"/>
          </a:fontRef>
        </p:style>
      </p:cxnSp>
      <p:cxnSp>
        <p:nvCxnSpPr>
          <p:cNvPr id="11" name="Straight Connector 10">
            <a:extLst>
              <a:ext uri="{FF2B5EF4-FFF2-40B4-BE49-F238E27FC236}">
                <a16:creationId xmlns:a16="http://schemas.microsoft.com/office/drawing/2014/main" id="{BF5A783C-AF08-684A-88AD-E5FFD01D1445}"/>
              </a:ext>
            </a:extLst>
          </p:cNvPr>
          <p:cNvCxnSpPr>
            <a:cxnSpLocks/>
          </p:cNvCxnSpPr>
          <p:nvPr userDrawn="1"/>
        </p:nvCxnSpPr>
        <p:spPr>
          <a:xfrm>
            <a:off x="0" y="1360662"/>
            <a:ext cx="12192000" cy="0"/>
          </a:xfrm>
          <a:prstGeom prst="line">
            <a:avLst/>
          </a:prstGeom>
          <a:ln w="762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7EE5B3DD-BCD1-4188-B092-1E64A255F597}"/>
              </a:ext>
            </a:extLst>
          </p:cNvPr>
          <p:cNvCxnSpPr>
            <a:cxnSpLocks/>
          </p:cNvCxnSpPr>
          <p:nvPr userDrawn="1"/>
        </p:nvCxnSpPr>
        <p:spPr>
          <a:xfrm>
            <a:off x="0" y="1530605"/>
            <a:ext cx="12192000" cy="0"/>
          </a:xfrm>
          <a:prstGeom prst="line">
            <a:avLst/>
          </a:prstGeom>
          <a:ln w="76200">
            <a:solidFill>
              <a:srgbClr val="007178"/>
            </a:solidFill>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42051805-814C-539F-7468-3E26771C7F76}"/>
              </a:ext>
            </a:extLst>
          </p:cNvPr>
          <p:cNvSpPr txBox="1"/>
          <p:nvPr userDrawn="1"/>
        </p:nvSpPr>
        <p:spPr>
          <a:xfrm>
            <a:off x="-1215342" y="5150734"/>
            <a:ext cx="184731" cy="369332"/>
          </a:xfrm>
          <a:prstGeom prst="rect">
            <a:avLst/>
          </a:prstGeom>
          <a:noFill/>
        </p:spPr>
        <p:txBody>
          <a:bodyPr wrap="none" rtlCol="0">
            <a:spAutoFit/>
          </a:bodyPr>
          <a:lstStyle/>
          <a:p>
            <a:endParaRPr lang="en-US" dirty="0"/>
          </a:p>
        </p:txBody>
      </p:sp>
      <p:sp>
        <p:nvSpPr>
          <p:cNvPr id="15" name="Text Placeholder 14">
            <a:extLst>
              <a:ext uri="{FF2B5EF4-FFF2-40B4-BE49-F238E27FC236}">
                <a16:creationId xmlns:a16="http://schemas.microsoft.com/office/drawing/2014/main" id="{D34748DA-DF8F-A987-67D0-F5FDC0AB499B}"/>
              </a:ext>
            </a:extLst>
          </p:cNvPr>
          <p:cNvSpPr>
            <a:spLocks noGrp="1"/>
          </p:cNvSpPr>
          <p:nvPr>
            <p:ph type="body" sz="quarter" idx="10"/>
          </p:nvPr>
        </p:nvSpPr>
        <p:spPr>
          <a:xfrm>
            <a:off x="2357438" y="2673350"/>
            <a:ext cx="7477125" cy="2654300"/>
          </a:xfrm>
        </p:spPr>
        <p:txBody>
          <a:bodyPr/>
          <a:lstStyle>
            <a:lvl1pPr algn="ctr">
              <a:defRPr sz="6000">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3292091440"/>
      </p:ext>
    </p:extLst>
  </p:cSld>
  <p:clrMapOvr>
    <a:masterClrMapping/>
  </p:clrMapOvr>
  <p:extLst>
    <p:ext uri="{DCECCB84-F9BA-43D5-87BE-67443E8EF086}">
      <p15:sldGuideLst xmlns:p15="http://schemas.microsoft.com/office/powerpoint/2012/main">
        <p15:guide id="1">
          <p15:clr>
            <a:srgbClr val="4237E1"/>
          </p15:clr>
        </p15:guide>
        <p15:guide id="2" pos="7680">
          <p15:clr>
            <a:srgbClr val="4237E1"/>
          </p15:clr>
        </p15:guide>
        <p15:guide id="3" pos="249">
          <p15:clr>
            <a:srgbClr val="4237E1"/>
          </p15:clr>
        </p15:guide>
        <p15:guide id="4" pos="928">
          <p15:clr>
            <a:srgbClr val="4237E1"/>
          </p15:clr>
        </p15:guide>
        <p15:guide id="5" pos="1178">
          <p15:clr>
            <a:srgbClr val="4237E1"/>
          </p15:clr>
        </p15:guide>
        <p15:guide id="6" pos="1857">
          <p15:clr>
            <a:srgbClr val="4237E1"/>
          </p15:clr>
        </p15:guide>
        <p15:guide id="7" pos="2107">
          <p15:clr>
            <a:srgbClr val="4237E1"/>
          </p15:clr>
        </p15:guide>
        <p15:guide id="8" pos="2786">
          <p15:clr>
            <a:srgbClr val="4237E1"/>
          </p15:clr>
        </p15:guide>
        <p15:guide id="9" pos="3035">
          <p15:clr>
            <a:srgbClr val="4237E1"/>
          </p15:clr>
        </p15:guide>
        <p15:guide id="10" pos="3715">
          <p15:clr>
            <a:srgbClr val="4237E1"/>
          </p15:clr>
        </p15:guide>
        <p15:guide id="11" pos="3964">
          <p15:clr>
            <a:srgbClr val="4237E1"/>
          </p15:clr>
        </p15:guide>
        <p15:guide id="12" pos="4644">
          <p15:clr>
            <a:srgbClr val="4237E1"/>
          </p15:clr>
        </p15:guide>
        <p15:guide id="13" pos="4893">
          <p15:clr>
            <a:srgbClr val="4237E1"/>
          </p15:clr>
        </p15:guide>
        <p15:guide id="14" pos="5572">
          <p15:clr>
            <a:srgbClr val="4237E1"/>
          </p15:clr>
        </p15:guide>
        <p15:guide id="15" pos="5822">
          <p15:clr>
            <a:srgbClr val="4237E1"/>
          </p15:clr>
        </p15:guide>
        <p15:guide id="16" pos="6501">
          <p15:clr>
            <a:srgbClr val="4237E1"/>
          </p15:clr>
        </p15:guide>
        <p15:guide id="17" pos="6751">
          <p15:clr>
            <a:srgbClr val="4237E1"/>
          </p15:clr>
        </p15:guide>
        <p15:guide id="18" pos="7430">
          <p15:clr>
            <a:srgbClr val="4237E1"/>
          </p15:clr>
        </p15:guide>
        <p15:guide id="19" orient="horz">
          <p15:clr>
            <a:srgbClr val="4237E1"/>
          </p15:clr>
        </p15:guide>
        <p15:guide id="20" orient="horz" pos="4320">
          <p15:clr>
            <a:srgbClr val="4237E1"/>
          </p15:clr>
        </p15:guide>
        <p15:guide id="21" orient="horz" pos="249">
          <p15:clr>
            <a:srgbClr val="4237E1"/>
          </p15:clr>
        </p15:guide>
        <p15:guide id="22" orient="horz" pos="1356">
          <p15:clr>
            <a:srgbClr val="4237E1"/>
          </p15:clr>
        </p15:guide>
        <p15:guide id="23" orient="horz" pos="1606">
          <p15:clr>
            <a:srgbClr val="4237E1"/>
          </p15:clr>
        </p15:guide>
        <p15:guide id="24" orient="horz" pos="2713">
          <p15:clr>
            <a:srgbClr val="4237E1"/>
          </p15:clr>
        </p15:guide>
        <p15:guide id="25" orient="horz" pos="2963">
          <p15:clr>
            <a:srgbClr val="4237E1"/>
          </p15:clr>
        </p15:guide>
        <p15:guide id="26" orient="horz" pos="4070">
          <p15:clr>
            <a:srgbClr val="4237E1"/>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79D351-52B3-0642-09C8-658E505E3B6B}"/>
              </a:ext>
            </a:extLst>
          </p:cNvPr>
          <p:cNvSpPr/>
          <p:nvPr userDrawn="1"/>
        </p:nvSpPr>
        <p:spPr>
          <a:xfrm>
            <a:off x="4818063" y="0"/>
            <a:ext cx="73739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254039"/>
            <a:ext cx="4027487" cy="2176927"/>
          </a:xfrm>
          <a:prstGeom prst="rect">
            <a:avLst/>
          </a:prstGeom>
        </p:spPr>
        <p:txBody>
          <a:bodyPr lIns="0" tIns="0" rIns="0" bIns="0">
            <a:noAutofit/>
          </a:bodyPr>
          <a:lstStyle>
            <a:lvl1pPr marL="0" indent="0">
              <a:lnSpc>
                <a:spcPct val="100000"/>
              </a:lnSpc>
              <a:spcBef>
                <a:spcPts val="0"/>
              </a:spcBef>
              <a:buFontTx/>
              <a:buNone/>
              <a:defRPr sz="44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Section headline 44pt  Arial bold</a:t>
            </a:r>
            <a:endParaRPr lang="en-US" dirty="0"/>
          </a:p>
        </p:txBody>
      </p:sp>
      <p:sp>
        <p:nvSpPr>
          <p:cNvPr id="13" name="Picture Placeholder 12">
            <a:extLst>
              <a:ext uri="{FF2B5EF4-FFF2-40B4-BE49-F238E27FC236}">
                <a16:creationId xmlns:a16="http://schemas.microsoft.com/office/drawing/2014/main" id="{617BA716-F7D5-09A6-CDA4-EF50C746D6F0}"/>
              </a:ext>
            </a:extLst>
          </p:cNvPr>
          <p:cNvSpPr>
            <a:spLocks noGrp="1"/>
          </p:cNvSpPr>
          <p:nvPr>
            <p:ph type="pic" sz="quarter" idx="12"/>
          </p:nvPr>
        </p:nvSpPr>
        <p:spPr>
          <a:xfrm>
            <a:off x="5261548" y="951875"/>
            <a:ext cx="6493609" cy="5056813"/>
          </a:xfrm>
          <a:prstGeom prst="rect">
            <a:avLst/>
          </a:prstGeom>
          <a:solidFill>
            <a:schemeClr val="bg1">
              <a:lumMod val="95000"/>
            </a:schemeClr>
          </a:solidFill>
          <a:ln w="88900">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lgn="ctr">
              <a:buNone/>
              <a:defRPr>
                <a:solidFill>
                  <a:schemeClr val="tx1"/>
                </a:solidFill>
              </a:defRPr>
            </a:lvl1pPr>
          </a:lstStyle>
          <a:p>
            <a:endParaRPr lang="en-US" dirty="0"/>
          </a:p>
          <a:p>
            <a:endParaRPr lang="en-US" dirty="0"/>
          </a:p>
          <a:p>
            <a:r>
              <a:rPr lang="en-US" dirty="0"/>
              <a:t>Landscape pic here </a:t>
            </a:r>
            <a:br>
              <a:rPr lang="en-US" dirty="0"/>
            </a:br>
            <a:r>
              <a:rPr lang="en-US" dirty="0"/>
              <a:t>click on icon to choose</a:t>
            </a:r>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5239063" y="395288"/>
            <a:ext cx="6556062"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FD372BE-AEA0-EEA7-9943-D5DDFC423B13}"/>
              </a:ext>
            </a:extLst>
          </p:cNvPr>
          <p:cNvPicPr>
            <a:picLocks noChangeAspect="1"/>
          </p:cNvPicPr>
          <p:nvPr userDrawn="1"/>
        </p:nvPicPr>
        <p:blipFill>
          <a:blip r:embed="rId2"/>
          <a:stretch>
            <a:fillRect/>
          </a:stretch>
        </p:blipFill>
        <p:spPr>
          <a:xfrm flipV="1">
            <a:off x="-1" y="6372225"/>
            <a:ext cx="12192001" cy="88900"/>
          </a:xfrm>
          <a:prstGeom prst="rect">
            <a:avLst/>
          </a:prstGeom>
        </p:spPr>
      </p:pic>
      <p:sp>
        <p:nvSpPr>
          <p:cNvPr id="15" name="Text Placeholder 14">
            <a:extLst>
              <a:ext uri="{FF2B5EF4-FFF2-40B4-BE49-F238E27FC236}">
                <a16:creationId xmlns:a16="http://schemas.microsoft.com/office/drawing/2014/main" id="{D688511F-65A7-3513-5716-CE6460DB4848}"/>
              </a:ext>
            </a:extLst>
          </p:cNvPr>
          <p:cNvSpPr>
            <a:spLocks noGrp="1"/>
          </p:cNvSpPr>
          <p:nvPr>
            <p:ph type="body" sz="quarter" idx="13" hasCustomPrompt="1"/>
          </p:nvPr>
        </p:nvSpPr>
        <p:spPr>
          <a:xfrm>
            <a:off x="395288" y="2549525"/>
            <a:ext cx="4027487" cy="3668713"/>
          </a:xfrm>
        </p:spPr>
        <p:txBody>
          <a:bodyPr>
            <a:noAutofit/>
          </a:bodyPr>
          <a:lstStyle>
            <a:lvl1pPr marL="342000" indent="-342900">
              <a:lnSpc>
                <a:spcPct val="110000"/>
              </a:lnSpc>
              <a:buClr>
                <a:schemeClr val="tx2"/>
              </a:buClr>
              <a:buSzPct val="120000"/>
              <a:buFont typeface="Arial" panose="020B0604020202020204" pitchFamily="34" charset="0"/>
              <a:buChar char="•"/>
              <a:defRPr b="0"/>
            </a:lvl1pPr>
          </a:lstStyle>
          <a:p>
            <a:pPr lvl="0"/>
            <a:r>
              <a:rPr lang="en-GB" dirty="0"/>
              <a:t>Click to edit Master text styles 24pt bold arial with 120% purple bullets plus 1.1 line spacing</a:t>
            </a:r>
          </a:p>
          <a:p>
            <a:pPr lvl="0"/>
            <a:r>
              <a:rPr lang="en-GB" dirty="0"/>
              <a:t>Lorem ipsum dolor sit amet, consectetuer adipiscing elit. Maecenas </a:t>
            </a:r>
          </a:p>
          <a:p>
            <a:pPr lvl="0"/>
            <a:r>
              <a:rPr lang="en-GB" dirty="0"/>
              <a:t>No longer than this box</a:t>
            </a:r>
          </a:p>
          <a:p>
            <a:pPr lvl="0"/>
            <a:endParaRPr lang="en-GB" dirty="0"/>
          </a:p>
        </p:txBody>
      </p:sp>
    </p:spTree>
    <p:extLst>
      <p:ext uri="{BB962C8B-B14F-4D97-AF65-F5344CB8AC3E}">
        <p14:creationId xmlns:p14="http://schemas.microsoft.com/office/powerpoint/2010/main" val="317524877"/>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249" userDrawn="1">
          <p15:clr>
            <a:srgbClr val="4237E1"/>
          </p15:clr>
        </p15:guide>
        <p15:guide id="4" pos="928" userDrawn="1">
          <p15:clr>
            <a:srgbClr val="4237E1"/>
          </p15:clr>
        </p15:guide>
        <p15:guide id="5" pos="1178" userDrawn="1">
          <p15:clr>
            <a:srgbClr val="4237E1"/>
          </p15:clr>
        </p15:guide>
        <p15:guide id="6" pos="1857" userDrawn="1">
          <p15:clr>
            <a:srgbClr val="4237E1"/>
          </p15:clr>
        </p15:guide>
        <p15:guide id="7" pos="2107" userDrawn="1">
          <p15:clr>
            <a:srgbClr val="4237E1"/>
          </p15:clr>
        </p15:guide>
        <p15:guide id="8" pos="2786" userDrawn="1">
          <p15:clr>
            <a:srgbClr val="4237E1"/>
          </p15:clr>
        </p15:guide>
        <p15:guide id="9" pos="3035" userDrawn="1">
          <p15:clr>
            <a:srgbClr val="4237E1"/>
          </p15:clr>
        </p15:guide>
        <p15:guide id="10" pos="3715" userDrawn="1">
          <p15:clr>
            <a:srgbClr val="4237E1"/>
          </p15:clr>
        </p15:guide>
        <p15:guide id="11" pos="3964" userDrawn="1">
          <p15:clr>
            <a:srgbClr val="4237E1"/>
          </p15:clr>
        </p15:guide>
        <p15:guide id="12" pos="4644" userDrawn="1">
          <p15:clr>
            <a:srgbClr val="4237E1"/>
          </p15:clr>
        </p15:guide>
        <p15:guide id="13" pos="4893" userDrawn="1">
          <p15:clr>
            <a:srgbClr val="4237E1"/>
          </p15:clr>
        </p15:guide>
        <p15:guide id="14" pos="5572" userDrawn="1">
          <p15:clr>
            <a:srgbClr val="4237E1"/>
          </p15:clr>
        </p15:guide>
        <p15:guide id="15" pos="5822" userDrawn="1">
          <p15:clr>
            <a:srgbClr val="4237E1"/>
          </p15:clr>
        </p15:guide>
        <p15:guide id="16" pos="6501" userDrawn="1">
          <p15:clr>
            <a:srgbClr val="4237E1"/>
          </p15:clr>
        </p15:guide>
        <p15:guide id="17" pos="6751" userDrawn="1">
          <p15:clr>
            <a:srgbClr val="4237E1"/>
          </p15:clr>
        </p15:guide>
        <p15:guide id="18" pos="7430" userDrawn="1">
          <p15:clr>
            <a:srgbClr val="4237E1"/>
          </p15:clr>
        </p15:guide>
        <p15:guide id="19" orient="horz" userDrawn="1">
          <p15:clr>
            <a:srgbClr val="4237E1"/>
          </p15:clr>
        </p15:guide>
        <p15:guide id="20" orient="horz" pos="4320" userDrawn="1">
          <p15:clr>
            <a:srgbClr val="4237E1"/>
          </p15:clr>
        </p15:guide>
        <p15:guide id="21" orient="horz" pos="249" userDrawn="1">
          <p15:clr>
            <a:srgbClr val="4237E1"/>
          </p15:clr>
        </p15:guide>
        <p15:guide id="22" orient="horz" pos="1356" userDrawn="1">
          <p15:clr>
            <a:srgbClr val="4237E1"/>
          </p15:clr>
        </p15:guide>
        <p15:guide id="23" orient="horz" pos="1606" userDrawn="1">
          <p15:clr>
            <a:srgbClr val="4237E1"/>
          </p15:clr>
        </p15:guide>
        <p15:guide id="24" orient="horz" pos="2713" userDrawn="1">
          <p15:clr>
            <a:srgbClr val="4237E1"/>
          </p15:clr>
        </p15:guide>
        <p15:guide id="25" orient="horz" pos="2963" userDrawn="1">
          <p15:clr>
            <a:srgbClr val="4237E1"/>
          </p15:clr>
        </p15:guide>
        <p15:guide id="26" orient="horz" pos="4070" userDrawn="1">
          <p15:clr>
            <a:srgbClr val="4237E1"/>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9" name="Text Placeholder 7">
            <a:extLst>
              <a:ext uri="{FF2B5EF4-FFF2-40B4-BE49-F238E27FC236}">
                <a16:creationId xmlns:a16="http://schemas.microsoft.com/office/drawing/2014/main" id="{ACDA7A59-9F35-2B07-6AE3-9A97C81AA194}"/>
              </a:ext>
            </a:extLst>
          </p:cNvPr>
          <p:cNvSpPr>
            <a:spLocks noGrp="1"/>
          </p:cNvSpPr>
          <p:nvPr>
            <p:ph type="body" sz="quarter" idx="11" hasCustomPrompt="1"/>
          </p:nvPr>
        </p:nvSpPr>
        <p:spPr>
          <a:xfrm>
            <a:off x="395288" y="1341439"/>
            <a:ext cx="5502275" cy="4763728"/>
          </a:xfrm>
          <a:prstGeom prst="rect">
            <a:avLst/>
          </a:prstGeom>
        </p:spPr>
        <p:txBody>
          <a:bodyPr lIns="0" tIns="0" rIns="0" bIns="0">
            <a:noAutofit/>
          </a:bodyPr>
          <a:lstStyle>
            <a:lvl1pPr marL="0" marR="0" indent="0" algn="l" defTabSz="914400" rtl="0" eaLnBrk="1" fontAlgn="auto" latinLnBrk="0" hangingPunct="1">
              <a:lnSpc>
                <a:spcPct val="110000"/>
              </a:lnSpc>
              <a:spcBef>
                <a:spcPts val="1000"/>
              </a:spcBef>
              <a:spcAft>
                <a:spcPts val="0"/>
              </a:spcAft>
              <a:buClrTx/>
              <a:buSzTx/>
              <a:buFont typeface="Courier New" panose="02070309020205020404" pitchFamily="49" charset="0"/>
              <a:buNone/>
              <a:tabLst/>
              <a:defRPr sz="24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0" indent="0">
              <a:buFontTx/>
              <a:buNone/>
              <a:defRPr/>
            </a:lvl4pPr>
            <a:lvl5pPr marL="1828800" indent="0">
              <a:buFontTx/>
              <a:buNone/>
              <a:defRPr/>
            </a:lvl5pPr>
          </a:lstStyle>
          <a:p>
            <a:pPr lvl="0"/>
            <a:r>
              <a:rPr lang="en-GB" dirty="0"/>
              <a:t>24pt Arial copy to go here with 10pt space before hard return and 1.1 line spacing </a:t>
            </a:r>
          </a:p>
          <a:p>
            <a:pPr lvl="0"/>
            <a:r>
              <a:rPr lang="en-GB" dirty="0"/>
              <a:t>Lorem ipsum dolor sit amet, consectetuer adipiscing elit. Maecenas porttitor congue massa. Fusce posuere, magna sed pulvinar ultricies, purus lectus malesuada libero, sit </a:t>
            </a:r>
            <a:r>
              <a:rPr lang="en-GB" dirty="0" err="1"/>
              <a:t>amet</a:t>
            </a:r>
            <a:r>
              <a:rPr lang="en-GB" dirty="0"/>
              <a:t> </a:t>
            </a:r>
            <a:r>
              <a:rPr lang="en-GB" dirty="0" err="1"/>
              <a:t>ommodo</a:t>
            </a:r>
            <a:r>
              <a:rPr lang="en-GB" dirty="0"/>
              <a:t> magna eros quis </a:t>
            </a:r>
            <a:r>
              <a:rPr lang="en-GB" dirty="0" err="1"/>
              <a:t>urna</a:t>
            </a:r>
            <a:r>
              <a:rPr lang="en-GB" dirty="0"/>
              <a:t>.</a:t>
            </a:r>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4" name="Picture Placeholder 3">
            <a:extLst>
              <a:ext uri="{FF2B5EF4-FFF2-40B4-BE49-F238E27FC236}">
                <a16:creationId xmlns:a16="http://schemas.microsoft.com/office/drawing/2014/main" id="{B4299EE7-8BF9-A360-A855-36ED6F17B0D8}"/>
              </a:ext>
            </a:extLst>
          </p:cNvPr>
          <p:cNvSpPr>
            <a:spLocks noGrp="1"/>
          </p:cNvSpPr>
          <p:nvPr>
            <p:ph type="pic" sz="quarter" idx="12"/>
          </p:nvPr>
        </p:nvSpPr>
        <p:spPr>
          <a:xfrm>
            <a:off x="6292850" y="1343025"/>
            <a:ext cx="5502275" cy="4654550"/>
          </a:xfrm>
          <a:solidFill>
            <a:schemeClr val="bg1">
              <a:lumMod val="95000"/>
            </a:schemeClr>
          </a:solidFill>
        </p:spPr>
        <p:txBody>
          <a:bodyPr/>
          <a:lstStyle/>
          <a:p>
            <a:endParaRPr lang="en-US"/>
          </a:p>
        </p:txBody>
      </p:sp>
    </p:spTree>
    <p:extLst>
      <p:ext uri="{BB962C8B-B14F-4D97-AF65-F5344CB8AC3E}">
        <p14:creationId xmlns:p14="http://schemas.microsoft.com/office/powerpoint/2010/main" val="2134514367"/>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249" userDrawn="1">
          <p15:clr>
            <a:srgbClr val="4237E1"/>
          </p15:clr>
        </p15:guide>
        <p15:guide id="4" pos="928" userDrawn="1">
          <p15:clr>
            <a:srgbClr val="4237E1"/>
          </p15:clr>
        </p15:guide>
        <p15:guide id="5" pos="1178" userDrawn="1">
          <p15:clr>
            <a:srgbClr val="4237E1"/>
          </p15:clr>
        </p15:guide>
        <p15:guide id="6" pos="1857" userDrawn="1">
          <p15:clr>
            <a:srgbClr val="4237E1"/>
          </p15:clr>
        </p15:guide>
        <p15:guide id="7" pos="2107" userDrawn="1">
          <p15:clr>
            <a:srgbClr val="4237E1"/>
          </p15:clr>
        </p15:guide>
        <p15:guide id="8" pos="2786" userDrawn="1">
          <p15:clr>
            <a:srgbClr val="4237E1"/>
          </p15:clr>
        </p15:guide>
        <p15:guide id="9" pos="3035" userDrawn="1">
          <p15:clr>
            <a:srgbClr val="4237E1"/>
          </p15:clr>
        </p15:guide>
        <p15:guide id="10" pos="3715" userDrawn="1">
          <p15:clr>
            <a:srgbClr val="4237E1"/>
          </p15:clr>
        </p15:guide>
        <p15:guide id="11" pos="3964" userDrawn="1">
          <p15:clr>
            <a:srgbClr val="4237E1"/>
          </p15:clr>
        </p15:guide>
        <p15:guide id="12" pos="4644" userDrawn="1">
          <p15:clr>
            <a:srgbClr val="4237E1"/>
          </p15:clr>
        </p15:guide>
        <p15:guide id="13" pos="4893" userDrawn="1">
          <p15:clr>
            <a:srgbClr val="4237E1"/>
          </p15:clr>
        </p15:guide>
        <p15:guide id="14" pos="5572" userDrawn="1">
          <p15:clr>
            <a:srgbClr val="4237E1"/>
          </p15:clr>
        </p15:guide>
        <p15:guide id="15" pos="5822" userDrawn="1">
          <p15:clr>
            <a:srgbClr val="4237E1"/>
          </p15:clr>
        </p15:guide>
        <p15:guide id="16" pos="6501" userDrawn="1">
          <p15:clr>
            <a:srgbClr val="4237E1"/>
          </p15:clr>
        </p15:guide>
        <p15:guide id="17" pos="6751" userDrawn="1">
          <p15:clr>
            <a:srgbClr val="4237E1"/>
          </p15:clr>
        </p15:guide>
        <p15:guide id="18" pos="7430" userDrawn="1">
          <p15:clr>
            <a:srgbClr val="4237E1"/>
          </p15:clr>
        </p15:guide>
        <p15:guide id="19" orient="horz" userDrawn="1">
          <p15:clr>
            <a:srgbClr val="4237E1"/>
          </p15:clr>
        </p15:guide>
        <p15:guide id="20" orient="horz" pos="4320" userDrawn="1">
          <p15:clr>
            <a:srgbClr val="4237E1"/>
          </p15:clr>
        </p15:guide>
        <p15:guide id="21" orient="horz" pos="249" userDrawn="1">
          <p15:clr>
            <a:srgbClr val="4237E1"/>
          </p15:clr>
        </p15:guide>
        <p15:guide id="22" orient="horz" pos="1356" userDrawn="1">
          <p15:clr>
            <a:srgbClr val="4237E1"/>
          </p15:clr>
        </p15:guide>
        <p15:guide id="23" orient="horz" pos="1606" userDrawn="1">
          <p15:clr>
            <a:srgbClr val="4237E1"/>
          </p15:clr>
        </p15:guide>
        <p15:guide id="24" orient="horz" pos="2713" userDrawn="1">
          <p15:clr>
            <a:srgbClr val="4237E1"/>
          </p15:clr>
        </p15:guide>
        <p15:guide id="25" orient="horz" pos="2963" userDrawn="1">
          <p15:clr>
            <a:srgbClr val="4237E1"/>
          </p15:clr>
        </p15:guide>
        <p15:guide id="26" orient="horz" pos="4070" userDrawn="1">
          <p15:clr>
            <a:srgbClr val="4237E1"/>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9" name="Text Placeholder 7">
            <a:extLst>
              <a:ext uri="{FF2B5EF4-FFF2-40B4-BE49-F238E27FC236}">
                <a16:creationId xmlns:a16="http://schemas.microsoft.com/office/drawing/2014/main" id="{ACDA7A59-9F35-2B07-6AE3-9A97C81AA194}"/>
              </a:ext>
            </a:extLst>
          </p:cNvPr>
          <p:cNvSpPr>
            <a:spLocks noGrp="1"/>
          </p:cNvSpPr>
          <p:nvPr>
            <p:ph type="body" sz="quarter" idx="11" hasCustomPrompt="1"/>
          </p:nvPr>
        </p:nvSpPr>
        <p:spPr>
          <a:xfrm>
            <a:off x="395287" y="1341438"/>
            <a:ext cx="11410889" cy="522086"/>
          </a:xfrm>
          <a:prstGeom prst="rect">
            <a:avLst/>
          </a:prstGeom>
        </p:spPr>
        <p:txBody>
          <a:bodyPr lIns="0" tIns="0" rIns="0" bIns="0">
            <a:normAutofit/>
          </a:bodyPr>
          <a:lstStyle>
            <a:lvl1pPr marL="0" marR="0" indent="0" algn="l" defTabSz="914400" rtl="0" eaLnBrk="1" fontAlgn="auto" latinLnBrk="0" hangingPunct="1">
              <a:lnSpc>
                <a:spcPct val="120000"/>
              </a:lnSpc>
              <a:spcBef>
                <a:spcPts val="1000"/>
              </a:spcBef>
              <a:spcAft>
                <a:spcPts val="1000"/>
              </a:spcAft>
              <a:buClrTx/>
              <a:buSzTx/>
              <a:buFont typeface="Courier New" panose="02070309020205020404" pitchFamily="49" charset="0"/>
              <a:buNone/>
              <a:tabLst/>
              <a:defRPr sz="28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0" indent="0">
              <a:buFontTx/>
              <a:buNone/>
              <a:defRPr/>
            </a:lvl4pPr>
            <a:lvl5pPr marL="1828800" indent="0">
              <a:buFontTx/>
              <a:buNone/>
              <a:defRPr/>
            </a:lvl5pPr>
          </a:lstStyle>
          <a:p>
            <a:pPr lvl="0"/>
            <a:r>
              <a:rPr lang="en-GB" dirty="0"/>
              <a:t>24pt Arial bold subhead</a:t>
            </a:r>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6" name="Text Placeholder 5">
            <a:extLst>
              <a:ext uri="{FF2B5EF4-FFF2-40B4-BE49-F238E27FC236}">
                <a16:creationId xmlns:a16="http://schemas.microsoft.com/office/drawing/2014/main" id="{7C64D046-F76A-E95C-10E1-AAD176D69C34}"/>
              </a:ext>
            </a:extLst>
          </p:cNvPr>
          <p:cNvSpPr>
            <a:spLocks noGrp="1"/>
          </p:cNvSpPr>
          <p:nvPr>
            <p:ph type="body" sz="quarter" idx="12" hasCustomPrompt="1"/>
          </p:nvPr>
        </p:nvSpPr>
        <p:spPr>
          <a:xfrm>
            <a:off x="395288" y="2152650"/>
            <a:ext cx="9925050" cy="3951288"/>
          </a:xfrm>
        </p:spPr>
        <p:txBody>
          <a:bodyPr>
            <a:noAutofit/>
          </a:bodyPr>
          <a:lstStyle>
            <a:lvl1pPr>
              <a:lnSpc>
                <a:spcPct val="110000"/>
              </a:lnSpc>
              <a:defRPr b="0"/>
            </a:lvl1pPr>
          </a:lstStyle>
          <a:p>
            <a:pPr lvl="0"/>
            <a:r>
              <a:rPr lang="en-GB" dirty="0"/>
              <a:t>Click to edit Master text styles Lorem ipsum dolor sit amet, consectetuer adipiscing elit. Maecenas porttitor congue massa. Fusce posuere, magna sed pulvinar ultricies, purus lectus malesuada libero, sit amet commodo magna eros quis urna.</a:t>
            </a:r>
          </a:p>
          <a:p>
            <a:pPr lvl="0"/>
            <a:r>
              <a:rPr lang="en-GB" dirty="0"/>
              <a:t>Nunc viverra imperdiet enim. Fusce est. Vivamus a tellus.</a:t>
            </a:r>
          </a:p>
          <a:p>
            <a:pPr lvl="0"/>
            <a:endParaRPr lang="en-GB" dirty="0"/>
          </a:p>
          <a:p>
            <a:pPr lvl="0"/>
            <a:endParaRPr lang="en-GB" dirty="0"/>
          </a:p>
        </p:txBody>
      </p:sp>
    </p:spTree>
    <p:extLst>
      <p:ext uri="{BB962C8B-B14F-4D97-AF65-F5344CB8AC3E}">
        <p14:creationId xmlns:p14="http://schemas.microsoft.com/office/powerpoint/2010/main" val="3158516924"/>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249" userDrawn="1">
          <p15:clr>
            <a:srgbClr val="4237E1"/>
          </p15:clr>
        </p15:guide>
        <p15:guide id="4" pos="928" userDrawn="1">
          <p15:clr>
            <a:srgbClr val="4237E1"/>
          </p15:clr>
        </p15:guide>
        <p15:guide id="5" pos="1178" userDrawn="1">
          <p15:clr>
            <a:srgbClr val="4237E1"/>
          </p15:clr>
        </p15:guide>
        <p15:guide id="6" pos="1857" userDrawn="1">
          <p15:clr>
            <a:srgbClr val="4237E1"/>
          </p15:clr>
        </p15:guide>
        <p15:guide id="7" pos="2107" userDrawn="1">
          <p15:clr>
            <a:srgbClr val="4237E1"/>
          </p15:clr>
        </p15:guide>
        <p15:guide id="8" pos="2786" userDrawn="1">
          <p15:clr>
            <a:srgbClr val="4237E1"/>
          </p15:clr>
        </p15:guide>
        <p15:guide id="9" pos="3035" userDrawn="1">
          <p15:clr>
            <a:srgbClr val="4237E1"/>
          </p15:clr>
        </p15:guide>
        <p15:guide id="10" pos="3715" userDrawn="1">
          <p15:clr>
            <a:srgbClr val="4237E1"/>
          </p15:clr>
        </p15:guide>
        <p15:guide id="11" pos="3964" userDrawn="1">
          <p15:clr>
            <a:srgbClr val="4237E1"/>
          </p15:clr>
        </p15:guide>
        <p15:guide id="12" pos="4644" userDrawn="1">
          <p15:clr>
            <a:srgbClr val="4237E1"/>
          </p15:clr>
        </p15:guide>
        <p15:guide id="13" pos="4893" userDrawn="1">
          <p15:clr>
            <a:srgbClr val="4237E1"/>
          </p15:clr>
        </p15:guide>
        <p15:guide id="14" pos="5572" userDrawn="1">
          <p15:clr>
            <a:srgbClr val="4237E1"/>
          </p15:clr>
        </p15:guide>
        <p15:guide id="15" pos="5822" userDrawn="1">
          <p15:clr>
            <a:srgbClr val="4237E1"/>
          </p15:clr>
        </p15:guide>
        <p15:guide id="16" pos="6501" userDrawn="1">
          <p15:clr>
            <a:srgbClr val="4237E1"/>
          </p15:clr>
        </p15:guide>
        <p15:guide id="17" pos="6751" userDrawn="1">
          <p15:clr>
            <a:srgbClr val="4237E1"/>
          </p15:clr>
        </p15:guide>
        <p15:guide id="18" pos="7430" userDrawn="1">
          <p15:clr>
            <a:srgbClr val="4237E1"/>
          </p15:clr>
        </p15:guide>
        <p15:guide id="19" orient="horz" userDrawn="1">
          <p15:clr>
            <a:srgbClr val="4237E1"/>
          </p15:clr>
        </p15:guide>
        <p15:guide id="20" orient="horz" pos="4320" userDrawn="1">
          <p15:clr>
            <a:srgbClr val="4237E1"/>
          </p15:clr>
        </p15:guide>
        <p15:guide id="21" orient="horz" pos="249" userDrawn="1">
          <p15:clr>
            <a:srgbClr val="4237E1"/>
          </p15:clr>
        </p15:guide>
        <p15:guide id="22" orient="horz" pos="1356" userDrawn="1">
          <p15:clr>
            <a:srgbClr val="4237E1"/>
          </p15:clr>
        </p15:guide>
        <p15:guide id="23" orient="horz" pos="1606" userDrawn="1">
          <p15:clr>
            <a:srgbClr val="4237E1"/>
          </p15:clr>
        </p15:guide>
        <p15:guide id="24" orient="horz" pos="2713" userDrawn="1">
          <p15:clr>
            <a:srgbClr val="4237E1"/>
          </p15:clr>
        </p15:guide>
        <p15:guide id="25" orient="horz" pos="2963" userDrawn="1">
          <p15:clr>
            <a:srgbClr val="4237E1"/>
          </p15:clr>
        </p15:guide>
        <p15:guide id="26" orient="horz" pos="4070" userDrawn="1">
          <p15:clr>
            <a:srgbClr val="4237E1"/>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icon +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277600" cy="554636"/>
          </a:xfrm>
          <a:prstGeom prst="rect">
            <a:avLst/>
          </a:prstGeom>
        </p:spPr>
        <p:txBody>
          <a:bodyPr>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13" name="Picture Placeholder 12">
            <a:extLst>
              <a:ext uri="{FF2B5EF4-FFF2-40B4-BE49-F238E27FC236}">
                <a16:creationId xmlns:a16="http://schemas.microsoft.com/office/drawing/2014/main" id="{617BA716-F7D5-09A6-CDA4-EF50C746D6F0}"/>
              </a:ext>
            </a:extLst>
          </p:cNvPr>
          <p:cNvSpPr>
            <a:spLocks noGrp="1"/>
          </p:cNvSpPr>
          <p:nvPr>
            <p:ph type="pic" sz="quarter" idx="12" hasCustomPrompt="1"/>
          </p:nvPr>
        </p:nvSpPr>
        <p:spPr>
          <a:xfrm>
            <a:off x="9242425" y="1453415"/>
            <a:ext cx="2552701" cy="2492510"/>
          </a:xfrm>
          <a:prstGeom prst="rect">
            <a:avLst/>
          </a:prstGeom>
          <a:solidFill>
            <a:schemeClr val="bg1">
              <a:lumMod val="95000"/>
            </a:schemeClr>
          </a:solidFill>
          <a:ln w="76200">
            <a:noFill/>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lgn="ctr">
              <a:buNone/>
              <a:defRPr>
                <a:solidFill>
                  <a:schemeClr val="tx1"/>
                </a:solidFill>
              </a:defRPr>
            </a:lvl1pPr>
          </a:lstStyle>
          <a:p>
            <a:r>
              <a:rPr lang="en-US" dirty="0"/>
              <a:t>Image here </a:t>
            </a:r>
            <a:br>
              <a:rPr lang="en-US" dirty="0"/>
            </a:br>
            <a:r>
              <a:rPr lang="en-US" dirty="0"/>
              <a:t>click on icon </a:t>
            </a:r>
            <a:br>
              <a:rPr lang="en-US" dirty="0"/>
            </a:br>
            <a:r>
              <a:rPr lang="en-US" dirty="0"/>
              <a:t>to choose</a:t>
            </a:r>
          </a:p>
        </p:txBody>
      </p:sp>
      <p:sp>
        <p:nvSpPr>
          <p:cNvPr id="7" name="Rectangle 6">
            <a:extLst>
              <a:ext uri="{FF2B5EF4-FFF2-40B4-BE49-F238E27FC236}">
                <a16:creationId xmlns:a16="http://schemas.microsoft.com/office/drawing/2014/main" id="{C38415ED-521B-1052-1BCD-773206692F06}"/>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3" name="Text Placeholder 2">
            <a:extLst>
              <a:ext uri="{FF2B5EF4-FFF2-40B4-BE49-F238E27FC236}">
                <a16:creationId xmlns:a16="http://schemas.microsoft.com/office/drawing/2014/main" id="{09EBC0C4-0BA5-5FE2-16B7-86E58B9760CB}"/>
              </a:ext>
            </a:extLst>
          </p:cNvPr>
          <p:cNvSpPr>
            <a:spLocks noGrp="1"/>
          </p:cNvSpPr>
          <p:nvPr>
            <p:ph type="body" sz="quarter" idx="13" hasCustomPrompt="1"/>
          </p:nvPr>
        </p:nvSpPr>
        <p:spPr>
          <a:xfrm>
            <a:off x="395288" y="1307619"/>
            <a:ext cx="8450262" cy="4617694"/>
          </a:xfrm>
        </p:spPr>
        <p:txBody>
          <a:bodyPr numCol="2" spcCol="720000">
            <a:noAutofit/>
          </a:bodyPr>
          <a:lstStyle>
            <a:lvl1pPr marL="342900" indent="-342900" fontAlgn="t" hangingPunct="0">
              <a:buClr>
                <a:schemeClr val="tx2"/>
              </a:buClr>
              <a:buSzPct val="120000"/>
              <a:buFont typeface="Arial" panose="020B0604020202020204" pitchFamily="34" charset="0"/>
              <a:buChar char="•"/>
              <a:defRPr b="0"/>
            </a:lvl1pPr>
          </a:lstStyle>
          <a:p>
            <a:pPr lvl="0"/>
            <a:r>
              <a:rPr lang="en-GB" dirty="0"/>
              <a:t>Click to edit Master text </a:t>
            </a:r>
            <a:r>
              <a:rPr lang="en-GB" dirty="0" err="1"/>
              <a:t>st</a:t>
            </a:r>
            <a:r>
              <a:rPr lang="en-GB" dirty="0"/>
              <a:t> Lorem ipsum dolor sit amet, consectetuer adipiscing </a:t>
            </a:r>
            <a:r>
              <a:rPr lang="en-GB" dirty="0" err="1"/>
              <a:t>elit</a:t>
            </a:r>
            <a:r>
              <a:rPr lang="en-GB" dirty="0"/>
              <a:t>.</a:t>
            </a:r>
          </a:p>
          <a:p>
            <a:pPr lvl="0"/>
            <a:r>
              <a:rPr lang="en-GB" dirty="0"/>
              <a:t>Maecenas porttitor congue massa. Fusce posuere, magna sed pulvinar ultricies, </a:t>
            </a:r>
            <a:r>
              <a:rPr lang="en-GB" dirty="0" err="1"/>
              <a:t>purus</a:t>
            </a:r>
            <a:r>
              <a:rPr lang="en-GB" dirty="0"/>
              <a:t> </a:t>
            </a:r>
            <a:r>
              <a:rPr lang="en-GB" dirty="0" err="1"/>
              <a:t>lectus</a:t>
            </a:r>
            <a:endParaRPr lang="en-GB" dirty="0"/>
          </a:p>
          <a:p>
            <a:pPr lvl="0"/>
            <a:r>
              <a:rPr lang="en-GB" dirty="0" err="1"/>
              <a:t>Malesuada</a:t>
            </a:r>
            <a:r>
              <a:rPr lang="en-GB" dirty="0"/>
              <a:t> libero, sit amet commodo magna eros quis </a:t>
            </a:r>
            <a:r>
              <a:rPr lang="en-GB" dirty="0" err="1"/>
              <a:t>urna.Nunc</a:t>
            </a:r>
            <a:r>
              <a:rPr lang="en-GB" dirty="0"/>
              <a:t> </a:t>
            </a:r>
            <a:r>
              <a:rPr lang="en-GB" dirty="0" err="1"/>
              <a:t>viverra</a:t>
            </a:r>
            <a:r>
              <a:rPr lang="en-GB" dirty="0"/>
              <a:t> </a:t>
            </a:r>
            <a:r>
              <a:rPr lang="en-GB" dirty="0" err="1"/>
              <a:t>imperdiet</a:t>
            </a:r>
            <a:endParaRPr lang="en-GB" dirty="0"/>
          </a:p>
          <a:p>
            <a:pPr lvl="0"/>
            <a:r>
              <a:rPr lang="en-GB" dirty="0"/>
              <a:t> </a:t>
            </a:r>
            <a:r>
              <a:rPr lang="en-GB" dirty="0" err="1"/>
              <a:t>consectetuer</a:t>
            </a:r>
            <a:r>
              <a:rPr lang="en-GB" dirty="0"/>
              <a:t> adipiscing elit. Maecenas porttitor congue massa. </a:t>
            </a:r>
          </a:p>
          <a:p>
            <a:pPr lvl="0"/>
            <a:r>
              <a:rPr lang="en-GB" dirty="0" err="1"/>
              <a:t>Fusce</a:t>
            </a:r>
            <a:r>
              <a:rPr lang="en-GB" dirty="0"/>
              <a:t> posuere, magna </a:t>
            </a:r>
            <a:r>
              <a:rPr lang="en-GB" dirty="0" err="1"/>
              <a:t>sed</a:t>
            </a:r>
            <a:r>
              <a:rPr lang="en-GB" dirty="0"/>
              <a:t> Lorem ipsum dolor sit amet, consectetuer adipiscing elit. Maecenas </a:t>
            </a:r>
            <a:r>
              <a:rPr lang="en-GB" dirty="0" err="1"/>
              <a:t>porttitor</a:t>
            </a:r>
            <a:r>
              <a:rPr lang="en-GB" dirty="0"/>
              <a:t> </a:t>
            </a:r>
            <a:r>
              <a:rPr lang="en-GB" dirty="0" err="1"/>
              <a:t>cong</a:t>
            </a:r>
            <a:br>
              <a:rPr lang="en-GB" dirty="0"/>
            </a:br>
            <a:r>
              <a:rPr lang="en-GB" dirty="0" err="1"/>
              <a:t>ksdlgjskgs</a:t>
            </a:r>
            <a:r>
              <a:rPr lang="en-GB" dirty="0"/>
              <a:t>\</a:t>
            </a:r>
            <a:r>
              <a:rPr lang="en-GB" dirty="0" err="1"/>
              <a:t>gmk</a:t>
            </a:r>
            <a:r>
              <a:rPr lang="en-GB" dirty="0"/>
              <a:t>\</a:t>
            </a:r>
            <a:r>
              <a:rPr lang="en-GB" dirty="0" err="1"/>
              <a:t>sdgm</a:t>
            </a:r>
            <a:r>
              <a:rPr lang="en-GB" dirty="0"/>
              <a:t>\</a:t>
            </a:r>
            <a:r>
              <a:rPr lang="en-GB" dirty="0" err="1"/>
              <a:t>sd</a:t>
            </a:r>
            <a:endParaRPr lang="en-GB" dirty="0"/>
          </a:p>
        </p:txBody>
      </p:sp>
    </p:spTree>
    <p:extLst>
      <p:ext uri="{BB962C8B-B14F-4D97-AF65-F5344CB8AC3E}">
        <p14:creationId xmlns:p14="http://schemas.microsoft.com/office/powerpoint/2010/main" val="9861956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211CAA0-2CF9-28E7-C6B7-C34685E51A30}"/>
              </a:ext>
            </a:extLst>
          </p:cNvPr>
          <p:cNvSpPr>
            <a:spLocks noGrp="1"/>
          </p:cNvSpPr>
          <p:nvPr>
            <p:ph type="body" sz="quarter" idx="10" hasCustomPrompt="1"/>
          </p:nvPr>
        </p:nvSpPr>
        <p:spPr>
          <a:xfrm>
            <a:off x="395288" y="395288"/>
            <a:ext cx="11395268" cy="554636"/>
          </a:xfrm>
          <a:prstGeom prst="rect">
            <a:avLst/>
          </a:prstGeom>
        </p:spPr>
        <p:txBody>
          <a:bodyPr lIns="0" tIns="0" rIns="0" bIns="0">
            <a:noAutofit/>
          </a:bodyPr>
          <a:lstStyle>
            <a:lvl1pPr marL="0" indent="0">
              <a:spcBef>
                <a:spcPts val="0"/>
              </a:spcBef>
              <a:buFontTx/>
              <a:buNone/>
              <a:defRPr sz="36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Slide headline 36pt  Arial bold</a:t>
            </a:r>
            <a:endParaRPr lang="en-US" dirty="0"/>
          </a:p>
        </p:txBody>
      </p:sp>
      <p:sp>
        <p:nvSpPr>
          <p:cNvPr id="20" name="Rectangle 19">
            <a:extLst>
              <a:ext uri="{FF2B5EF4-FFF2-40B4-BE49-F238E27FC236}">
                <a16:creationId xmlns:a16="http://schemas.microsoft.com/office/drawing/2014/main" id="{76667FBE-AD74-5C8A-0A70-0EB24C959312}"/>
              </a:ext>
            </a:extLst>
          </p:cNvPr>
          <p:cNvSpPr/>
          <p:nvPr userDrawn="1"/>
        </p:nvSpPr>
        <p:spPr>
          <a:xfrm>
            <a:off x="395288" y="1000960"/>
            <a:ext cx="11399837" cy="983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
        <p:nvSpPr>
          <p:cNvPr id="10" name="Picture Placeholder 6">
            <a:extLst>
              <a:ext uri="{FF2B5EF4-FFF2-40B4-BE49-F238E27FC236}">
                <a16:creationId xmlns:a16="http://schemas.microsoft.com/office/drawing/2014/main" id="{5AD86A77-C49B-E65A-0A1E-A5AB12331E23}"/>
              </a:ext>
            </a:extLst>
          </p:cNvPr>
          <p:cNvSpPr>
            <a:spLocks noGrp="1"/>
          </p:cNvSpPr>
          <p:nvPr>
            <p:ph type="pic" sz="quarter" idx="12"/>
          </p:nvPr>
        </p:nvSpPr>
        <p:spPr>
          <a:xfrm>
            <a:off x="395288" y="1412875"/>
            <a:ext cx="1731962" cy="1757363"/>
          </a:xfrm>
        </p:spPr>
        <p:txBody>
          <a:bodyPr/>
          <a:lstStyle/>
          <a:p>
            <a:endParaRPr lang="en-US"/>
          </a:p>
        </p:txBody>
      </p:sp>
      <p:sp>
        <p:nvSpPr>
          <p:cNvPr id="13" name="Picture Placeholder 6">
            <a:extLst>
              <a:ext uri="{FF2B5EF4-FFF2-40B4-BE49-F238E27FC236}">
                <a16:creationId xmlns:a16="http://schemas.microsoft.com/office/drawing/2014/main" id="{2ECA57F3-F318-9B53-F0F7-E4974F711BCD}"/>
              </a:ext>
            </a:extLst>
          </p:cNvPr>
          <p:cNvSpPr>
            <a:spLocks noGrp="1"/>
          </p:cNvSpPr>
          <p:nvPr>
            <p:ph type="pic" sz="quarter" idx="13"/>
          </p:nvPr>
        </p:nvSpPr>
        <p:spPr>
          <a:xfrm>
            <a:off x="2487613" y="1412874"/>
            <a:ext cx="1731962" cy="1757363"/>
          </a:xfrm>
        </p:spPr>
        <p:txBody>
          <a:bodyPr/>
          <a:lstStyle/>
          <a:p>
            <a:endParaRPr lang="en-US"/>
          </a:p>
        </p:txBody>
      </p:sp>
      <p:sp>
        <p:nvSpPr>
          <p:cNvPr id="15" name="Picture Placeholder 6">
            <a:extLst>
              <a:ext uri="{FF2B5EF4-FFF2-40B4-BE49-F238E27FC236}">
                <a16:creationId xmlns:a16="http://schemas.microsoft.com/office/drawing/2014/main" id="{6C151741-76C4-B588-AC7E-295409D8C7D4}"/>
              </a:ext>
            </a:extLst>
          </p:cNvPr>
          <p:cNvSpPr>
            <a:spLocks noGrp="1"/>
          </p:cNvSpPr>
          <p:nvPr>
            <p:ph type="pic" sz="quarter" idx="14"/>
          </p:nvPr>
        </p:nvSpPr>
        <p:spPr>
          <a:xfrm>
            <a:off x="4579938" y="1412875"/>
            <a:ext cx="1731962" cy="1757363"/>
          </a:xfrm>
        </p:spPr>
        <p:txBody>
          <a:bodyPr/>
          <a:lstStyle/>
          <a:p>
            <a:endParaRPr lang="en-US"/>
          </a:p>
        </p:txBody>
      </p:sp>
      <p:sp>
        <p:nvSpPr>
          <p:cNvPr id="25" name="Picture Placeholder 6">
            <a:extLst>
              <a:ext uri="{FF2B5EF4-FFF2-40B4-BE49-F238E27FC236}">
                <a16:creationId xmlns:a16="http://schemas.microsoft.com/office/drawing/2014/main" id="{1767E3F4-C5F7-C45E-7A09-EB7632F33C36}"/>
              </a:ext>
            </a:extLst>
          </p:cNvPr>
          <p:cNvSpPr>
            <a:spLocks noGrp="1"/>
          </p:cNvSpPr>
          <p:nvPr>
            <p:ph type="pic" sz="quarter" idx="15"/>
          </p:nvPr>
        </p:nvSpPr>
        <p:spPr>
          <a:xfrm>
            <a:off x="6672263" y="1412873"/>
            <a:ext cx="1731962" cy="1757363"/>
          </a:xfrm>
        </p:spPr>
        <p:txBody>
          <a:bodyPr/>
          <a:lstStyle/>
          <a:p>
            <a:endParaRPr lang="en-US"/>
          </a:p>
        </p:txBody>
      </p:sp>
      <p:sp>
        <p:nvSpPr>
          <p:cNvPr id="35" name="Picture Placeholder 6">
            <a:extLst>
              <a:ext uri="{FF2B5EF4-FFF2-40B4-BE49-F238E27FC236}">
                <a16:creationId xmlns:a16="http://schemas.microsoft.com/office/drawing/2014/main" id="{E1EEFDDF-7005-9427-55D8-233EDE648772}"/>
              </a:ext>
            </a:extLst>
          </p:cNvPr>
          <p:cNvSpPr>
            <a:spLocks noGrp="1"/>
          </p:cNvSpPr>
          <p:nvPr>
            <p:ph type="pic" sz="quarter" idx="22"/>
          </p:nvPr>
        </p:nvSpPr>
        <p:spPr>
          <a:xfrm>
            <a:off x="395288" y="3987910"/>
            <a:ext cx="1731962" cy="1757363"/>
          </a:xfrm>
        </p:spPr>
        <p:txBody>
          <a:bodyPr/>
          <a:lstStyle/>
          <a:p>
            <a:endParaRPr lang="en-US"/>
          </a:p>
        </p:txBody>
      </p:sp>
      <p:sp>
        <p:nvSpPr>
          <p:cNvPr id="36" name="Picture Placeholder 6">
            <a:extLst>
              <a:ext uri="{FF2B5EF4-FFF2-40B4-BE49-F238E27FC236}">
                <a16:creationId xmlns:a16="http://schemas.microsoft.com/office/drawing/2014/main" id="{B3D41492-24B4-18DD-A3C1-AF5D588A6CFE}"/>
              </a:ext>
            </a:extLst>
          </p:cNvPr>
          <p:cNvSpPr>
            <a:spLocks noGrp="1"/>
          </p:cNvSpPr>
          <p:nvPr>
            <p:ph type="pic" sz="quarter" idx="23"/>
          </p:nvPr>
        </p:nvSpPr>
        <p:spPr>
          <a:xfrm>
            <a:off x="2487613" y="3987909"/>
            <a:ext cx="1731962" cy="1757363"/>
          </a:xfrm>
        </p:spPr>
        <p:txBody>
          <a:bodyPr/>
          <a:lstStyle/>
          <a:p>
            <a:endParaRPr lang="en-US" dirty="0"/>
          </a:p>
        </p:txBody>
      </p:sp>
      <p:sp>
        <p:nvSpPr>
          <p:cNvPr id="37" name="Picture Placeholder 6">
            <a:extLst>
              <a:ext uri="{FF2B5EF4-FFF2-40B4-BE49-F238E27FC236}">
                <a16:creationId xmlns:a16="http://schemas.microsoft.com/office/drawing/2014/main" id="{32F20EBE-26DF-908D-1580-E1B835B61A22}"/>
              </a:ext>
            </a:extLst>
          </p:cNvPr>
          <p:cNvSpPr>
            <a:spLocks noGrp="1"/>
          </p:cNvSpPr>
          <p:nvPr>
            <p:ph type="pic" sz="quarter" idx="24"/>
          </p:nvPr>
        </p:nvSpPr>
        <p:spPr>
          <a:xfrm>
            <a:off x="4579938" y="3987910"/>
            <a:ext cx="1731962" cy="1757363"/>
          </a:xfrm>
        </p:spPr>
        <p:txBody>
          <a:bodyPr/>
          <a:lstStyle/>
          <a:p>
            <a:endParaRPr lang="en-US"/>
          </a:p>
        </p:txBody>
      </p:sp>
      <p:sp>
        <p:nvSpPr>
          <p:cNvPr id="43" name="Picture Placeholder 6">
            <a:extLst>
              <a:ext uri="{FF2B5EF4-FFF2-40B4-BE49-F238E27FC236}">
                <a16:creationId xmlns:a16="http://schemas.microsoft.com/office/drawing/2014/main" id="{DCD2E53C-1E4B-53E1-8F82-B73BF6198B4D}"/>
              </a:ext>
            </a:extLst>
          </p:cNvPr>
          <p:cNvSpPr>
            <a:spLocks noGrp="1"/>
          </p:cNvSpPr>
          <p:nvPr>
            <p:ph type="pic" sz="quarter" idx="28"/>
          </p:nvPr>
        </p:nvSpPr>
        <p:spPr>
          <a:xfrm>
            <a:off x="6663381" y="3987910"/>
            <a:ext cx="1731962" cy="1757363"/>
          </a:xfrm>
        </p:spPr>
        <p:txBody>
          <a:bodyPr/>
          <a:lstStyle/>
          <a:p>
            <a:endParaRPr lang="en-US"/>
          </a:p>
        </p:txBody>
      </p:sp>
      <p:sp>
        <p:nvSpPr>
          <p:cNvPr id="45" name="Text Placeholder 35">
            <a:extLst>
              <a:ext uri="{FF2B5EF4-FFF2-40B4-BE49-F238E27FC236}">
                <a16:creationId xmlns:a16="http://schemas.microsoft.com/office/drawing/2014/main" id="{18B881DC-F324-E0A3-6D40-E0F367BEA8B2}"/>
              </a:ext>
            </a:extLst>
          </p:cNvPr>
          <p:cNvSpPr>
            <a:spLocks noGrp="1"/>
          </p:cNvSpPr>
          <p:nvPr>
            <p:ph type="body" sz="quarter" idx="53"/>
          </p:nvPr>
        </p:nvSpPr>
        <p:spPr>
          <a:xfrm>
            <a:off x="379774" y="3273968"/>
            <a:ext cx="1731962" cy="413795"/>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49" name="Text Placeholder 35">
            <a:extLst>
              <a:ext uri="{FF2B5EF4-FFF2-40B4-BE49-F238E27FC236}">
                <a16:creationId xmlns:a16="http://schemas.microsoft.com/office/drawing/2014/main" id="{F598B9CC-BFF8-FEDF-E1A3-82EAAC215329}"/>
              </a:ext>
            </a:extLst>
          </p:cNvPr>
          <p:cNvSpPr>
            <a:spLocks noGrp="1"/>
          </p:cNvSpPr>
          <p:nvPr>
            <p:ph type="body" sz="quarter" idx="57"/>
          </p:nvPr>
        </p:nvSpPr>
        <p:spPr>
          <a:xfrm>
            <a:off x="2487613" y="3273968"/>
            <a:ext cx="1740844" cy="471913"/>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54" name="Text Placeholder 35">
            <a:extLst>
              <a:ext uri="{FF2B5EF4-FFF2-40B4-BE49-F238E27FC236}">
                <a16:creationId xmlns:a16="http://schemas.microsoft.com/office/drawing/2014/main" id="{93246E9C-D620-25D4-E741-EC82A3033970}"/>
              </a:ext>
            </a:extLst>
          </p:cNvPr>
          <p:cNvSpPr>
            <a:spLocks noGrp="1"/>
          </p:cNvSpPr>
          <p:nvPr>
            <p:ph type="body" sz="quarter" idx="58"/>
          </p:nvPr>
        </p:nvSpPr>
        <p:spPr>
          <a:xfrm>
            <a:off x="4558235" y="3273968"/>
            <a:ext cx="1731962" cy="413795"/>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55" name="Text Placeholder 35">
            <a:extLst>
              <a:ext uri="{FF2B5EF4-FFF2-40B4-BE49-F238E27FC236}">
                <a16:creationId xmlns:a16="http://schemas.microsoft.com/office/drawing/2014/main" id="{04ABB610-9456-9E2D-E012-377B5B84905E}"/>
              </a:ext>
            </a:extLst>
          </p:cNvPr>
          <p:cNvSpPr>
            <a:spLocks noGrp="1"/>
          </p:cNvSpPr>
          <p:nvPr>
            <p:ph type="body" sz="quarter" idx="59"/>
          </p:nvPr>
        </p:nvSpPr>
        <p:spPr>
          <a:xfrm>
            <a:off x="6666074" y="3273968"/>
            <a:ext cx="1740844" cy="471913"/>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56" name="Text Placeholder 35">
            <a:extLst>
              <a:ext uri="{FF2B5EF4-FFF2-40B4-BE49-F238E27FC236}">
                <a16:creationId xmlns:a16="http://schemas.microsoft.com/office/drawing/2014/main" id="{ADFC116A-2B5F-95FF-FFBE-44B366A31704}"/>
              </a:ext>
            </a:extLst>
          </p:cNvPr>
          <p:cNvSpPr>
            <a:spLocks noGrp="1"/>
          </p:cNvSpPr>
          <p:nvPr>
            <p:ph type="body" sz="quarter" idx="60"/>
          </p:nvPr>
        </p:nvSpPr>
        <p:spPr>
          <a:xfrm>
            <a:off x="379774" y="5820398"/>
            <a:ext cx="1731962" cy="413795"/>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63" name="Text Placeholder 35">
            <a:extLst>
              <a:ext uri="{FF2B5EF4-FFF2-40B4-BE49-F238E27FC236}">
                <a16:creationId xmlns:a16="http://schemas.microsoft.com/office/drawing/2014/main" id="{813A3B06-D94A-7586-E5E0-C0E0E18F8464}"/>
              </a:ext>
            </a:extLst>
          </p:cNvPr>
          <p:cNvSpPr>
            <a:spLocks noGrp="1"/>
          </p:cNvSpPr>
          <p:nvPr>
            <p:ph type="body" sz="quarter" idx="61"/>
          </p:nvPr>
        </p:nvSpPr>
        <p:spPr>
          <a:xfrm>
            <a:off x="2487613" y="5820398"/>
            <a:ext cx="1740844" cy="471913"/>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64" name="Text Placeholder 35">
            <a:extLst>
              <a:ext uri="{FF2B5EF4-FFF2-40B4-BE49-F238E27FC236}">
                <a16:creationId xmlns:a16="http://schemas.microsoft.com/office/drawing/2014/main" id="{BC350389-AD64-681E-1CCF-F1132605107B}"/>
              </a:ext>
            </a:extLst>
          </p:cNvPr>
          <p:cNvSpPr>
            <a:spLocks noGrp="1"/>
          </p:cNvSpPr>
          <p:nvPr>
            <p:ph type="body" sz="quarter" idx="62"/>
          </p:nvPr>
        </p:nvSpPr>
        <p:spPr>
          <a:xfrm>
            <a:off x="4558235" y="5820398"/>
            <a:ext cx="1731962" cy="413795"/>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
        <p:nvSpPr>
          <p:cNvPr id="67" name="Text Placeholder 35">
            <a:extLst>
              <a:ext uri="{FF2B5EF4-FFF2-40B4-BE49-F238E27FC236}">
                <a16:creationId xmlns:a16="http://schemas.microsoft.com/office/drawing/2014/main" id="{6F840603-F203-CA5D-5ACE-0F5D38E180D2}"/>
              </a:ext>
            </a:extLst>
          </p:cNvPr>
          <p:cNvSpPr>
            <a:spLocks noGrp="1"/>
          </p:cNvSpPr>
          <p:nvPr>
            <p:ph type="body" sz="quarter" idx="63"/>
          </p:nvPr>
        </p:nvSpPr>
        <p:spPr>
          <a:xfrm>
            <a:off x="6666074" y="5820398"/>
            <a:ext cx="1740844" cy="471913"/>
          </a:xfrm>
        </p:spPr>
        <p:txBody>
          <a:bodyPr>
            <a:noAutofit/>
          </a:bodyPr>
          <a:lstStyle>
            <a:lvl1pPr algn="ctr">
              <a:defRPr sz="2000" b="1"/>
            </a:lvl1pPr>
            <a:lvl2pPr algn="ctr">
              <a:defRPr sz="1600" b="0"/>
            </a:lvl2pPr>
            <a:lvl3pPr algn="ctr">
              <a:defRPr sz="1600" b="0"/>
            </a:lvl3pPr>
            <a:lvl4pPr algn="ctr">
              <a:defRPr sz="1600" b="0"/>
            </a:lvl4pPr>
            <a:lvl5pPr algn="ctr">
              <a:defRPr sz="1600" b="0"/>
            </a:lvl5pPr>
          </a:lstStyle>
          <a:p>
            <a:pPr lvl="0"/>
            <a:r>
              <a:rPr lang="en-GB" dirty="0"/>
              <a:t>Click </a:t>
            </a:r>
            <a:endParaRPr lang="en-US" dirty="0"/>
          </a:p>
        </p:txBody>
      </p:sp>
    </p:spTree>
    <p:extLst>
      <p:ext uri="{BB962C8B-B14F-4D97-AF65-F5344CB8AC3E}">
        <p14:creationId xmlns:p14="http://schemas.microsoft.com/office/powerpoint/2010/main" val="2658153811"/>
      </p:ext>
    </p:extLst>
  </p:cSld>
  <p:clrMapOvr>
    <a:masterClrMapping/>
  </p:clrMapOvr>
  <p:extLst>
    <p:ext uri="{DCECCB84-F9BA-43D5-87BE-67443E8EF086}">
      <p15:sldGuideLst xmlns:p15="http://schemas.microsoft.com/office/powerpoint/2012/main">
        <p15:guide id="1" userDrawn="1">
          <p15:clr>
            <a:srgbClr val="4237E1"/>
          </p15:clr>
        </p15:guide>
        <p15:guide id="2" pos="7680" userDrawn="1">
          <p15:clr>
            <a:srgbClr val="4237E1"/>
          </p15:clr>
        </p15:guide>
        <p15:guide id="3" pos="1091" userDrawn="1">
          <p15:clr>
            <a:srgbClr val="4237E1"/>
          </p15:clr>
        </p15:guide>
        <p15:guide id="4" pos="1317" userDrawn="1">
          <p15:clr>
            <a:srgbClr val="4237E1"/>
          </p15:clr>
        </p15:guide>
        <p15:guide id="5" pos="2408" userDrawn="1">
          <p15:clr>
            <a:srgbClr val="4237E1"/>
          </p15:clr>
        </p15:guide>
        <p15:guide id="6" pos="2635" userDrawn="1">
          <p15:clr>
            <a:srgbClr val="4237E1"/>
          </p15:clr>
        </p15:guide>
        <p15:guide id="7" pos="3726" userDrawn="1">
          <p15:clr>
            <a:srgbClr val="4237E1"/>
          </p15:clr>
        </p15:guide>
        <p15:guide id="8" pos="3953" userDrawn="1">
          <p15:clr>
            <a:srgbClr val="4237E1"/>
          </p15:clr>
        </p15:guide>
        <p15:guide id="9" pos="5044" userDrawn="1">
          <p15:clr>
            <a:srgbClr val="4237E1"/>
          </p15:clr>
        </p15:guide>
        <p15:guide id="10" pos="5271" userDrawn="1">
          <p15:clr>
            <a:srgbClr val="4237E1"/>
          </p15:clr>
        </p15:guide>
        <p15:guide id="11" pos="6362" userDrawn="1">
          <p15:clr>
            <a:srgbClr val="4237E1"/>
          </p15:clr>
        </p15:guide>
        <p15:guide id="12" pos="6588" userDrawn="1">
          <p15:clr>
            <a:srgbClr val="4237E1"/>
          </p15:clr>
        </p15:guide>
        <p15:guide id="13" orient="horz" userDrawn="1">
          <p15:clr>
            <a:srgbClr val="4237E1"/>
          </p15:clr>
        </p15:guide>
        <p15:guide id="14" orient="horz" pos="4320" userDrawn="1">
          <p15:clr>
            <a:srgbClr val="4237E1"/>
          </p15:clr>
        </p15:guide>
        <p15:guide id="15" orient="horz" pos="249" userDrawn="1">
          <p15:clr>
            <a:srgbClr val="4237E1"/>
          </p15:clr>
        </p15:guide>
        <p15:guide id="16" orient="horz" pos="890" userDrawn="1">
          <p15:clr>
            <a:srgbClr val="4237E1"/>
          </p15:clr>
        </p15:guide>
        <p15:guide id="17" orient="horz" pos="1139" userDrawn="1">
          <p15:clr>
            <a:srgbClr val="4237E1"/>
          </p15:clr>
        </p15:guide>
        <p15:guide id="18" orient="horz" pos="2500" userDrawn="1">
          <p15:clr>
            <a:srgbClr val="4237E1"/>
          </p15:clr>
        </p15:guide>
        <p15:guide id="19" orient="horz" pos="2772" userDrawn="1">
          <p15:clr>
            <a:srgbClr val="4237E1"/>
          </p15:clr>
        </p15:guide>
        <p15:guide id="20" orient="horz" pos="4070" userDrawn="1">
          <p15:clr>
            <a:srgbClr val="4237E1"/>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A12A20-E7A1-11D1-0CFD-F8E2C8547E08}"/>
              </a:ext>
            </a:extLst>
          </p:cNvPr>
          <p:cNvSpPr/>
          <p:nvPr userDrawn="1"/>
        </p:nvSpPr>
        <p:spPr>
          <a:xfrm>
            <a:off x="0" y="1569864"/>
            <a:ext cx="12192000" cy="5300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01A3B30-E99C-CF54-721B-6DB83889BE4B}"/>
              </a:ext>
            </a:extLst>
          </p:cNvPr>
          <p:cNvSpPr txBox="1"/>
          <p:nvPr userDrawn="1"/>
        </p:nvSpPr>
        <p:spPr>
          <a:xfrm>
            <a:off x="3767769" y="7403335"/>
            <a:ext cx="184731" cy="369332"/>
          </a:xfrm>
          <a:prstGeom prst="rect">
            <a:avLst/>
          </a:prstGeom>
          <a:noFill/>
        </p:spPr>
        <p:txBody>
          <a:bodyPr wrap="none" rtlCol="0">
            <a:spAutoFit/>
          </a:bodyPr>
          <a:lstStyle/>
          <a:p>
            <a:endParaRPr lang="en-US" dirty="0"/>
          </a:p>
        </p:txBody>
      </p:sp>
      <p:sp>
        <p:nvSpPr>
          <p:cNvPr id="35" name="TextBox 34">
            <a:extLst>
              <a:ext uri="{FF2B5EF4-FFF2-40B4-BE49-F238E27FC236}">
                <a16:creationId xmlns:a16="http://schemas.microsoft.com/office/drawing/2014/main" id="{7D14549A-11FA-3367-9C55-45CDA9A5E267}"/>
              </a:ext>
            </a:extLst>
          </p:cNvPr>
          <p:cNvSpPr txBox="1"/>
          <p:nvPr userDrawn="1"/>
        </p:nvSpPr>
        <p:spPr>
          <a:xfrm>
            <a:off x="5596569" y="8229600"/>
            <a:ext cx="184731" cy="369332"/>
          </a:xfrm>
          <a:prstGeom prst="rect">
            <a:avLst/>
          </a:prstGeom>
          <a:noFill/>
        </p:spPr>
        <p:txBody>
          <a:bodyPr wrap="none" rtlCol="0">
            <a:spAutoFit/>
          </a:bodyPr>
          <a:lstStyle/>
          <a:p>
            <a:endParaRPr lang="en-US" dirty="0"/>
          </a:p>
        </p:txBody>
      </p:sp>
      <p:cxnSp>
        <p:nvCxnSpPr>
          <p:cNvPr id="36" name="Straight Connector 35">
            <a:extLst>
              <a:ext uri="{FF2B5EF4-FFF2-40B4-BE49-F238E27FC236}">
                <a16:creationId xmlns:a16="http://schemas.microsoft.com/office/drawing/2014/main" id="{224E5554-9560-A733-A86A-E77E5D8BE8D8}"/>
              </a:ext>
            </a:extLst>
          </p:cNvPr>
          <p:cNvCxnSpPr>
            <a:cxnSpLocks/>
          </p:cNvCxnSpPr>
          <p:nvPr userDrawn="1"/>
        </p:nvCxnSpPr>
        <p:spPr>
          <a:xfrm>
            <a:off x="0" y="510942"/>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FCA7621-8E08-CDFD-113E-9BFD18EBADF1}"/>
              </a:ext>
            </a:extLst>
          </p:cNvPr>
          <p:cNvCxnSpPr>
            <a:cxnSpLocks/>
          </p:cNvCxnSpPr>
          <p:nvPr userDrawn="1"/>
        </p:nvCxnSpPr>
        <p:spPr>
          <a:xfrm>
            <a:off x="0" y="680886"/>
            <a:ext cx="12192000"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F7A0C147-E655-E3FA-2855-A8EF3EB93C1B}"/>
              </a:ext>
            </a:extLst>
          </p:cNvPr>
          <p:cNvCxnSpPr>
            <a:cxnSpLocks/>
          </p:cNvCxnSpPr>
          <p:nvPr userDrawn="1"/>
        </p:nvCxnSpPr>
        <p:spPr>
          <a:xfrm>
            <a:off x="0" y="850830"/>
            <a:ext cx="12192000" cy="0"/>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3728D550-4B3E-9AA1-09A0-6EAB08043A88}"/>
              </a:ext>
            </a:extLst>
          </p:cNvPr>
          <p:cNvCxnSpPr>
            <a:cxnSpLocks/>
          </p:cNvCxnSpPr>
          <p:nvPr userDrawn="1"/>
        </p:nvCxnSpPr>
        <p:spPr>
          <a:xfrm>
            <a:off x="0" y="1020774"/>
            <a:ext cx="12192000"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F2FF60D5-6C57-19AF-8F60-B63B92551F59}"/>
              </a:ext>
            </a:extLst>
          </p:cNvPr>
          <p:cNvCxnSpPr>
            <a:cxnSpLocks/>
          </p:cNvCxnSpPr>
          <p:nvPr userDrawn="1"/>
        </p:nvCxnSpPr>
        <p:spPr>
          <a:xfrm>
            <a:off x="0" y="1190718"/>
            <a:ext cx="12192000" cy="0"/>
          </a:xfrm>
          <a:prstGeom prst="line">
            <a:avLst/>
          </a:prstGeom>
          <a:ln w="76200">
            <a:solidFill>
              <a:schemeClr val="accent5"/>
            </a:solidFill>
          </a:ln>
        </p:spPr>
        <p:style>
          <a:lnRef idx="2">
            <a:schemeClr val="accent5"/>
          </a:lnRef>
          <a:fillRef idx="0">
            <a:schemeClr val="accent5"/>
          </a:fillRef>
          <a:effectRef idx="1">
            <a:schemeClr val="accent5"/>
          </a:effectRef>
          <a:fontRef idx="minor">
            <a:schemeClr val="tx1"/>
          </a:fontRef>
        </p:style>
      </p:cxnSp>
      <p:cxnSp>
        <p:nvCxnSpPr>
          <p:cNvPr id="41" name="Straight Connector 40">
            <a:extLst>
              <a:ext uri="{FF2B5EF4-FFF2-40B4-BE49-F238E27FC236}">
                <a16:creationId xmlns:a16="http://schemas.microsoft.com/office/drawing/2014/main" id="{8A5D2A03-D7B1-2DA5-18E6-3436D0BCE5DB}"/>
              </a:ext>
            </a:extLst>
          </p:cNvPr>
          <p:cNvCxnSpPr>
            <a:cxnSpLocks/>
          </p:cNvCxnSpPr>
          <p:nvPr userDrawn="1"/>
        </p:nvCxnSpPr>
        <p:spPr>
          <a:xfrm>
            <a:off x="0" y="1360662"/>
            <a:ext cx="12192000" cy="0"/>
          </a:xfrm>
          <a:prstGeom prst="line">
            <a:avLst/>
          </a:prstGeom>
          <a:ln w="76200">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429E0864-DA07-804F-837B-0439B996AEB7}"/>
              </a:ext>
            </a:extLst>
          </p:cNvPr>
          <p:cNvCxnSpPr>
            <a:cxnSpLocks/>
          </p:cNvCxnSpPr>
          <p:nvPr userDrawn="1"/>
        </p:nvCxnSpPr>
        <p:spPr>
          <a:xfrm>
            <a:off x="0" y="1530605"/>
            <a:ext cx="12192000" cy="0"/>
          </a:xfrm>
          <a:prstGeom prst="line">
            <a:avLst/>
          </a:prstGeom>
          <a:ln w="76200">
            <a:solidFill>
              <a:srgbClr val="007178"/>
            </a:solidFill>
          </a:ln>
        </p:spPr>
        <p:style>
          <a:lnRef idx="1">
            <a:schemeClr val="accent3"/>
          </a:lnRef>
          <a:fillRef idx="0">
            <a:schemeClr val="accent3"/>
          </a:fillRef>
          <a:effectRef idx="0">
            <a:schemeClr val="accent3"/>
          </a:effectRef>
          <a:fontRef idx="minor">
            <a:schemeClr val="tx1"/>
          </a:fontRef>
        </p:style>
      </p:cxnSp>
      <p:sp>
        <p:nvSpPr>
          <p:cNvPr id="8" name="Rectangle 7">
            <a:extLst>
              <a:ext uri="{FF2B5EF4-FFF2-40B4-BE49-F238E27FC236}">
                <a16:creationId xmlns:a16="http://schemas.microsoft.com/office/drawing/2014/main" id="{923EC592-7BC7-1835-242D-864461807464}"/>
              </a:ext>
            </a:extLst>
          </p:cNvPr>
          <p:cNvSpPr/>
          <p:nvPr userDrawn="1"/>
        </p:nvSpPr>
        <p:spPr>
          <a:xfrm>
            <a:off x="1870275" y="434050"/>
            <a:ext cx="2565400" cy="1713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10;&#10;Description automatically generated">
            <a:extLst>
              <a:ext uri="{FF2B5EF4-FFF2-40B4-BE49-F238E27FC236}">
                <a16:creationId xmlns:a16="http://schemas.microsoft.com/office/drawing/2014/main" id="{1EB7FD65-1A03-76A0-BF11-25BF953F5FF6}"/>
              </a:ext>
            </a:extLst>
          </p:cNvPr>
          <p:cNvPicPr>
            <a:picLocks noChangeAspect="1"/>
          </p:cNvPicPr>
          <p:nvPr userDrawn="1"/>
        </p:nvPicPr>
        <p:blipFill>
          <a:blip r:embed="rId5"/>
          <a:stretch>
            <a:fillRect/>
          </a:stretch>
        </p:blipFill>
        <p:spPr>
          <a:xfrm>
            <a:off x="2256542" y="466340"/>
            <a:ext cx="1862316" cy="1436931"/>
          </a:xfrm>
          <a:prstGeom prst="rect">
            <a:avLst/>
          </a:prstGeom>
        </p:spPr>
      </p:pic>
      <p:sp>
        <p:nvSpPr>
          <p:cNvPr id="3" name="TextBox 2">
            <a:extLst>
              <a:ext uri="{FF2B5EF4-FFF2-40B4-BE49-F238E27FC236}">
                <a16:creationId xmlns:a16="http://schemas.microsoft.com/office/drawing/2014/main" id="{5CF4E3E7-C3E2-8EEB-B0B9-1A3B9BDC2D26}"/>
              </a:ext>
            </a:extLst>
          </p:cNvPr>
          <p:cNvSpPr txBox="1"/>
          <p:nvPr userDrawn="1"/>
        </p:nvSpPr>
        <p:spPr>
          <a:xfrm>
            <a:off x="1870075" y="6276459"/>
            <a:ext cx="4185598" cy="184666"/>
          </a:xfrm>
          <a:prstGeom prst="rect">
            <a:avLst/>
          </a:prstGeom>
          <a:noFill/>
        </p:spPr>
        <p:txBody>
          <a:bodyPr wrap="square" lIns="0" tIns="0" rIns="0" bIns="0" anchor="b" anchorCtr="0">
            <a:noAutofit/>
          </a:bodyPr>
          <a:lstStyle/>
          <a:p>
            <a:r>
              <a:rPr lang="en-GB" sz="1200" b="1" dirty="0" err="1">
                <a:solidFill>
                  <a:schemeClr val="bg2"/>
                </a:solidFill>
                <a:effectLst/>
                <a:latin typeface="+mj-lt"/>
              </a:rPr>
              <a:t>www.raredementiasupport.org</a:t>
            </a:r>
            <a:endParaRPr lang="en-GB" sz="1200" dirty="0">
              <a:solidFill>
                <a:schemeClr val="bg2"/>
              </a:solidFill>
              <a:effectLst/>
              <a:latin typeface="+mj-lt"/>
            </a:endParaRPr>
          </a:p>
        </p:txBody>
      </p:sp>
      <p:sp>
        <p:nvSpPr>
          <p:cNvPr id="6" name="TextBox 5">
            <a:extLst>
              <a:ext uri="{FF2B5EF4-FFF2-40B4-BE49-F238E27FC236}">
                <a16:creationId xmlns:a16="http://schemas.microsoft.com/office/drawing/2014/main" id="{252FCA77-36FB-1895-579D-BBE579341FDE}"/>
              </a:ext>
            </a:extLst>
          </p:cNvPr>
          <p:cNvSpPr txBox="1"/>
          <p:nvPr userDrawn="1"/>
        </p:nvSpPr>
        <p:spPr>
          <a:xfrm>
            <a:off x="4818063" y="6276459"/>
            <a:ext cx="3201481" cy="184666"/>
          </a:xfrm>
          <a:prstGeom prst="rect">
            <a:avLst/>
          </a:prstGeom>
          <a:noFill/>
        </p:spPr>
        <p:txBody>
          <a:bodyPr wrap="square" lIns="0" tIns="0" rIns="0" bIns="0" anchor="b">
            <a:spAutoFit/>
          </a:bodyPr>
          <a:lstStyle/>
          <a:p>
            <a:r>
              <a:rPr lang="en-GB" sz="1200" b="1" dirty="0" err="1">
                <a:solidFill>
                  <a:schemeClr val="bg1"/>
                </a:solidFill>
                <a:effectLst/>
                <a:latin typeface="+mj-lt"/>
              </a:rPr>
              <a:t>contact@raredementiasupport.org</a:t>
            </a:r>
            <a:endParaRPr lang="en-GB" sz="1200" dirty="0">
              <a:solidFill>
                <a:schemeClr val="bg1"/>
              </a:solidFill>
              <a:effectLst/>
              <a:latin typeface="+mj-lt"/>
            </a:endParaRPr>
          </a:p>
        </p:txBody>
      </p:sp>
      <p:sp>
        <p:nvSpPr>
          <p:cNvPr id="2" name="Date Placeholder 3">
            <a:extLst>
              <a:ext uri="{FF2B5EF4-FFF2-40B4-BE49-F238E27FC236}">
                <a16:creationId xmlns:a16="http://schemas.microsoft.com/office/drawing/2014/main" id="{2A4CB95F-7D8D-EAC2-B5AC-BFAB408682E0}"/>
              </a:ext>
            </a:extLst>
          </p:cNvPr>
          <p:cNvSpPr>
            <a:spLocks noGrp="1"/>
          </p:cNvSpPr>
          <p:nvPr>
            <p:ph type="dt" sz="half" idx="2"/>
          </p:nvPr>
        </p:nvSpPr>
        <p:spPr>
          <a:xfrm>
            <a:off x="10240321" y="6096000"/>
            <a:ext cx="1554804" cy="365125"/>
          </a:xfrm>
          <a:prstGeom prst="rect">
            <a:avLst/>
          </a:prstGeom>
        </p:spPr>
        <p:txBody>
          <a:bodyPr vert="horz" lIns="0" tIns="0" rIns="0" bIns="0" rtlCol="0" anchor="b" anchorCtr="0"/>
          <a:lstStyle>
            <a:lvl1pPr algn="r">
              <a:defRPr sz="1200" b="1">
                <a:solidFill>
                  <a:schemeClr val="bg1"/>
                </a:solidFill>
              </a:defRPr>
            </a:lvl1pPr>
          </a:lstStyle>
          <a:p>
            <a:fld id="{F981CFB7-4B23-1045-A9E8-8203172D091B}" type="datetime2">
              <a:rPr lang="en-GB" smtClean="0"/>
              <a:t>Tuesday, 12 December 2023</a:t>
            </a:fld>
            <a:endParaRPr lang="en-US" dirty="0"/>
          </a:p>
        </p:txBody>
      </p:sp>
    </p:spTree>
    <p:extLst>
      <p:ext uri="{BB962C8B-B14F-4D97-AF65-F5344CB8AC3E}">
        <p14:creationId xmlns:p14="http://schemas.microsoft.com/office/powerpoint/2010/main" val="210167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Lst>
  <p:hf sldNum="0" hdr="0"/>
  <p:txStyles>
    <p:titleStyle>
      <a:lvl1pPr marL="0" indent="0" algn="l" defTabSz="914400" rtl="0" eaLnBrk="1" latinLnBrk="0" hangingPunct="1">
        <a:lnSpc>
          <a:spcPct val="90000"/>
        </a:lnSpc>
        <a:spcBef>
          <a:spcPct val="0"/>
        </a:spcBef>
        <a:buNone/>
        <a:tabLst>
          <a:tab pos="5549900" algn="l"/>
        </a:tabLst>
        <a:defRPr sz="4400" b="1" i="0" kern="1200">
          <a:solidFill>
            <a:schemeClr val="tx2"/>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B373A"/>
          </p15:clr>
        </p15:guide>
        <p15:guide id="2" pos="7680" userDrawn="1">
          <p15:clr>
            <a:srgbClr val="DB373A"/>
          </p15:clr>
        </p15:guide>
        <p15:guide id="3" pos="249" userDrawn="1">
          <p15:clr>
            <a:srgbClr val="DB373A"/>
          </p15:clr>
        </p15:guide>
        <p15:guide id="4" pos="928" userDrawn="1">
          <p15:clr>
            <a:srgbClr val="DB373A"/>
          </p15:clr>
        </p15:guide>
        <p15:guide id="5" pos="1178" userDrawn="1">
          <p15:clr>
            <a:srgbClr val="DB373A"/>
          </p15:clr>
        </p15:guide>
        <p15:guide id="6" pos="1857" userDrawn="1">
          <p15:clr>
            <a:srgbClr val="DB373A"/>
          </p15:clr>
        </p15:guide>
        <p15:guide id="7" pos="2107" userDrawn="1">
          <p15:clr>
            <a:srgbClr val="DB373A"/>
          </p15:clr>
        </p15:guide>
        <p15:guide id="8" pos="2786" userDrawn="1">
          <p15:clr>
            <a:srgbClr val="DB373A"/>
          </p15:clr>
        </p15:guide>
        <p15:guide id="9" pos="3035" userDrawn="1">
          <p15:clr>
            <a:srgbClr val="DB373A"/>
          </p15:clr>
        </p15:guide>
        <p15:guide id="10" pos="3715" userDrawn="1">
          <p15:clr>
            <a:srgbClr val="DB373A"/>
          </p15:clr>
        </p15:guide>
        <p15:guide id="11" pos="3964" userDrawn="1">
          <p15:clr>
            <a:srgbClr val="DB373A"/>
          </p15:clr>
        </p15:guide>
        <p15:guide id="12" pos="4644" userDrawn="1">
          <p15:clr>
            <a:srgbClr val="DB373A"/>
          </p15:clr>
        </p15:guide>
        <p15:guide id="13" pos="4893" userDrawn="1">
          <p15:clr>
            <a:srgbClr val="DB373A"/>
          </p15:clr>
        </p15:guide>
        <p15:guide id="14" pos="5572" userDrawn="1">
          <p15:clr>
            <a:srgbClr val="DB373A"/>
          </p15:clr>
        </p15:guide>
        <p15:guide id="15" pos="5822" userDrawn="1">
          <p15:clr>
            <a:srgbClr val="DB373A"/>
          </p15:clr>
        </p15:guide>
        <p15:guide id="16" pos="6501" userDrawn="1">
          <p15:clr>
            <a:srgbClr val="DB373A"/>
          </p15:clr>
        </p15:guide>
        <p15:guide id="17" pos="6751" userDrawn="1">
          <p15:clr>
            <a:srgbClr val="DB373A"/>
          </p15:clr>
        </p15:guide>
        <p15:guide id="18" pos="7430" userDrawn="1">
          <p15:clr>
            <a:srgbClr val="DB373A"/>
          </p15:clr>
        </p15:guide>
        <p15:guide id="19" orient="horz" userDrawn="1">
          <p15:clr>
            <a:srgbClr val="DB373A"/>
          </p15:clr>
        </p15:guide>
        <p15:guide id="20" orient="horz" pos="4320" userDrawn="1">
          <p15:clr>
            <a:srgbClr val="DB373A"/>
          </p15:clr>
        </p15:guide>
        <p15:guide id="21" orient="horz" pos="249" userDrawn="1">
          <p15:clr>
            <a:srgbClr val="DB373A"/>
          </p15:clr>
        </p15:guide>
        <p15:guide id="22" orient="horz" pos="1356" userDrawn="1">
          <p15:clr>
            <a:srgbClr val="DB373A"/>
          </p15:clr>
        </p15:guide>
        <p15:guide id="23" orient="horz" pos="1606" userDrawn="1">
          <p15:clr>
            <a:srgbClr val="DB373A"/>
          </p15:clr>
        </p15:guide>
        <p15:guide id="24" orient="horz" pos="2713" userDrawn="1">
          <p15:clr>
            <a:srgbClr val="DB373A"/>
          </p15:clr>
        </p15:guide>
        <p15:guide id="25" orient="horz" pos="2963" userDrawn="1">
          <p15:clr>
            <a:srgbClr val="DB373A"/>
          </p15:clr>
        </p15:guide>
        <p15:guide id="26" orient="horz" pos="4070" userDrawn="1">
          <p15:clr>
            <a:srgbClr val="DB373A"/>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010376-2599-0C68-7813-71BE0BD8E283}"/>
              </a:ext>
            </a:extLst>
          </p:cNvPr>
          <p:cNvSpPr>
            <a:spLocks noGrp="1"/>
          </p:cNvSpPr>
          <p:nvPr>
            <p:ph type="title"/>
          </p:nvPr>
        </p:nvSpPr>
        <p:spPr>
          <a:xfrm>
            <a:off x="395288" y="395288"/>
            <a:ext cx="11399837" cy="563717"/>
          </a:xfrm>
          <a:prstGeom prst="rect">
            <a:avLst/>
          </a:prstGeom>
        </p:spPr>
        <p:txBody>
          <a:bodyPr vert="horz" lIns="0" tIns="0" rIns="0" bIns="0" rtlCol="0" anchor="t" anchorCtr="0">
            <a:noAutofit/>
          </a:bodyPr>
          <a:lstStyle/>
          <a:p>
            <a:r>
              <a:rPr lang="en-GB" dirty="0"/>
              <a:t>Slide headline = 36pt</a:t>
            </a:r>
            <a:endParaRPr lang="en-US" dirty="0"/>
          </a:p>
        </p:txBody>
      </p:sp>
      <p:pic>
        <p:nvPicPr>
          <p:cNvPr id="8" name="Picture 7">
            <a:extLst>
              <a:ext uri="{FF2B5EF4-FFF2-40B4-BE49-F238E27FC236}">
                <a16:creationId xmlns:a16="http://schemas.microsoft.com/office/drawing/2014/main" id="{7728CB23-4271-5D21-2A92-B27A2F9571C3}"/>
              </a:ext>
            </a:extLst>
          </p:cNvPr>
          <p:cNvPicPr>
            <a:picLocks noChangeAspect="1"/>
          </p:cNvPicPr>
          <p:nvPr userDrawn="1"/>
        </p:nvPicPr>
        <p:blipFill>
          <a:blip r:embed="rId15"/>
          <a:stretch>
            <a:fillRect/>
          </a:stretch>
        </p:blipFill>
        <p:spPr>
          <a:xfrm flipV="1">
            <a:off x="-1" y="6372225"/>
            <a:ext cx="12192001" cy="88900"/>
          </a:xfrm>
          <a:prstGeom prst="rect">
            <a:avLst/>
          </a:prstGeom>
        </p:spPr>
      </p:pic>
      <p:sp>
        <p:nvSpPr>
          <p:cNvPr id="4" name="Text Placeholder 3">
            <a:extLst>
              <a:ext uri="{FF2B5EF4-FFF2-40B4-BE49-F238E27FC236}">
                <a16:creationId xmlns:a16="http://schemas.microsoft.com/office/drawing/2014/main" id="{E273F7D1-15E8-E330-4CFE-5FC8B1392EB7}"/>
              </a:ext>
            </a:extLst>
          </p:cNvPr>
          <p:cNvSpPr>
            <a:spLocks noGrp="1"/>
          </p:cNvSpPr>
          <p:nvPr>
            <p:ph type="body" idx="1"/>
          </p:nvPr>
        </p:nvSpPr>
        <p:spPr>
          <a:xfrm>
            <a:off x="399586" y="1520825"/>
            <a:ext cx="10515600" cy="4262128"/>
          </a:xfrm>
          <a:prstGeom prst="rect">
            <a:avLst/>
          </a:prstGeom>
        </p:spPr>
        <p:txBody>
          <a:bodyPr vert="horz" lIns="0" tIns="0" rIns="0" bIns="0" rtlCol="0">
            <a:noAutofit/>
          </a:bodyPr>
          <a:lstStyle/>
          <a:p>
            <a:pPr lvl="0"/>
            <a:r>
              <a:rPr lang="en-GB" dirty="0"/>
              <a:t>Subhead – level 1 </a:t>
            </a:r>
          </a:p>
          <a:p>
            <a:pPr lvl="1"/>
            <a:r>
              <a:rPr lang="en-GB" dirty="0"/>
              <a:t>Second level 2</a:t>
            </a:r>
          </a:p>
          <a:p>
            <a:pPr lvl="2"/>
            <a:r>
              <a:rPr lang="en-GB" dirty="0"/>
              <a:t>Third level 3</a:t>
            </a:r>
          </a:p>
          <a:p>
            <a:pPr lvl="3"/>
            <a:r>
              <a:rPr lang="en-GB" dirty="0"/>
              <a:t>Fourth level 4</a:t>
            </a:r>
          </a:p>
          <a:p>
            <a:pPr marL="354013" lvl="3" indent="-342900" algn="l" defTabSz="914400" rtl="0" eaLnBrk="1" latinLnBrk="0" hangingPunct="1">
              <a:lnSpc>
                <a:spcPct val="120000"/>
              </a:lnSpc>
              <a:spcBef>
                <a:spcPts val="1000"/>
              </a:spcBef>
              <a:buFont typeface="Arial" panose="020B0604020202020204" pitchFamily="34" charset="0"/>
              <a:buChar char="•"/>
              <a:tabLst/>
            </a:pPr>
            <a:r>
              <a:rPr lang="en-GB" dirty="0"/>
              <a:t>Fifth level 5</a:t>
            </a:r>
            <a:endParaRPr lang="en-US" dirty="0"/>
          </a:p>
        </p:txBody>
      </p:sp>
    </p:spTree>
    <p:extLst>
      <p:ext uri="{BB962C8B-B14F-4D97-AF65-F5344CB8AC3E}">
        <p14:creationId xmlns:p14="http://schemas.microsoft.com/office/powerpoint/2010/main" val="2098184693"/>
      </p:ext>
    </p:extLst>
  </p:cSld>
  <p:clrMap bg1="lt1" tx1="dk1" bg2="lt2" tx2="dk2" accent1="accent1" accent2="accent2" accent3="accent3" accent4="accent4" accent5="accent5" accent6="accent6" hlink="hlink" folHlink="folHlink"/>
  <p:sldLayoutIdLst>
    <p:sldLayoutId id="2147483683" r:id="rId1"/>
    <p:sldLayoutId id="2147483662" r:id="rId2"/>
    <p:sldLayoutId id="2147483672" r:id="rId3"/>
    <p:sldLayoutId id="2147483675" r:id="rId4"/>
    <p:sldLayoutId id="2147483674" r:id="rId5"/>
    <p:sldLayoutId id="2147483682" r:id="rId6"/>
    <p:sldLayoutId id="2147483679" r:id="rId7"/>
    <p:sldLayoutId id="2147483681" r:id="rId8"/>
    <p:sldLayoutId id="2147483677" r:id="rId9"/>
    <p:sldLayoutId id="2147483678" r:id="rId10"/>
    <p:sldLayoutId id="2147483685" r:id="rId11"/>
    <p:sldLayoutId id="2147483686" r:id="rId12"/>
    <p:sldLayoutId id="2147483687" r:id="rId13"/>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10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0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4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20.jpg"/><Relationship Id="rId3" Type="http://schemas.openxmlformats.org/officeDocument/2006/relationships/image" Target="../media/image12.jpg"/><Relationship Id="rId7" Type="http://schemas.openxmlformats.org/officeDocument/2006/relationships/image" Target="../media/image14.jpg"/><Relationship Id="rId12" Type="http://schemas.openxmlformats.org/officeDocument/2006/relationships/image" Target="../media/image17.jpg"/><Relationship Id="rId17" Type="http://schemas.openxmlformats.org/officeDocument/2006/relationships/image" Target="../media/image11.jp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image" Target="../media/image6.jpg"/><Relationship Id="rId4" Type="http://schemas.openxmlformats.org/officeDocument/2006/relationships/image" Target="../media/image18.jpg"/><Relationship Id="rId9" Type="http://schemas.openxmlformats.org/officeDocument/2006/relationships/image" Target="../media/image19.jpg"/><Relationship Id="rId1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raredementiasupport.org/"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tzEt4sV_DDk" TargetMode="External"/><Relationship Id="rId3" Type="http://schemas.openxmlformats.org/officeDocument/2006/relationships/hyperlink" Target="https://youtu.be/DvPRDEllHFA" TargetMode="External"/><Relationship Id="rId7" Type="http://schemas.openxmlformats.org/officeDocument/2006/relationships/hyperlink" Target="https://youtu.be/CLIkeyfo0Xs" TargetMode="External"/><Relationship Id="rId2" Type="http://schemas.openxmlformats.org/officeDocument/2006/relationships/hyperlink" Target="https://www.youtube.com/watch?v=rG_h0N7XGYo&amp;t=7s" TargetMode="External"/><Relationship Id="rId1" Type="http://schemas.openxmlformats.org/officeDocument/2006/relationships/slideLayout" Target="../slideLayouts/slideLayout15.xml"/><Relationship Id="rId6" Type="http://schemas.openxmlformats.org/officeDocument/2006/relationships/hyperlink" Target="https://youtu.be/SdU0ZYF6lgc" TargetMode="External"/><Relationship Id="rId5" Type="http://schemas.openxmlformats.org/officeDocument/2006/relationships/hyperlink" Target="https://youtu.be/Dvmhj5tkLd4" TargetMode="External"/><Relationship Id="rId4" Type="http://schemas.openxmlformats.org/officeDocument/2006/relationships/hyperlink" Target="https://youtu.be/XG0Max7zfu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liveuclac-my.sharepoint.com/:v:/g/personal/skaasj0_ucl_ac_uk/EYezmpCl8rBPuEdyMAoTVPwB-kzw_DFb172BvnsairRCrA?e=IL3oHI"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iveuclac-my.sharepoint.com/:v:/g/personal/skaasj0_ucl_ac_uk/EVZ92XOpQIFOm9Nuwev82EwBEmLzHprLRfPV9MbTXmpMcg?e=lKnJt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liveuclac-my.sharepoint.com/:v:/g/personal/skaasj0_ucl_ac_uk/EflbQz5TgNxEo3hPEA1RRGsBugnS8KCyb9wpOlZl4cZVew?e=mDzwD9"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CAB49C-1435-0E42-9B59-4A7EBC3CEEDC}"/>
              </a:ext>
            </a:extLst>
          </p:cNvPr>
          <p:cNvSpPr>
            <a:spLocks noGrp="1"/>
          </p:cNvSpPr>
          <p:nvPr>
            <p:ph type="body" sz="quarter" idx="13"/>
          </p:nvPr>
        </p:nvSpPr>
        <p:spPr>
          <a:xfrm>
            <a:off x="4954903" y="4279237"/>
            <a:ext cx="6840222" cy="1816763"/>
          </a:xfrm>
        </p:spPr>
        <p:txBody>
          <a:bodyPr/>
          <a:lstStyle/>
          <a:p>
            <a:pPr algn="ctr">
              <a:lnSpc>
                <a:spcPct val="100000"/>
              </a:lnSpc>
              <a:spcBef>
                <a:spcPts val="0"/>
              </a:spcBef>
            </a:pPr>
            <a:endParaRPr lang="en-US" dirty="0">
              <a:latin typeface="Arial" panose="020B0604020202020204" pitchFamily="34" charset="0"/>
              <a:cs typeface="Arial" panose="020B0604020202020204" pitchFamily="34" charset="0"/>
            </a:endParaRPr>
          </a:p>
          <a:p>
            <a:pPr>
              <a:lnSpc>
                <a:spcPct val="100000"/>
              </a:lnSpc>
              <a:spcBef>
                <a:spcPts val="0"/>
              </a:spcBef>
            </a:pPr>
            <a:endParaRPr lang="en-US" dirty="0">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13B06826-2130-FB4C-085E-8D8D2C64E1A3}"/>
              </a:ext>
            </a:extLst>
          </p:cNvPr>
          <p:cNvPicPr>
            <a:picLocks noGrp="1" noChangeAspect="1"/>
          </p:cNvPicPr>
          <p:nvPr>
            <p:ph type="pic" sz="quarter" idx="11"/>
          </p:nvPr>
        </p:nvPicPr>
        <p:blipFill>
          <a:blip r:embed="rId2"/>
          <a:srcRect t="3466" b="3466"/>
          <a:stretch/>
        </p:blipFill>
        <p:spPr>
          <a:xfrm>
            <a:off x="1870076" y="2312988"/>
            <a:ext cx="2552700" cy="3563937"/>
          </a:xfrm>
        </p:spPr>
      </p:pic>
      <p:sp>
        <p:nvSpPr>
          <p:cNvPr id="3" name="Text Placeholder 2">
            <a:extLst>
              <a:ext uri="{FF2B5EF4-FFF2-40B4-BE49-F238E27FC236}">
                <a16:creationId xmlns:a16="http://schemas.microsoft.com/office/drawing/2014/main" id="{1CCACB67-EDA2-40AE-4A2E-A895B8FB0611}"/>
              </a:ext>
            </a:extLst>
          </p:cNvPr>
          <p:cNvSpPr>
            <a:spLocks noGrp="1"/>
          </p:cNvSpPr>
          <p:nvPr>
            <p:ph type="body" sz="quarter" idx="12"/>
          </p:nvPr>
        </p:nvSpPr>
        <p:spPr>
          <a:xfrm>
            <a:off x="4824875" y="1888328"/>
            <a:ext cx="6764870" cy="3080279"/>
          </a:xfrm>
        </p:spPr>
        <p:txBody>
          <a:bodyPr/>
          <a:lstStyle/>
          <a:p>
            <a:pPr algn="ctr">
              <a:lnSpc>
                <a:spcPct val="85000"/>
              </a:lnSpc>
            </a:pPr>
            <a:r>
              <a:rPr lang="en-US" dirty="0"/>
              <a:t>Trish O’Hara &amp;</a:t>
            </a:r>
          </a:p>
          <a:p>
            <a:pPr algn="ctr">
              <a:lnSpc>
                <a:spcPct val="85000"/>
              </a:lnSpc>
            </a:pPr>
            <a:r>
              <a:rPr lang="en-US" dirty="0"/>
              <a:t>Jane Hough </a:t>
            </a:r>
          </a:p>
          <a:p>
            <a:pPr algn="ctr">
              <a:lnSpc>
                <a:spcPct val="85000"/>
              </a:lnSpc>
            </a:pPr>
            <a:r>
              <a:rPr lang="en-US" dirty="0"/>
              <a:t>RDS </a:t>
            </a:r>
            <a:r>
              <a:rPr lang="en-US" dirty="0" err="1"/>
              <a:t>Cascader</a:t>
            </a:r>
            <a:endParaRPr lang="en-US" dirty="0"/>
          </a:p>
        </p:txBody>
      </p:sp>
      <p:sp>
        <p:nvSpPr>
          <p:cNvPr id="5" name="Date Placeholder 4">
            <a:extLst>
              <a:ext uri="{FF2B5EF4-FFF2-40B4-BE49-F238E27FC236}">
                <a16:creationId xmlns:a16="http://schemas.microsoft.com/office/drawing/2014/main" id="{EC399C55-8558-704C-750D-5D45A64C8E01}"/>
              </a:ext>
            </a:extLst>
          </p:cNvPr>
          <p:cNvSpPr>
            <a:spLocks noGrp="1"/>
          </p:cNvSpPr>
          <p:nvPr>
            <p:ph type="dt" sz="half" idx="10"/>
          </p:nvPr>
        </p:nvSpPr>
        <p:spPr/>
        <p:txBody>
          <a:bodyPr/>
          <a:lstStyle/>
          <a:p>
            <a:r>
              <a:rPr lang="en-US" dirty="0"/>
              <a:t>13</a:t>
            </a:r>
            <a:r>
              <a:rPr lang="en-US" baseline="30000" dirty="0"/>
              <a:t>th</a:t>
            </a:r>
            <a:r>
              <a:rPr lang="en-US" dirty="0"/>
              <a:t> December 2023</a:t>
            </a:r>
          </a:p>
          <a:p>
            <a:endParaRPr lang="en-US" dirty="0"/>
          </a:p>
        </p:txBody>
      </p:sp>
    </p:spTree>
    <p:extLst>
      <p:ext uri="{BB962C8B-B14F-4D97-AF65-F5344CB8AC3E}">
        <p14:creationId xmlns:p14="http://schemas.microsoft.com/office/powerpoint/2010/main" val="134245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32A1D-45C6-A065-1B45-C53E136C405B}"/>
              </a:ext>
            </a:extLst>
          </p:cNvPr>
          <p:cNvSpPr>
            <a:spLocks noGrp="1"/>
          </p:cNvSpPr>
          <p:nvPr>
            <p:ph type="body" sz="quarter" idx="10"/>
          </p:nvPr>
        </p:nvSpPr>
        <p:spPr/>
        <p:txBody>
          <a:bodyPr/>
          <a:lstStyle/>
          <a:p>
            <a:r>
              <a:rPr lang="en-US" dirty="0"/>
              <a:t>RDS Support Group Clinical Leads </a:t>
            </a:r>
          </a:p>
          <a:p>
            <a:endParaRPr lang="en-US" dirty="0"/>
          </a:p>
        </p:txBody>
      </p:sp>
      <p:grpSp>
        <p:nvGrpSpPr>
          <p:cNvPr id="55" name="Group 54">
            <a:extLst>
              <a:ext uri="{FF2B5EF4-FFF2-40B4-BE49-F238E27FC236}">
                <a16:creationId xmlns:a16="http://schemas.microsoft.com/office/drawing/2014/main" id="{CAA6BCA3-73F6-53BC-0A7D-D4D653D8B543}"/>
              </a:ext>
            </a:extLst>
          </p:cNvPr>
          <p:cNvGrpSpPr/>
          <p:nvPr/>
        </p:nvGrpSpPr>
        <p:grpSpPr>
          <a:xfrm>
            <a:off x="393700" y="1316899"/>
            <a:ext cx="2561844" cy="2418021"/>
            <a:chOff x="393700" y="1316899"/>
            <a:chExt cx="2561844" cy="2418021"/>
          </a:xfrm>
        </p:grpSpPr>
        <p:pic>
          <p:nvPicPr>
            <p:cNvPr id="19" name="Picture 18" descr="A person with glasses on his head&#10;&#10;Description automatically generated with medium confidence">
              <a:extLst>
                <a:ext uri="{FF2B5EF4-FFF2-40B4-BE49-F238E27FC236}">
                  <a16:creationId xmlns:a16="http://schemas.microsoft.com/office/drawing/2014/main" id="{299398ED-00F4-C2B2-0259-2B3A86122E50}"/>
                </a:ext>
              </a:extLst>
            </p:cNvPr>
            <p:cNvPicPr>
              <a:picLocks noChangeAspect="1"/>
            </p:cNvPicPr>
            <p:nvPr/>
          </p:nvPicPr>
          <p:blipFill>
            <a:blip r:embed="rId3"/>
            <a:stretch>
              <a:fillRect/>
            </a:stretch>
          </p:blipFill>
          <p:spPr>
            <a:xfrm>
              <a:off x="393700" y="1346200"/>
              <a:ext cx="1665500" cy="1665500"/>
            </a:xfrm>
            <a:prstGeom prst="rect">
              <a:avLst/>
            </a:prstGeom>
          </p:spPr>
        </p:pic>
        <p:cxnSp>
          <p:nvCxnSpPr>
            <p:cNvPr id="20" name="Straight Connector 19">
              <a:extLst>
                <a:ext uri="{FF2B5EF4-FFF2-40B4-BE49-F238E27FC236}">
                  <a16:creationId xmlns:a16="http://schemas.microsoft.com/office/drawing/2014/main" id="{998F4D5D-2273-FC00-2C57-3E7D6E303FB2}"/>
                </a:ext>
              </a:extLst>
            </p:cNvPr>
            <p:cNvCxnSpPr>
              <a:cxnSpLocks/>
            </p:cNvCxnSpPr>
            <p:nvPr/>
          </p:nvCxnSpPr>
          <p:spPr>
            <a:xfrm>
              <a:off x="2208213" y="2110231"/>
              <a:ext cx="747331" cy="0"/>
            </a:xfrm>
            <a:prstGeom prst="line">
              <a:avLst/>
            </a:prstGeom>
            <a:ln w="88900">
              <a:gradFill>
                <a:gsLst>
                  <a:gs pos="9000">
                    <a:schemeClr val="accent1">
                      <a:alpha val="27973"/>
                      <a:lumMod val="0"/>
                      <a:lumOff val="100000"/>
                    </a:schemeClr>
                  </a:gs>
                  <a:gs pos="99000">
                    <a:schemeClr val="accent1"/>
                  </a:gs>
                  <a:gs pos="100000">
                    <a:schemeClr val="accent1"/>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2" name="Picture 31" descr="A blue text on a white background&#10;&#10;Description automatically generated with low confidence">
              <a:extLst>
                <a:ext uri="{FF2B5EF4-FFF2-40B4-BE49-F238E27FC236}">
                  <a16:creationId xmlns:a16="http://schemas.microsoft.com/office/drawing/2014/main" id="{0BBC8303-1465-CC1B-5CC5-BB86A9A5623E}"/>
                </a:ext>
              </a:extLst>
            </p:cNvPr>
            <p:cNvPicPr>
              <a:picLocks noChangeAspect="1"/>
            </p:cNvPicPr>
            <p:nvPr/>
          </p:nvPicPr>
          <p:blipFill rotWithShape="1">
            <a:blip r:embed="rId4"/>
            <a:srcRect l="23067" t="15908" r="21975" b="13660"/>
            <a:stretch/>
          </p:blipFill>
          <p:spPr>
            <a:xfrm>
              <a:off x="2161236" y="1316899"/>
              <a:ext cx="443258" cy="687387"/>
            </a:xfrm>
            <a:prstGeom prst="rect">
              <a:avLst/>
            </a:prstGeom>
          </p:spPr>
        </p:pic>
        <p:sp>
          <p:nvSpPr>
            <p:cNvPr id="39" name="Text Placeholder 1">
              <a:extLst>
                <a:ext uri="{FF2B5EF4-FFF2-40B4-BE49-F238E27FC236}">
                  <a16:creationId xmlns:a16="http://schemas.microsoft.com/office/drawing/2014/main" id="{5FF5D461-B48B-0628-1014-CB05A37F9FBD}"/>
                </a:ext>
              </a:extLst>
            </p:cNvPr>
            <p:cNvSpPr txBox="1">
              <a:spLocks/>
            </p:cNvSpPr>
            <p:nvPr/>
          </p:nvSpPr>
          <p:spPr>
            <a:xfrm>
              <a:off x="393700" y="3085806"/>
              <a:ext cx="2552700" cy="649114"/>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Professor </a:t>
              </a:r>
              <a:r>
                <a:rPr lang="en-GB" sz="1600" b="0" dirty="0" err="1"/>
                <a:t>Seb</a:t>
              </a:r>
              <a:r>
                <a:rPr lang="en-GB" sz="1600" b="0" dirty="0"/>
                <a:t> Crutch</a:t>
              </a:r>
              <a:endParaRPr lang="en-US" sz="1600" b="0" dirty="0"/>
            </a:p>
          </p:txBody>
        </p:sp>
      </p:grpSp>
      <p:grpSp>
        <p:nvGrpSpPr>
          <p:cNvPr id="54" name="Group 53">
            <a:extLst>
              <a:ext uri="{FF2B5EF4-FFF2-40B4-BE49-F238E27FC236}">
                <a16:creationId xmlns:a16="http://schemas.microsoft.com/office/drawing/2014/main" id="{E36D33E6-44C9-0E1C-30B8-9B8CDCCCFD78}"/>
              </a:ext>
            </a:extLst>
          </p:cNvPr>
          <p:cNvGrpSpPr/>
          <p:nvPr/>
        </p:nvGrpSpPr>
        <p:grpSpPr>
          <a:xfrm>
            <a:off x="3344862" y="1312086"/>
            <a:ext cx="2553794" cy="2440764"/>
            <a:chOff x="3344862" y="1312086"/>
            <a:chExt cx="2553794" cy="2440764"/>
          </a:xfrm>
        </p:grpSpPr>
        <p:pic>
          <p:nvPicPr>
            <p:cNvPr id="17" name="Picture 16" descr="A person wearing glasses and a white shirt&#10;&#10;Description automatically generated with medium confidence">
              <a:extLst>
                <a:ext uri="{FF2B5EF4-FFF2-40B4-BE49-F238E27FC236}">
                  <a16:creationId xmlns:a16="http://schemas.microsoft.com/office/drawing/2014/main" id="{C6907455-3FE2-64E8-E1FB-EBC3EDF71013}"/>
                </a:ext>
              </a:extLst>
            </p:cNvPr>
            <p:cNvPicPr>
              <a:picLocks noChangeAspect="1"/>
            </p:cNvPicPr>
            <p:nvPr/>
          </p:nvPicPr>
          <p:blipFill>
            <a:blip r:embed="rId5"/>
            <a:stretch>
              <a:fillRect/>
            </a:stretch>
          </p:blipFill>
          <p:spPr>
            <a:xfrm>
              <a:off x="3344862" y="1341437"/>
              <a:ext cx="1665499" cy="1665499"/>
            </a:xfrm>
            <a:prstGeom prst="rect">
              <a:avLst/>
            </a:prstGeom>
          </p:spPr>
        </p:pic>
        <p:cxnSp>
          <p:nvCxnSpPr>
            <p:cNvPr id="21" name="Straight Connector 20">
              <a:extLst>
                <a:ext uri="{FF2B5EF4-FFF2-40B4-BE49-F238E27FC236}">
                  <a16:creationId xmlns:a16="http://schemas.microsoft.com/office/drawing/2014/main" id="{77A24F04-F05D-6CC7-AD51-CE79E261A905}"/>
                </a:ext>
              </a:extLst>
            </p:cNvPr>
            <p:cNvCxnSpPr>
              <a:cxnSpLocks/>
            </p:cNvCxnSpPr>
            <p:nvPr/>
          </p:nvCxnSpPr>
          <p:spPr>
            <a:xfrm>
              <a:off x="5160435" y="2119519"/>
              <a:ext cx="738221" cy="0"/>
            </a:xfrm>
            <a:prstGeom prst="line">
              <a:avLst/>
            </a:prstGeom>
            <a:ln w="88900">
              <a:gradFill>
                <a:gsLst>
                  <a:gs pos="12000">
                    <a:schemeClr val="accent1">
                      <a:alpha val="27973"/>
                      <a:lumMod val="0"/>
                      <a:lumOff val="100000"/>
                    </a:schemeClr>
                  </a:gs>
                  <a:gs pos="87000">
                    <a:schemeClr val="accent1"/>
                  </a:gs>
                  <a:gs pos="93000">
                    <a:schemeClr val="accent1"/>
                  </a:gs>
                  <a:gs pos="100000">
                    <a:schemeClr val="accent1"/>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4" name="Picture 33" descr="A blue text on a white background&#10;&#10;Description automatically generated with low confidence">
              <a:extLst>
                <a:ext uri="{FF2B5EF4-FFF2-40B4-BE49-F238E27FC236}">
                  <a16:creationId xmlns:a16="http://schemas.microsoft.com/office/drawing/2014/main" id="{0AF69E86-A89E-DF8E-EF5C-1D771C243CAD}"/>
                </a:ext>
              </a:extLst>
            </p:cNvPr>
            <p:cNvPicPr>
              <a:picLocks noChangeAspect="1"/>
            </p:cNvPicPr>
            <p:nvPr/>
          </p:nvPicPr>
          <p:blipFill rotWithShape="1">
            <a:blip r:embed="rId4"/>
            <a:srcRect l="23067" t="15908" r="21975" b="13660"/>
            <a:stretch/>
          </p:blipFill>
          <p:spPr>
            <a:xfrm>
              <a:off x="5116191" y="1312086"/>
              <a:ext cx="443258" cy="687387"/>
            </a:xfrm>
            <a:prstGeom prst="rect">
              <a:avLst/>
            </a:prstGeom>
          </p:spPr>
        </p:pic>
        <p:sp>
          <p:nvSpPr>
            <p:cNvPr id="40" name="Text Placeholder 2">
              <a:extLst>
                <a:ext uri="{FF2B5EF4-FFF2-40B4-BE49-F238E27FC236}">
                  <a16:creationId xmlns:a16="http://schemas.microsoft.com/office/drawing/2014/main" id="{2D3060FC-E5D1-B91C-E0AB-D4505B50100C}"/>
                </a:ext>
              </a:extLst>
            </p:cNvPr>
            <p:cNvSpPr txBox="1">
              <a:spLocks/>
            </p:cNvSpPr>
            <p:nvPr/>
          </p:nvSpPr>
          <p:spPr>
            <a:xfrm>
              <a:off x="3345956" y="3065463"/>
              <a:ext cx="2552700" cy="687387"/>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spcBef>
                  <a:spcPts val="0"/>
                </a:spcBef>
              </a:pPr>
              <a:r>
                <a:rPr lang="en-GB" dirty="0"/>
                <a:t>Professor Jonathan Schott</a:t>
              </a:r>
            </a:p>
            <a:p>
              <a:pPr lvl="3"/>
              <a:endParaRPr lang="en-US" dirty="0"/>
            </a:p>
          </p:txBody>
        </p:sp>
      </p:grpSp>
      <p:grpSp>
        <p:nvGrpSpPr>
          <p:cNvPr id="48" name="Group 47">
            <a:extLst>
              <a:ext uri="{FF2B5EF4-FFF2-40B4-BE49-F238E27FC236}">
                <a16:creationId xmlns:a16="http://schemas.microsoft.com/office/drawing/2014/main" id="{95EE2439-AD99-110C-297D-EE7E84312DFA}"/>
              </a:ext>
            </a:extLst>
          </p:cNvPr>
          <p:cNvGrpSpPr/>
          <p:nvPr/>
        </p:nvGrpSpPr>
        <p:grpSpPr>
          <a:xfrm>
            <a:off x="3347021" y="3851065"/>
            <a:ext cx="2555368" cy="2429532"/>
            <a:chOff x="9242424" y="1323318"/>
            <a:chExt cx="2555368" cy="2429532"/>
          </a:xfrm>
        </p:grpSpPr>
        <p:pic>
          <p:nvPicPr>
            <p:cNvPr id="14" name="Picture 13" descr="A close-up of a person smiling&#10;&#10;Description automatically generated">
              <a:extLst>
                <a:ext uri="{FF2B5EF4-FFF2-40B4-BE49-F238E27FC236}">
                  <a16:creationId xmlns:a16="http://schemas.microsoft.com/office/drawing/2014/main" id="{7AB11336-C55A-ECD0-17E9-D16586751072}"/>
                </a:ext>
              </a:extLst>
            </p:cNvPr>
            <p:cNvPicPr>
              <a:picLocks noChangeAspect="1"/>
            </p:cNvPicPr>
            <p:nvPr/>
          </p:nvPicPr>
          <p:blipFill>
            <a:blip r:embed="rId6"/>
            <a:stretch>
              <a:fillRect/>
            </a:stretch>
          </p:blipFill>
          <p:spPr>
            <a:xfrm>
              <a:off x="9242424" y="1341437"/>
              <a:ext cx="1665497" cy="1665497"/>
            </a:xfrm>
            <a:prstGeom prst="rect">
              <a:avLst/>
            </a:prstGeom>
          </p:spPr>
        </p:pic>
        <p:cxnSp>
          <p:nvCxnSpPr>
            <p:cNvPr id="23" name="Straight Connector 22">
              <a:extLst>
                <a:ext uri="{FF2B5EF4-FFF2-40B4-BE49-F238E27FC236}">
                  <a16:creationId xmlns:a16="http://schemas.microsoft.com/office/drawing/2014/main" id="{D217EF87-DE6D-1756-9563-0BA17177AC4D}"/>
                </a:ext>
              </a:extLst>
            </p:cNvPr>
            <p:cNvCxnSpPr>
              <a:cxnSpLocks/>
            </p:cNvCxnSpPr>
            <p:nvPr/>
          </p:nvCxnSpPr>
          <p:spPr>
            <a:xfrm>
              <a:off x="11075170" y="2110231"/>
              <a:ext cx="722622" cy="0"/>
            </a:xfrm>
            <a:prstGeom prst="line">
              <a:avLst/>
            </a:prstGeom>
            <a:ln w="88900">
              <a:gradFill>
                <a:gsLst>
                  <a:gs pos="12000">
                    <a:schemeClr val="accent1">
                      <a:alpha val="27973"/>
                      <a:lumMod val="0"/>
                      <a:lumOff val="100000"/>
                    </a:schemeClr>
                  </a:gs>
                  <a:gs pos="87000">
                    <a:schemeClr val="accent6"/>
                  </a:gs>
                  <a:gs pos="93000">
                    <a:schemeClr val="accent6"/>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5" name="Picture 34" descr="A picture containing text, font, logo, screenshot&#10;&#10;Description automatically generated">
              <a:extLst>
                <a:ext uri="{FF2B5EF4-FFF2-40B4-BE49-F238E27FC236}">
                  <a16:creationId xmlns:a16="http://schemas.microsoft.com/office/drawing/2014/main" id="{1C6D69B2-D011-174E-04FC-6F8308836DB2}"/>
                </a:ext>
              </a:extLst>
            </p:cNvPr>
            <p:cNvPicPr>
              <a:picLocks noChangeAspect="1"/>
            </p:cNvPicPr>
            <p:nvPr/>
          </p:nvPicPr>
          <p:blipFill rotWithShape="1">
            <a:blip r:embed="rId7"/>
            <a:srcRect l="22305" t="22083" r="14585" b="7486"/>
            <a:stretch/>
          </p:blipFill>
          <p:spPr>
            <a:xfrm>
              <a:off x="11030926" y="1323318"/>
              <a:ext cx="509004" cy="687387"/>
            </a:xfrm>
            <a:prstGeom prst="rect">
              <a:avLst/>
            </a:prstGeom>
          </p:spPr>
        </p:pic>
        <p:sp>
          <p:nvSpPr>
            <p:cNvPr id="41" name="Text Placeholder 3">
              <a:extLst>
                <a:ext uri="{FF2B5EF4-FFF2-40B4-BE49-F238E27FC236}">
                  <a16:creationId xmlns:a16="http://schemas.microsoft.com/office/drawing/2014/main" id="{5B1EA5DF-1F88-F620-762F-A539C9416865}"/>
                </a:ext>
              </a:extLst>
            </p:cNvPr>
            <p:cNvSpPr txBox="1">
              <a:spLocks/>
            </p:cNvSpPr>
            <p:nvPr/>
          </p:nvSpPr>
          <p:spPr>
            <a:xfrm>
              <a:off x="9245092" y="3065463"/>
              <a:ext cx="2552700" cy="687387"/>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GB" dirty="0"/>
                <a:t>Dr Natalie Ryan </a:t>
              </a:r>
            </a:p>
            <a:p>
              <a:endParaRPr lang="en-US" dirty="0"/>
            </a:p>
          </p:txBody>
        </p:sp>
      </p:grpSp>
      <p:grpSp>
        <p:nvGrpSpPr>
          <p:cNvPr id="53" name="Group 52">
            <a:extLst>
              <a:ext uri="{FF2B5EF4-FFF2-40B4-BE49-F238E27FC236}">
                <a16:creationId xmlns:a16="http://schemas.microsoft.com/office/drawing/2014/main" id="{041D0990-A8CB-D98D-7409-324A01B1AE8A}"/>
              </a:ext>
            </a:extLst>
          </p:cNvPr>
          <p:cNvGrpSpPr/>
          <p:nvPr/>
        </p:nvGrpSpPr>
        <p:grpSpPr>
          <a:xfrm>
            <a:off x="6291580" y="1316900"/>
            <a:ext cx="2553970" cy="2435950"/>
            <a:chOff x="6291580" y="1316900"/>
            <a:chExt cx="2553970" cy="2435950"/>
          </a:xfrm>
        </p:grpSpPr>
        <p:pic>
          <p:nvPicPr>
            <p:cNvPr id="15" name="Picture 14" descr="A person in a suit&#10;&#10;Description automatically generated with medium confidence">
              <a:extLst>
                <a:ext uri="{FF2B5EF4-FFF2-40B4-BE49-F238E27FC236}">
                  <a16:creationId xmlns:a16="http://schemas.microsoft.com/office/drawing/2014/main" id="{61DD397C-3138-CD12-6074-E79E8092B6DC}"/>
                </a:ext>
              </a:extLst>
            </p:cNvPr>
            <p:cNvPicPr>
              <a:picLocks noChangeAspect="1"/>
            </p:cNvPicPr>
            <p:nvPr/>
          </p:nvPicPr>
          <p:blipFill>
            <a:blip r:embed="rId8"/>
            <a:stretch>
              <a:fillRect/>
            </a:stretch>
          </p:blipFill>
          <p:spPr>
            <a:xfrm>
              <a:off x="6292850" y="1341438"/>
              <a:ext cx="1665498" cy="1665498"/>
            </a:xfrm>
            <a:prstGeom prst="rect">
              <a:avLst/>
            </a:prstGeom>
          </p:spPr>
        </p:pic>
        <p:cxnSp>
          <p:nvCxnSpPr>
            <p:cNvPr id="22" name="Straight Connector 21">
              <a:extLst>
                <a:ext uri="{FF2B5EF4-FFF2-40B4-BE49-F238E27FC236}">
                  <a16:creationId xmlns:a16="http://schemas.microsoft.com/office/drawing/2014/main" id="{4ACB8402-9D2F-7AA0-DBC3-59B40EA76637}"/>
                </a:ext>
              </a:extLst>
            </p:cNvPr>
            <p:cNvCxnSpPr>
              <a:cxnSpLocks/>
            </p:cNvCxnSpPr>
            <p:nvPr/>
          </p:nvCxnSpPr>
          <p:spPr>
            <a:xfrm>
              <a:off x="8115001" y="2121433"/>
              <a:ext cx="730549" cy="0"/>
            </a:xfrm>
            <a:prstGeom prst="line">
              <a:avLst/>
            </a:prstGeom>
            <a:ln w="88900">
              <a:gradFill>
                <a:gsLst>
                  <a:gs pos="12000">
                    <a:schemeClr val="accent1">
                      <a:alpha val="27973"/>
                      <a:lumMod val="0"/>
                      <a:lumOff val="100000"/>
                    </a:schemeClr>
                  </a:gs>
                  <a:gs pos="87000">
                    <a:schemeClr val="accent2"/>
                  </a:gs>
                  <a:gs pos="93000">
                    <a:schemeClr val="accent2"/>
                  </a:gs>
                  <a:gs pos="100000">
                    <a:schemeClr val="accent2"/>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3" name="Picture 32" descr="A picture containing text, font, graphics, logo&#10;&#10;Description automatically generated">
              <a:extLst>
                <a:ext uri="{FF2B5EF4-FFF2-40B4-BE49-F238E27FC236}">
                  <a16:creationId xmlns:a16="http://schemas.microsoft.com/office/drawing/2014/main" id="{88A604C8-DDE2-9C78-F2F7-1A2E1749A020}"/>
                </a:ext>
              </a:extLst>
            </p:cNvPr>
            <p:cNvPicPr>
              <a:picLocks noChangeAspect="1"/>
            </p:cNvPicPr>
            <p:nvPr/>
          </p:nvPicPr>
          <p:blipFill rotWithShape="1">
            <a:blip r:embed="rId9"/>
            <a:srcRect l="19461" t="15639" r="11303" b="13929"/>
            <a:stretch/>
          </p:blipFill>
          <p:spPr>
            <a:xfrm>
              <a:off x="8052002" y="1316900"/>
              <a:ext cx="558413" cy="687387"/>
            </a:xfrm>
            <a:prstGeom prst="rect">
              <a:avLst/>
            </a:prstGeom>
          </p:spPr>
        </p:pic>
        <p:sp>
          <p:nvSpPr>
            <p:cNvPr id="42" name="Text Placeholder 4">
              <a:extLst>
                <a:ext uri="{FF2B5EF4-FFF2-40B4-BE49-F238E27FC236}">
                  <a16:creationId xmlns:a16="http://schemas.microsoft.com/office/drawing/2014/main" id="{EE9C04CD-437C-DD3A-1507-4389C1FA03BC}"/>
                </a:ext>
              </a:extLst>
            </p:cNvPr>
            <p:cNvSpPr txBox="1">
              <a:spLocks/>
            </p:cNvSpPr>
            <p:nvPr/>
          </p:nvSpPr>
          <p:spPr>
            <a:xfrm>
              <a:off x="6291580" y="3065463"/>
              <a:ext cx="2552700" cy="687387"/>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GB" dirty="0"/>
                <a:t>Professor Jason Warren  </a:t>
              </a:r>
              <a:endParaRPr lang="en-US" dirty="0"/>
            </a:p>
          </p:txBody>
        </p:sp>
      </p:grpSp>
      <p:grpSp>
        <p:nvGrpSpPr>
          <p:cNvPr id="52" name="Group 51">
            <a:extLst>
              <a:ext uri="{FF2B5EF4-FFF2-40B4-BE49-F238E27FC236}">
                <a16:creationId xmlns:a16="http://schemas.microsoft.com/office/drawing/2014/main" id="{4D771AD8-62ED-30F3-ABDD-1EE0005C30B3}"/>
              </a:ext>
            </a:extLst>
          </p:cNvPr>
          <p:cNvGrpSpPr/>
          <p:nvPr/>
        </p:nvGrpSpPr>
        <p:grpSpPr>
          <a:xfrm>
            <a:off x="410469" y="3832079"/>
            <a:ext cx="2552700" cy="2523444"/>
            <a:chOff x="9245092" y="3899455"/>
            <a:chExt cx="2552700" cy="2523444"/>
          </a:xfrm>
        </p:grpSpPr>
        <p:pic>
          <p:nvPicPr>
            <p:cNvPr id="13" name="Picture 12" descr="A person in a red jacket&#10;&#10;Description automatically generated with low confidence">
              <a:extLst>
                <a:ext uri="{FF2B5EF4-FFF2-40B4-BE49-F238E27FC236}">
                  <a16:creationId xmlns:a16="http://schemas.microsoft.com/office/drawing/2014/main" id="{47AA9086-3742-8B1D-3FC4-A7B8A380F087}"/>
                </a:ext>
              </a:extLst>
            </p:cNvPr>
            <p:cNvPicPr>
              <a:picLocks noChangeAspect="1"/>
            </p:cNvPicPr>
            <p:nvPr/>
          </p:nvPicPr>
          <p:blipFill>
            <a:blip r:embed="rId10"/>
            <a:stretch>
              <a:fillRect/>
            </a:stretch>
          </p:blipFill>
          <p:spPr>
            <a:xfrm>
              <a:off x="9245599" y="3942097"/>
              <a:ext cx="1662321" cy="1662321"/>
            </a:xfrm>
            <a:prstGeom prst="rect">
              <a:avLst/>
            </a:prstGeom>
          </p:spPr>
        </p:pic>
        <p:cxnSp>
          <p:nvCxnSpPr>
            <p:cNvPr id="25" name="Straight Connector 24">
              <a:extLst>
                <a:ext uri="{FF2B5EF4-FFF2-40B4-BE49-F238E27FC236}">
                  <a16:creationId xmlns:a16="http://schemas.microsoft.com/office/drawing/2014/main" id="{2B31598A-0511-98F8-375A-9CA4661DC0B9}"/>
                </a:ext>
              </a:extLst>
            </p:cNvPr>
            <p:cNvCxnSpPr>
              <a:cxnSpLocks/>
            </p:cNvCxnSpPr>
            <p:nvPr/>
          </p:nvCxnSpPr>
          <p:spPr>
            <a:xfrm>
              <a:off x="11075170" y="4663696"/>
              <a:ext cx="722622" cy="0"/>
            </a:xfrm>
            <a:prstGeom prst="line">
              <a:avLst/>
            </a:prstGeom>
            <a:ln w="88900">
              <a:gradFill>
                <a:gsLst>
                  <a:gs pos="12000">
                    <a:schemeClr val="accent1">
                      <a:alpha val="27973"/>
                      <a:lumMod val="0"/>
                      <a:lumOff val="100000"/>
                    </a:schemeClr>
                  </a:gs>
                  <a:gs pos="87000">
                    <a:schemeClr val="accent5"/>
                  </a:gs>
                  <a:gs pos="93000">
                    <a:schemeClr val="accent5"/>
                  </a:gs>
                  <a:gs pos="100000">
                    <a:schemeClr val="accent5"/>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7" name="Picture 26" descr="A close-up of a logo&#10;&#10;Description automatically generated with low confidence">
              <a:extLst>
                <a:ext uri="{FF2B5EF4-FFF2-40B4-BE49-F238E27FC236}">
                  <a16:creationId xmlns:a16="http://schemas.microsoft.com/office/drawing/2014/main" id="{7CAE9597-4244-2C22-F990-CC5175CBFA90}"/>
                </a:ext>
              </a:extLst>
            </p:cNvPr>
            <p:cNvPicPr>
              <a:picLocks noChangeAspect="1"/>
            </p:cNvPicPr>
            <p:nvPr/>
          </p:nvPicPr>
          <p:blipFill rotWithShape="1">
            <a:blip r:embed="rId11"/>
            <a:srcRect l="11950" t="15643" r="7771" b="1114"/>
            <a:stretch/>
          </p:blipFill>
          <p:spPr>
            <a:xfrm>
              <a:off x="11011888" y="3899455"/>
              <a:ext cx="687618" cy="711459"/>
            </a:xfrm>
            <a:prstGeom prst="rect">
              <a:avLst/>
            </a:prstGeom>
          </p:spPr>
        </p:pic>
        <p:sp>
          <p:nvSpPr>
            <p:cNvPr id="43" name="Text Placeholder 13">
              <a:extLst>
                <a:ext uri="{FF2B5EF4-FFF2-40B4-BE49-F238E27FC236}">
                  <a16:creationId xmlns:a16="http://schemas.microsoft.com/office/drawing/2014/main" id="{4E2E7DA2-6BB0-2FBC-1226-F2B4F32CEE3E}"/>
                </a:ext>
              </a:extLst>
            </p:cNvPr>
            <p:cNvSpPr txBox="1">
              <a:spLocks/>
            </p:cNvSpPr>
            <p:nvPr/>
          </p:nvSpPr>
          <p:spPr>
            <a:xfrm>
              <a:off x="9245092" y="5657201"/>
              <a:ext cx="2552700" cy="765698"/>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latin typeface="+mj-lt"/>
                  <a:ea typeface="Calibri" panose="020F0502020204030204" pitchFamily="34" charset="0"/>
                  <a:cs typeface="Times New Roman" panose="02020603050405020304" pitchFamily="18" charset="0"/>
                </a:rPr>
                <a:t>Dr Catherine Mummery</a:t>
              </a:r>
            </a:p>
            <a:p>
              <a:endParaRPr lang="en-US" dirty="0"/>
            </a:p>
          </p:txBody>
        </p:sp>
      </p:grpSp>
      <p:grpSp>
        <p:nvGrpSpPr>
          <p:cNvPr id="51" name="Group 50">
            <a:extLst>
              <a:ext uri="{FF2B5EF4-FFF2-40B4-BE49-F238E27FC236}">
                <a16:creationId xmlns:a16="http://schemas.microsoft.com/office/drawing/2014/main" id="{FA0F39F8-8734-7B61-65E1-A9E6A806E9ED}"/>
              </a:ext>
            </a:extLst>
          </p:cNvPr>
          <p:cNvGrpSpPr/>
          <p:nvPr/>
        </p:nvGrpSpPr>
        <p:grpSpPr>
          <a:xfrm>
            <a:off x="9250476" y="3857652"/>
            <a:ext cx="2568740" cy="2353419"/>
            <a:chOff x="6298932" y="3922845"/>
            <a:chExt cx="2568740" cy="2353419"/>
          </a:xfrm>
        </p:grpSpPr>
        <p:cxnSp>
          <p:nvCxnSpPr>
            <p:cNvPr id="24" name="Straight Connector 23">
              <a:extLst>
                <a:ext uri="{FF2B5EF4-FFF2-40B4-BE49-F238E27FC236}">
                  <a16:creationId xmlns:a16="http://schemas.microsoft.com/office/drawing/2014/main" id="{58D5E978-9AC8-678F-F4E4-B705507BC9A1}"/>
                </a:ext>
              </a:extLst>
            </p:cNvPr>
            <p:cNvCxnSpPr>
              <a:cxnSpLocks/>
            </p:cNvCxnSpPr>
            <p:nvPr/>
          </p:nvCxnSpPr>
          <p:spPr>
            <a:xfrm>
              <a:off x="8115001" y="4666902"/>
              <a:ext cx="752671" cy="0"/>
            </a:xfrm>
            <a:prstGeom prst="line">
              <a:avLst/>
            </a:prstGeom>
            <a:ln w="88900">
              <a:gradFill>
                <a:gsLst>
                  <a:gs pos="12000">
                    <a:schemeClr val="accent1">
                      <a:alpha val="27973"/>
                      <a:lumMod val="0"/>
                      <a:lumOff val="100000"/>
                    </a:schemeClr>
                  </a:gs>
                  <a:gs pos="87000">
                    <a:srgbClr val="007178"/>
                  </a:gs>
                  <a:gs pos="93000">
                    <a:srgbClr val="007178"/>
                  </a:gs>
                  <a:gs pos="100000">
                    <a:srgbClr val="007178"/>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31" name="Picture 30" descr="A close-up of a logo&#10;&#10;Description automatically generated with low confidence">
              <a:extLst>
                <a:ext uri="{FF2B5EF4-FFF2-40B4-BE49-F238E27FC236}">
                  <a16:creationId xmlns:a16="http://schemas.microsoft.com/office/drawing/2014/main" id="{2110ACBB-12E0-4F3E-2BCD-F53FF09FAD3A}"/>
                </a:ext>
              </a:extLst>
            </p:cNvPr>
            <p:cNvPicPr>
              <a:picLocks noChangeAspect="1"/>
            </p:cNvPicPr>
            <p:nvPr/>
          </p:nvPicPr>
          <p:blipFill rotWithShape="1">
            <a:blip r:embed="rId12"/>
            <a:srcRect l="23595" t="19016" r="13985" b="10553"/>
            <a:stretch/>
          </p:blipFill>
          <p:spPr>
            <a:xfrm>
              <a:off x="8069866" y="3922845"/>
              <a:ext cx="503432" cy="687387"/>
            </a:xfrm>
            <a:prstGeom prst="rect">
              <a:avLst/>
            </a:prstGeom>
          </p:spPr>
        </p:pic>
        <p:pic>
          <p:nvPicPr>
            <p:cNvPr id="38" name="Picture 37">
              <a:extLst>
                <a:ext uri="{FF2B5EF4-FFF2-40B4-BE49-F238E27FC236}">
                  <a16:creationId xmlns:a16="http://schemas.microsoft.com/office/drawing/2014/main" id="{762F900E-2AFE-4539-D31D-531E1AFAC403}"/>
                </a:ext>
              </a:extLst>
            </p:cNvPr>
            <p:cNvPicPr>
              <a:picLocks noChangeAspect="1"/>
            </p:cNvPicPr>
            <p:nvPr/>
          </p:nvPicPr>
          <p:blipFill>
            <a:blip r:embed="rId13"/>
            <a:srcRect l="7" r="7"/>
            <a:stretch/>
          </p:blipFill>
          <p:spPr>
            <a:xfrm>
              <a:off x="6298932" y="3942097"/>
              <a:ext cx="1665258" cy="1665500"/>
            </a:xfrm>
            <a:prstGeom prst="rect">
              <a:avLst/>
            </a:prstGeom>
          </p:spPr>
        </p:pic>
        <p:sp>
          <p:nvSpPr>
            <p:cNvPr id="44" name="Text Placeholder 14">
              <a:extLst>
                <a:ext uri="{FF2B5EF4-FFF2-40B4-BE49-F238E27FC236}">
                  <a16:creationId xmlns:a16="http://schemas.microsoft.com/office/drawing/2014/main" id="{518EA240-E76C-1E8A-0461-B1902C15323D}"/>
                </a:ext>
              </a:extLst>
            </p:cNvPr>
            <p:cNvSpPr txBox="1">
              <a:spLocks/>
            </p:cNvSpPr>
            <p:nvPr/>
          </p:nvSpPr>
          <p:spPr>
            <a:xfrm>
              <a:off x="6300724" y="5664267"/>
              <a:ext cx="2552700" cy="611997"/>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latin typeface="+mj-lt"/>
                  <a:ea typeface="Calibri" panose="020F0502020204030204" pitchFamily="34" charset="0"/>
                  <a:cs typeface="Times New Roman" panose="02020603050405020304" pitchFamily="18" charset="0"/>
                </a:rPr>
                <a:t>Dr </a:t>
              </a:r>
              <a:r>
                <a:rPr lang="en-US" sz="1600" dirty="0" err="1">
                  <a:latin typeface="+mj-lt"/>
                  <a:ea typeface="Calibri" panose="020F0502020204030204" pitchFamily="34" charset="0"/>
                  <a:cs typeface="Times New Roman" panose="02020603050405020304" pitchFamily="18" charset="0"/>
                </a:rPr>
                <a:t>Rimona</a:t>
              </a:r>
              <a:r>
                <a:rPr lang="en-US" sz="1600" dirty="0">
                  <a:latin typeface="+mj-lt"/>
                  <a:ea typeface="Calibri" panose="020F0502020204030204" pitchFamily="34" charset="0"/>
                  <a:cs typeface="Times New Roman" panose="02020603050405020304" pitchFamily="18" charset="0"/>
                </a:rPr>
                <a:t> Weil </a:t>
              </a:r>
            </a:p>
            <a:p>
              <a:endParaRPr lang="en-US" dirty="0"/>
            </a:p>
          </p:txBody>
        </p:sp>
      </p:grpSp>
      <p:grpSp>
        <p:nvGrpSpPr>
          <p:cNvPr id="50" name="Group 49">
            <a:extLst>
              <a:ext uri="{FF2B5EF4-FFF2-40B4-BE49-F238E27FC236}">
                <a16:creationId xmlns:a16="http://schemas.microsoft.com/office/drawing/2014/main" id="{13CFFFCA-305D-9839-FF89-27766CDAAB8A}"/>
              </a:ext>
            </a:extLst>
          </p:cNvPr>
          <p:cNvGrpSpPr/>
          <p:nvPr/>
        </p:nvGrpSpPr>
        <p:grpSpPr>
          <a:xfrm>
            <a:off x="9245092" y="1283046"/>
            <a:ext cx="3237943" cy="2390554"/>
            <a:chOff x="3347212" y="3885711"/>
            <a:chExt cx="3237943" cy="2390554"/>
          </a:xfrm>
        </p:grpSpPr>
        <p:pic>
          <p:nvPicPr>
            <p:cNvPr id="16" name="Picture 15" descr="A person in a suit&#10;&#10;Description automatically generated with medium confidence">
              <a:extLst>
                <a:ext uri="{FF2B5EF4-FFF2-40B4-BE49-F238E27FC236}">
                  <a16:creationId xmlns:a16="http://schemas.microsoft.com/office/drawing/2014/main" id="{D3DCCD42-E855-AFA3-CA21-AF29541DEDD5}"/>
                </a:ext>
              </a:extLst>
            </p:cNvPr>
            <p:cNvPicPr>
              <a:picLocks noChangeAspect="1"/>
            </p:cNvPicPr>
            <p:nvPr/>
          </p:nvPicPr>
          <p:blipFill>
            <a:blip r:embed="rId14"/>
            <a:stretch>
              <a:fillRect/>
            </a:stretch>
          </p:blipFill>
          <p:spPr>
            <a:xfrm>
              <a:off x="3355116" y="3942097"/>
              <a:ext cx="1665500" cy="1665500"/>
            </a:xfrm>
            <a:prstGeom prst="rect">
              <a:avLst/>
            </a:prstGeom>
          </p:spPr>
        </p:pic>
        <p:pic>
          <p:nvPicPr>
            <p:cNvPr id="29" name="Picture 28" descr="A picture containing text, font, screenshot, design&#10;&#10;Description automatically generated">
              <a:extLst>
                <a:ext uri="{FF2B5EF4-FFF2-40B4-BE49-F238E27FC236}">
                  <a16:creationId xmlns:a16="http://schemas.microsoft.com/office/drawing/2014/main" id="{1879C586-B699-3957-7728-C5C3F7343EE4}"/>
                </a:ext>
              </a:extLst>
            </p:cNvPr>
            <p:cNvPicPr>
              <a:picLocks noChangeAspect="1"/>
            </p:cNvPicPr>
            <p:nvPr/>
          </p:nvPicPr>
          <p:blipFill rotWithShape="1">
            <a:blip r:embed="rId15"/>
            <a:srcRect l="10568" t="21954" r="6119" b="7615"/>
            <a:stretch/>
          </p:blipFill>
          <p:spPr>
            <a:xfrm>
              <a:off x="5117039" y="4812452"/>
              <a:ext cx="671943" cy="687387"/>
            </a:xfrm>
            <a:prstGeom prst="rect">
              <a:avLst/>
            </a:prstGeom>
          </p:spPr>
        </p:pic>
        <p:pic>
          <p:nvPicPr>
            <p:cNvPr id="30" name="Picture 29" descr="A close-up of a logo&#10;&#10;Description automatically generated with medium confidence">
              <a:extLst>
                <a:ext uri="{FF2B5EF4-FFF2-40B4-BE49-F238E27FC236}">
                  <a16:creationId xmlns:a16="http://schemas.microsoft.com/office/drawing/2014/main" id="{0F80F2C2-797C-B5A7-158E-589CA7567D99}"/>
                </a:ext>
              </a:extLst>
            </p:cNvPr>
            <p:cNvPicPr>
              <a:picLocks noChangeAspect="1"/>
            </p:cNvPicPr>
            <p:nvPr/>
          </p:nvPicPr>
          <p:blipFill rotWithShape="1">
            <a:blip r:embed="rId16"/>
            <a:srcRect l="9698" t="19957" r="506" b="18405"/>
            <a:stretch/>
          </p:blipFill>
          <p:spPr>
            <a:xfrm>
              <a:off x="5117039" y="3885711"/>
              <a:ext cx="724233" cy="601570"/>
            </a:xfrm>
            <a:prstGeom prst="rect">
              <a:avLst/>
            </a:prstGeom>
          </p:spPr>
        </p:pic>
        <p:cxnSp>
          <p:nvCxnSpPr>
            <p:cNvPr id="36" name="Straight Connector 35">
              <a:extLst>
                <a:ext uri="{FF2B5EF4-FFF2-40B4-BE49-F238E27FC236}">
                  <a16:creationId xmlns:a16="http://schemas.microsoft.com/office/drawing/2014/main" id="{AF504BFA-C61B-AB66-24E4-9877CEE85C5C}"/>
                </a:ext>
              </a:extLst>
            </p:cNvPr>
            <p:cNvCxnSpPr>
              <a:cxnSpLocks/>
            </p:cNvCxnSpPr>
            <p:nvPr/>
          </p:nvCxnSpPr>
          <p:spPr>
            <a:xfrm>
              <a:off x="5157459" y="4547022"/>
              <a:ext cx="1339206" cy="0"/>
            </a:xfrm>
            <a:prstGeom prst="line">
              <a:avLst/>
            </a:prstGeom>
            <a:ln w="88900">
              <a:gradFill>
                <a:gsLst>
                  <a:gs pos="49000">
                    <a:schemeClr val="accent1">
                      <a:alpha val="27973"/>
                      <a:lumMod val="0"/>
                      <a:lumOff val="100000"/>
                    </a:schemeClr>
                  </a:gs>
                  <a:gs pos="86000">
                    <a:schemeClr val="accent3"/>
                  </a:gs>
                  <a:gs pos="93000">
                    <a:schemeClr val="accent3"/>
                  </a:gs>
                  <a:gs pos="100000">
                    <a:schemeClr val="accent3"/>
                  </a:gs>
                </a:gsLst>
                <a:lin ang="108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6093A4F-CAC0-9E47-2BAE-E0AE825071BA}"/>
                </a:ext>
              </a:extLst>
            </p:cNvPr>
            <p:cNvCxnSpPr>
              <a:cxnSpLocks/>
            </p:cNvCxnSpPr>
            <p:nvPr/>
          </p:nvCxnSpPr>
          <p:spPr>
            <a:xfrm>
              <a:off x="5157459" y="5551457"/>
              <a:ext cx="1427696" cy="0"/>
            </a:xfrm>
            <a:prstGeom prst="line">
              <a:avLst/>
            </a:prstGeom>
            <a:ln w="88900">
              <a:gradFill>
                <a:gsLst>
                  <a:gs pos="49000">
                    <a:schemeClr val="accent1">
                      <a:alpha val="27973"/>
                      <a:lumMod val="0"/>
                      <a:lumOff val="100000"/>
                    </a:schemeClr>
                  </a:gs>
                  <a:gs pos="86000">
                    <a:schemeClr val="accent4"/>
                  </a:gs>
                  <a:gs pos="93000">
                    <a:schemeClr val="accent4"/>
                  </a:gs>
                  <a:gs pos="100000">
                    <a:schemeClr val="accent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5" name="Text Placeholder 15">
              <a:extLst>
                <a:ext uri="{FF2B5EF4-FFF2-40B4-BE49-F238E27FC236}">
                  <a16:creationId xmlns:a16="http://schemas.microsoft.com/office/drawing/2014/main" id="{40740441-893D-945C-76BF-BA0ACA1B9A13}"/>
                </a:ext>
              </a:extLst>
            </p:cNvPr>
            <p:cNvSpPr txBox="1">
              <a:spLocks/>
            </p:cNvSpPr>
            <p:nvPr/>
          </p:nvSpPr>
          <p:spPr>
            <a:xfrm>
              <a:off x="3347212" y="5667339"/>
              <a:ext cx="2552700" cy="608926"/>
            </a:xfrm>
            <a:prstGeom prst="rect">
              <a:avLst/>
            </a:prstGeom>
          </p:spPr>
          <p:txBody>
            <a:bodyPr lIns="0" tIns="0" rIns="0" bIns="0"/>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GB" dirty="0"/>
                <a:t>Professor Jonathan Rohrer </a:t>
              </a:r>
            </a:p>
            <a:p>
              <a:endParaRPr lang="en-US" dirty="0"/>
            </a:p>
          </p:txBody>
        </p:sp>
      </p:grpSp>
      <p:grpSp>
        <p:nvGrpSpPr>
          <p:cNvPr id="49" name="Group 48">
            <a:extLst>
              <a:ext uri="{FF2B5EF4-FFF2-40B4-BE49-F238E27FC236}">
                <a16:creationId xmlns:a16="http://schemas.microsoft.com/office/drawing/2014/main" id="{6D8461EA-63D0-167B-9F72-2C174B6E33B2}"/>
              </a:ext>
            </a:extLst>
          </p:cNvPr>
          <p:cNvGrpSpPr/>
          <p:nvPr/>
        </p:nvGrpSpPr>
        <p:grpSpPr>
          <a:xfrm>
            <a:off x="6306572" y="3832079"/>
            <a:ext cx="2561844" cy="2259661"/>
            <a:chOff x="393700" y="3908048"/>
            <a:chExt cx="2561844" cy="2259661"/>
          </a:xfrm>
        </p:grpSpPr>
        <p:pic>
          <p:nvPicPr>
            <p:cNvPr id="18" name="Picture 17" descr="A person in a suit&#10;&#10;Description automatically generated with medium confidence">
              <a:extLst>
                <a:ext uri="{FF2B5EF4-FFF2-40B4-BE49-F238E27FC236}">
                  <a16:creationId xmlns:a16="http://schemas.microsoft.com/office/drawing/2014/main" id="{1F5CE386-A90D-453F-DFA7-E3A0C0070E8C}"/>
                </a:ext>
              </a:extLst>
            </p:cNvPr>
            <p:cNvPicPr>
              <a:picLocks noChangeAspect="1"/>
            </p:cNvPicPr>
            <p:nvPr/>
          </p:nvPicPr>
          <p:blipFill>
            <a:blip r:embed="rId17"/>
            <a:stretch>
              <a:fillRect/>
            </a:stretch>
          </p:blipFill>
          <p:spPr>
            <a:xfrm>
              <a:off x="393700" y="3942097"/>
              <a:ext cx="1665500" cy="1665500"/>
            </a:xfrm>
            <a:prstGeom prst="rect">
              <a:avLst/>
            </a:prstGeom>
          </p:spPr>
        </p:pic>
        <p:cxnSp>
          <p:nvCxnSpPr>
            <p:cNvPr id="26" name="Straight Connector 25">
              <a:extLst>
                <a:ext uri="{FF2B5EF4-FFF2-40B4-BE49-F238E27FC236}">
                  <a16:creationId xmlns:a16="http://schemas.microsoft.com/office/drawing/2014/main" id="{BAFDFDA8-802B-D819-A7C1-191BBE6AB2A6}"/>
                </a:ext>
              </a:extLst>
            </p:cNvPr>
            <p:cNvCxnSpPr>
              <a:cxnSpLocks/>
            </p:cNvCxnSpPr>
            <p:nvPr/>
          </p:nvCxnSpPr>
          <p:spPr>
            <a:xfrm>
              <a:off x="2215343" y="4664967"/>
              <a:ext cx="740201" cy="0"/>
            </a:xfrm>
            <a:prstGeom prst="line">
              <a:avLst/>
            </a:prstGeom>
            <a:ln w="88900">
              <a:gradFill>
                <a:gsLst>
                  <a:gs pos="12000">
                    <a:schemeClr val="accent1">
                      <a:alpha val="27973"/>
                      <a:lumMod val="0"/>
                      <a:lumOff val="100000"/>
                    </a:schemeClr>
                  </a:gs>
                  <a:gs pos="87000">
                    <a:schemeClr val="accent6"/>
                  </a:gs>
                  <a:gs pos="93000">
                    <a:schemeClr val="accent6"/>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ext, font, logo, screenshot&#10;&#10;Description automatically generated">
              <a:extLst>
                <a:ext uri="{FF2B5EF4-FFF2-40B4-BE49-F238E27FC236}">
                  <a16:creationId xmlns:a16="http://schemas.microsoft.com/office/drawing/2014/main" id="{B882A444-6BD9-3E87-7C0C-13BA91817959}"/>
                </a:ext>
              </a:extLst>
            </p:cNvPr>
            <p:cNvPicPr>
              <a:picLocks noChangeAspect="1"/>
            </p:cNvPicPr>
            <p:nvPr/>
          </p:nvPicPr>
          <p:blipFill rotWithShape="1">
            <a:blip r:embed="rId7"/>
            <a:srcRect l="22305" t="22083" r="14585" b="7486"/>
            <a:stretch/>
          </p:blipFill>
          <p:spPr>
            <a:xfrm>
              <a:off x="2178473" y="3908048"/>
              <a:ext cx="509004" cy="687387"/>
            </a:xfrm>
            <a:prstGeom prst="rect">
              <a:avLst/>
            </a:prstGeom>
          </p:spPr>
        </p:pic>
        <p:sp>
          <p:nvSpPr>
            <p:cNvPr id="46" name="Text Placeholder 16">
              <a:extLst>
                <a:ext uri="{FF2B5EF4-FFF2-40B4-BE49-F238E27FC236}">
                  <a16:creationId xmlns:a16="http://schemas.microsoft.com/office/drawing/2014/main" id="{CAB0D367-63D1-DC77-1893-4D7979655210}"/>
                </a:ext>
              </a:extLst>
            </p:cNvPr>
            <p:cNvSpPr txBox="1">
              <a:spLocks/>
            </p:cNvSpPr>
            <p:nvPr/>
          </p:nvSpPr>
          <p:spPr>
            <a:xfrm>
              <a:off x="402844" y="5665795"/>
              <a:ext cx="2552700" cy="501914"/>
            </a:xfrm>
            <a:prstGeom prst="rect">
              <a:avLst/>
            </a:prstGeom>
          </p:spPr>
          <p:txBody>
            <a:bodyPr vert="horz" lIns="0" tIns="0" rIns="0" bIns="0" rtlCol="0">
              <a:normAutofit/>
            </a:bodyPr>
            <a:lstStyle>
              <a:lvl1pPr marL="0" indent="0" algn="l" defTabSz="914400" rtl="0" eaLnBrk="1" latinLnBrk="0" hangingPunct="1">
                <a:lnSpc>
                  <a:spcPct val="110000"/>
                </a:lnSpc>
                <a:spcBef>
                  <a:spcPts val="1500"/>
                </a:spcBef>
                <a:buFontTx/>
                <a:buNone/>
                <a:defRPr sz="2400" b="1" i="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1500"/>
                </a:spcBef>
                <a:buFontTx/>
                <a:buNone/>
                <a:tabLst/>
                <a:defRPr sz="2400" b="0" i="0" kern="1200">
                  <a:solidFill>
                    <a:schemeClr val="tx1"/>
                  </a:solidFill>
                  <a:latin typeface="Arial" panose="020B0604020202020204" pitchFamily="34" charset="0"/>
                  <a:ea typeface="+mn-ea"/>
                  <a:cs typeface="Arial" panose="020B0604020202020204" pitchFamily="34" charset="0"/>
                </a:defRPr>
              </a:lvl2pPr>
              <a:lvl3pPr marL="11113" indent="0" algn="l" defTabSz="914400" rtl="0" eaLnBrk="1" latinLnBrk="0" hangingPunct="1">
                <a:lnSpc>
                  <a:spcPct val="120000"/>
                </a:lnSpc>
                <a:spcBef>
                  <a:spcPts val="1000"/>
                </a:spcBef>
                <a:buFontTx/>
                <a:buNone/>
                <a:tabLst/>
                <a:defRPr sz="2000" b="1" i="0" kern="1200">
                  <a:solidFill>
                    <a:schemeClr val="tx1"/>
                  </a:solidFill>
                  <a:latin typeface="Arial" panose="020B0604020202020204" pitchFamily="34" charset="0"/>
                  <a:ea typeface="+mn-ea"/>
                  <a:cs typeface="Arial" panose="020B0604020202020204" pitchFamily="34" charset="0"/>
                </a:defRPr>
              </a:lvl3pPr>
              <a:lvl4pPr marL="11113" indent="0" algn="l" defTabSz="914400" rtl="0" eaLnBrk="1" latinLnBrk="0" hangingPunct="1">
                <a:lnSpc>
                  <a:spcPct val="120000"/>
                </a:lnSpc>
                <a:spcBef>
                  <a:spcPts val="1000"/>
                </a:spcBef>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4pPr>
              <a:lvl5pPr marL="354013" indent="-342900" algn="l" defTabSz="914400" rtl="0" eaLnBrk="1" latinLnBrk="0" hangingPunct="1">
                <a:lnSpc>
                  <a:spcPct val="120000"/>
                </a:lnSpc>
                <a:spcBef>
                  <a:spcPts val="1000"/>
                </a:spcBef>
                <a:buFontTx/>
                <a:buNone/>
                <a:tabLst/>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GB" dirty="0"/>
                <a:t>Professor Nick Fox </a:t>
              </a:r>
            </a:p>
            <a:p>
              <a:endParaRPr lang="en-US" dirty="0"/>
            </a:p>
          </p:txBody>
        </p:sp>
      </p:grpSp>
    </p:spTree>
    <p:extLst>
      <p:ext uri="{BB962C8B-B14F-4D97-AF65-F5344CB8AC3E}">
        <p14:creationId xmlns:p14="http://schemas.microsoft.com/office/powerpoint/2010/main" val="198040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GB" dirty="0">
                <a:ea typeface="Gadugi" panose="020B0502040204020203" pitchFamily="34" charset="0"/>
              </a:rPr>
              <a:t>My brother Tony as a young man</a:t>
            </a:r>
          </a:p>
        </p:txBody>
      </p:sp>
      <p:pic>
        <p:nvPicPr>
          <p:cNvPr id="6" name="Picture 5">
            <a:extLst>
              <a:ext uri="{FF2B5EF4-FFF2-40B4-BE49-F238E27FC236}">
                <a16:creationId xmlns:a16="http://schemas.microsoft.com/office/drawing/2014/main" id="{2CC106C0-9142-7ED9-7F74-5326AE24C380}"/>
              </a:ext>
            </a:extLst>
          </p:cNvPr>
          <p:cNvPicPr>
            <a:picLocks noChangeAspect="1"/>
          </p:cNvPicPr>
          <p:nvPr/>
        </p:nvPicPr>
        <p:blipFill>
          <a:blip r:embed="rId2"/>
          <a:stretch>
            <a:fillRect/>
          </a:stretch>
        </p:blipFill>
        <p:spPr>
          <a:xfrm>
            <a:off x="1912808" y="1533059"/>
            <a:ext cx="2771775" cy="4029075"/>
          </a:xfrm>
          <a:prstGeom prst="rect">
            <a:avLst/>
          </a:prstGeom>
        </p:spPr>
      </p:pic>
      <p:pic>
        <p:nvPicPr>
          <p:cNvPr id="9" name="Picture 8">
            <a:extLst>
              <a:ext uri="{FF2B5EF4-FFF2-40B4-BE49-F238E27FC236}">
                <a16:creationId xmlns:a16="http://schemas.microsoft.com/office/drawing/2014/main" id="{3E77BF88-A6A8-46DD-C5DF-55513CF37835}"/>
              </a:ext>
            </a:extLst>
          </p:cNvPr>
          <p:cNvPicPr>
            <a:picLocks noChangeAspect="1"/>
          </p:cNvPicPr>
          <p:nvPr/>
        </p:nvPicPr>
        <p:blipFill>
          <a:blip r:embed="rId3"/>
          <a:stretch>
            <a:fillRect/>
          </a:stretch>
        </p:blipFill>
        <p:spPr>
          <a:xfrm>
            <a:off x="6504833" y="1738312"/>
            <a:ext cx="3409950" cy="3381375"/>
          </a:xfrm>
          <a:prstGeom prst="rect">
            <a:avLst/>
          </a:prstGeom>
        </p:spPr>
      </p:pic>
    </p:spTree>
    <p:extLst>
      <p:ext uri="{BB962C8B-B14F-4D97-AF65-F5344CB8AC3E}">
        <p14:creationId xmlns:p14="http://schemas.microsoft.com/office/powerpoint/2010/main" val="255556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00652-62C5-5E60-DAC4-C56EB40C4018}"/>
              </a:ext>
            </a:extLst>
          </p:cNvPr>
          <p:cNvSpPr>
            <a:spLocks noGrp="1"/>
          </p:cNvSpPr>
          <p:nvPr>
            <p:ph type="body" sz="quarter" idx="10"/>
          </p:nvPr>
        </p:nvSpPr>
        <p:spPr>
          <a:xfrm>
            <a:off x="4818063" y="2152650"/>
            <a:ext cx="6343650" cy="3681413"/>
          </a:xfrm>
        </p:spPr>
        <p:txBody>
          <a:bodyPr/>
          <a:lstStyle/>
          <a:p>
            <a:pPr algn="ctr">
              <a:lnSpc>
                <a:spcPct val="100000"/>
              </a:lnSpc>
            </a:pPr>
            <a:r>
              <a:rPr lang="en-US" dirty="0">
                <a:latin typeface="+mj-lt"/>
              </a:rPr>
              <a:t>THANK YOU </a:t>
            </a:r>
            <a:br>
              <a:rPr lang="en-US" dirty="0">
                <a:latin typeface="+mj-lt"/>
              </a:rPr>
            </a:br>
            <a:r>
              <a:rPr lang="en-US" dirty="0">
                <a:latin typeface="+mj-lt"/>
              </a:rPr>
              <a:t>for hearing my lived experience with Tony</a:t>
            </a:r>
          </a:p>
        </p:txBody>
      </p:sp>
      <p:pic>
        <p:nvPicPr>
          <p:cNvPr id="4" name="Picture 3">
            <a:extLst>
              <a:ext uri="{FF2B5EF4-FFF2-40B4-BE49-F238E27FC236}">
                <a16:creationId xmlns:a16="http://schemas.microsoft.com/office/drawing/2014/main" id="{930A3F98-468A-042F-5D46-9D1FE14493E5}"/>
              </a:ext>
            </a:extLst>
          </p:cNvPr>
          <p:cNvPicPr>
            <a:picLocks noChangeAspect="1"/>
          </p:cNvPicPr>
          <p:nvPr/>
        </p:nvPicPr>
        <p:blipFill>
          <a:blip r:embed="rId3"/>
          <a:stretch>
            <a:fillRect/>
          </a:stretch>
        </p:blipFill>
        <p:spPr>
          <a:xfrm>
            <a:off x="1888174" y="231390"/>
            <a:ext cx="5294823" cy="5960089"/>
          </a:xfrm>
          <a:prstGeom prst="rect">
            <a:avLst/>
          </a:prstGeom>
        </p:spPr>
      </p:pic>
    </p:spTree>
    <p:extLst>
      <p:ext uri="{BB962C8B-B14F-4D97-AF65-F5344CB8AC3E}">
        <p14:creationId xmlns:p14="http://schemas.microsoft.com/office/powerpoint/2010/main" val="308289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00652-62C5-5E60-DAC4-C56EB40C4018}"/>
              </a:ext>
            </a:extLst>
          </p:cNvPr>
          <p:cNvSpPr>
            <a:spLocks noGrp="1"/>
          </p:cNvSpPr>
          <p:nvPr>
            <p:ph type="body" sz="quarter" idx="10"/>
          </p:nvPr>
        </p:nvSpPr>
        <p:spPr>
          <a:xfrm>
            <a:off x="4818063" y="2152650"/>
            <a:ext cx="6343650" cy="3681413"/>
          </a:xfrm>
        </p:spPr>
        <p:txBody>
          <a:bodyPr/>
          <a:lstStyle/>
          <a:p>
            <a:pPr algn="ctr">
              <a:lnSpc>
                <a:spcPct val="100000"/>
              </a:lnSpc>
            </a:pPr>
            <a:r>
              <a:rPr lang="en-US" dirty="0">
                <a:latin typeface="+mj-lt"/>
              </a:rPr>
              <a:t>THANK YOU </a:t>
            </a:r>
            <a:br>
              <a:rPr lang="en-US" dirty="0">
                <a:latin typeface="+mj-lt"/>
              </a:rPr>
            </a:br>
            <a:endParaRPr lang="en-US" dirty="0">
              <a:latin typeface="+mj-lt"/>
            </a:endParaRPr>
          </a:p>
        </p:txBody>
      </p:sp>
    </p:spTree>
    <p:extLst>
      <p:ext uri="{BB962C8B-B14F-4D97-AF65-F5344CB8AC3E}">
        <p14:creationId xmlns:p14="http://schemas.microsoft.com/office/powerpoint/2010/main" val="318919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75002-6EAD-5CE7-2786-A5F8AF7EDE17}"/>
              </a:ext>
            </a:extLst>
          </p:cNvPr>
          <p:cNvSpPr>
            <a:spLocks noGrp="1"/>
          </p:cNvSpPr>
          <p:nvPr>
            <p:ph idx="1"/>
          </p:nvPr>
        </p:nvSpPr>
        <p:spPr>
          <a:xfrm>
            <a:off x="698841" y="855083"/>
            <a:ext cx="10515600" cy="4351338"/>
          </a:xfrm>
        </p:spPr>
        <p:txBody>
          <a:bodyPr/>
          <a:lstStyle/>
          <a:p>
            <a:pPr marL="0" indent="0">
              <a:buNone/>
            </a:pPr>
            <a:r>
              <a:rPr lang="en-US" dirty="0"/>
              <a:t>Here is where to find resources you might find helpful</a:t>
            </a:r>
          </a:p>
          <a:p>
            <a:pPr>
              <a:buFont typeface="Wingdings" pitchFamily="2" charset="2"/>
              <a:buChar char="Ø"/>
            </a:pPr>
            <a:r>
              <a:rPr lang="en-US" dirty="0">
                <a:hlinkClick r:id="rId2"/>
              </a:rPr>
              <a:t>www.raredementiasupport.org</a:t>
            </a:r>
            <a:endParaRPr lang="en-US" dirty="0"/>
          </a:p>
          <a:p>
            <a:endParaRPr lang="en-US" dirty="0"/>
          </a:p>
          <a:p>
            <a:endParaRPr lang="en-US" dirty="0"/>
          </a:p>
        </p:txBody>
      </p:sp>
      <p:pic>
        <p:nvPicPr>
          <p:cNvPr id="4" name="Picture 1"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9" y="1834934"/>
            <a:ext cx="11589744" cy="423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9240" y="1112362"/>
            <a:ext cx="10529742" cy="4031873"/>
          </a:xfrm>
          <a:prstGeom prst="rect">
            <a:avLst/>
          </a:prstGeom>
        </p:spPr>
        <p:txBody>
          <a:bodyPr wrap="square">
            <a:spAutoFit/>
          </a:bodyPr>
          <a:lstStyle/>
          <a:p>
            <a:pPr>
              <a:spcAft>
                <a:spcPts val="0"/>
              </a:spcAft>
            </a:pPr>
            <a:r>
              <a:rPr lang="en-GB" sz="3200" dirty="0">
                <a:solidFill>
                  <a:srgbClr val="1F497D"/>
                </a:solidFill>
                <a:latin typeface="Calibri" panose="020F0502020204030204" pitchFamily="34" charset="0"/>
                <a:ea typeface="Calibri" panose="020F0502020204030204" pitchFamily="34" charset="0"/>
              </a:rPr>
              <a:t>Advert: </a:t>
            </a:r>
            <a:r>
              <a:rPr lang="en-GB" sz="3200" u="sng" dirty="0">
                <a:solidFill>
                  <a:srgbClr val="1F497D"/>
                </a:solidFill>
                <a:latin typeface="Calibri" panose="020F0502020204030204" pitchFamily="34" charset="0"/>
                <a:ea typeface="Calibri" panose="020F0502020204030204" pitchFamily="34" charset="0"/>
                <a:hlinkClick r:id="rId2"/>
              </a:rPr>
              <a:t>https://www.youtube.com/watch?v=rG_h0N7XGYo&amp;t=7s</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FTD video (unlisted) - </a:t>
            </a:r>
            <a:r>
              <a:rPr lang="en-US" sz="3200" u="sng" dirty="0">
                <a:solidFill>
                  <a:srgbClr val="1F497D"/>
                </a:solidFill>
                <a:latin typeface="Calibri" panose="020F0502020204030204" pitchFamily="34" charset="0"/>
                <a:ea typeface="Calibri" panose="020F0502020204030204" pitchFamily="34" charset="0"/>
                <a:hlinkClick r:id="rId3"/>
              </a:rPr>
              <a:t>https://youtu.be/DvPRDEllHFA</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PPA video (unlisted) - </a:t>
            </a:r>
            <a:r>
              <a:rPr lang="en-US" sz="3200" u="sng" dirty="0">
                <a:solidFill>
                  <a:srgbClr val="1F497D"/>
                </a:solidFill>
                <a:latin typeface="Calibri" panose="020F0502020204030204" pitchFamily="34" charset="0"/>
                <a:ea typeface="Calibri" panose="020F0502020204030204" pitchFamily="34" charset="0"/>
                <a:hlinkClick r:id="rId4"/>
              </a:rPr>
              <a:t>https://youtu.be/XG0Max7zfuQ</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PCA video (unlisted) - </a:t>
            </a:r>
            <a:r>
              <a:rPr lang="en-US" sz="3200" u="sng" dirty="0">
                <a:solidFill>
                  <a:srgbClr val="1F497D"/>
                </a:solidFill>
                <a:latin typeface="Calibri" panose="020F0502020204030204" pitchFamily="34" charset="0"/>
                <a:ea typeface="Calibri" panose="020F0502020204030204" pitchFamily="34" charset="0"/>
                <a:hlinkClick r:id="rId5"/>
              </a:rPr>
              <a:t>https://youtu.be/Dvmhj5tkLd4</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LBD video (unlisted) - </a:t>
            </a:r>
            <a:r>
              <a:rPr lang="en-US" sz="3200" u="sng" dirty="0">
                <a:solidFill>
                  <a:srgbClr val="1F497D"/>
                </a:solidFill>
                <a:latin typeface="Calibri" panose="020F0502020204030204" pitchFamily="34" charset="0"/>
                <a:ea typeface="Calibri" panose="020F0502020204030204" pitchFamily="34" charset="0"/>
                <a:hlinkClick r:id="rId6"/>
              </a:rPr>
              <a:t>https://youtu.be/SdU0ZYF6lgc</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FAD video (unlisted) - </a:t>
            </a:r>
            <a:r>
              <a:rPr lang="en-US" sz="3200" u="sng" dirty="0">
                <a:solidFill>
                  <a:srgbClr val="1F497D"/>
                </a:solidFill>
                <a:latin typeface="Calibri" panose="020F0502020204030204" pitchFamily="34" charset="0"/>
                <a:ea typeface="Calibri" panose="020F0502020204030204" pitchFamily="34" charset="0"/>
                <a:hlinkClick r:id="rId7"/>
              </a:rPr>
              <a:t>https://youtu.be/CLIkeyfo0Xs</a:t>
            </a:r>
            <a:endParaRPr lang="en-GB" sz="3200" dirty="0">
              <a:latin typeface="Calibri" panose="020F0502020204030204" pitchFamily="34" charset="0"/>
              <a:ea typeface="Calibri" panose="020F0502020204030204" pitchFamily="34" charset="0"/>
            </a:endParaRPr>
          </a:p>
          <a:p>
            <a:pPr>
              <a:spcAft>
                <a:spcPts val="0"/>
              </a:spcAft>
            </a:pPr>
            <a:r>
              <a:rPr lang="en-US" sz="3200" dirty="0">
                <a:solidFill>
                  <a:srgbClr val="1F497D"/>
                </a:solidFill>
                <a:latin typeface="Calibri" panose="020F0502020204030204" pitchFamily="34" charset="0"/>
                <a:ea typeface="Calibri" panose="020F0502020204030204" pitchFamily="34" charset="0"/>
              </a:rPr>
              <a:t>YOAD video (unlisted) - </a:t>
            </a:r>
            <a:r>
              <a:rPr lang="en-US" sz="3200" u="sng" dirty="0">
                <a:solidFill>
                  <a:srgbClr val="1F497D"/>
                </a:solidFill>
                <a:latin typeface="Calibri" panose="020F0502020204030204" pitchFamily="34" charset="0"/>
                <a:ea typeface="Calibri" panose="020F0502020204030204" pitchFamily="34" charset="0"/>
                <a:hlinkClick r:id="rId8"/>
              </a:rPr>
              <a:t>https://youtu.be/tzEt4sV_DDk</a:t>
            </a:r>
            <a:endParaRPr lang="en-GB" sz="3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1000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EEDFD-5CD3-8A4C-CB16-E35BE5EA977B}"/>
              </a:ext>
            </a:extLst>
          </p:cNvPr>
          <p:cNvSpPr>
            <a:spLocks noGrp="1"/>
          </p:cNvSpPr>
          <p:nvPr>
            <p:ph type="body" sz="quarter" idx="10"/>
          </p:nvPr>
        </p:nvSpPr>
        <p:spPr/>
        <p:txBody>
          <a:bodyPr/>
          <a:lstStyle/>
          <a:p>
            <a:r>
              <a:rPr lang="en-US" dirty="0"/>
              <a:t>Rare Dementia </a:t>
            </a:r>
          </a:p>
        </p:txBody>
      </p:sp>
      <p:sp>
        <p:nvSpPr>
          <p:cNvPr id="4" name="Text Placeholder 3">
            <a:extLst>
              <a:ext uri="{FF2B5EF4-FFF2-40B4-BE49-F238E27FC236}">
                <a16:creationId xmlns:a16="http://schemas.microsoft.com/office/drawing/2014/main" id="{BBBDD860-5C56-DAE1-E28E-DD36E5BF3F17}"/>
              </a:ext>
            </a:extLst>
          </p:cNvPr>
          <p:cNvSpPr>
            <a:spLocks noGrp="1"/>
          </p:cNvSpPr>
          <p:nvPr>
            <p:ph type="body" sz="quarter" idx="13"/>
          </p:nvPr>
        </p:nvSpPr>
        <p:spPr>
          <a:xfrm>
            <a:off x="395287" y="1265834"/>
            <a:ext cx="11796713" cy="4936662"/>
          </a:xfrm>
        </p:spPr>
        <p:txBody>
          <a:bodyPr>
            <a:noAutofit/>
          </a:bodyPr>
          <a:lstStyle/>
          <a:p>
            <a:pPr marL="0" indent="0">
              <a:buNone/>
            </a:pPr>
            <a:r>
              <a:rPr lang="en-US" dirty="0">
                <a:latin typeface="+mn-lt"/>
              </a:rPr>
              <a:t>Estimated </a:t>
            </a:r>
            <a:r>
              <a:rPr lang="en-US" b="1" dirty="0">
                <a:latin typeface="+mn-lt"/>
              </a:rPr>
              <a:t>7.5%</a:t>
            </a:r>
            <a:r>
              <a:rPr lang="en-US" dirty="0">
                <a:latin typeface="+mn-lt"/>
              </a:rPr>
              <a:t> or </a:t>
            </a:r>
            <a:r>
              <a:rPr lang="en-US" b="1" dirty="0">
                <a:latin typeface="+mn-lt"/>
              </a:rPr>
              <a:t>70,800</a:t>
            </a:r>
            <a:r>
              <a:rPr lang="en-US" dirty="0">
                <a:latin typeface="+mn-lt"/>
              </a:rPr>
              <a:t> of estimated </a:t>
            </a:r>
            <a:r>
              <a:rPr lang="en-US" b="1" dirty="0">
                <a:latin typeface="+mn-lt"/>
              </a:rPr>
              <a:t>944,000</a:t>
            </a:r>
            <a:r>
              <a:rPr lang="en-US" dirty="0">
                <a:latin typeface="+mn-lt"/>
              </a:rPr>
              <a:t> people living with dementia in UK are living with </a:t>
            </a:r>
            <a:r>
              <a:rPr lang="en-US" b="1" dirty="0">
                <a:latin typeface="+mn-lt"/>
              </a:rPr>
              <a:t>young onset dementia </a:t>
            </a:r>
            <a:r>
              <a:rPr lang="en-US" dirty="0">
                <a:latin typeface="+mn-lt"/>
              </a:rPr>
              <a:t>where symptoms occurred under 65</a:t>
            </a:r>
          </a:p>
          <a:p>
            <a:pPr marL="0" indent="0">
              <a:buNone/>
            </a:pPr>
            <a:endParaRPr lang="en-US" dirty="0">
              <a:latin typeface="+mn-lt"/>
            </a:endParaRPr>
          </a:p>
          <a:p>
            <a:pPr marL="0" indent="0">
              <a:buNone/>
            </a:pPr>
            <a:r>
              <a:rPr lang="en-US" b="1" dirty="0">
                <a:latin typeface="+mn-lt"/>
              </a:rPr>
              <a:t>30% </a:t>
            </a:r>
            <a:r>
              <a:rPr lang="en-US" dirty="0">
                <a:latin typeface="+mn-lt"/>
              </a:rPr>
              <a:t>first receive incorrect psychiatric diagnosis</a:t>
            </a:r>
          </a:p>
          <a:p>
            <a:pPr marL="0" indent="0">
              <a:buNone/>
            </a:pPr>
            <a:endParaRPr lang="en-US" dirty="0">
              <a:latin typeface="+mn-lt"/>
            </a:endParaRPr>
          </a:p>
          <a:p>
            <a:pPr marL="0" indent="0">
              <a:buNone/>
            </a:pPr>
            <a:r>
              <a:rPr lang="en-US" dirty="0">
                <a:latin typeface="+mn-lt"/>
              </a:rPr>
              <a:t>Rare dementia brings unique &amp; complex challenges</a:t>
            </a:r>
          </a:p>
          <a:p>
            <a:pPr marL="0" indent="0">
              <a:buNone/>
            </a:pPr>
            <a:endParaRPr lang="en-US" dirty="0"/>
          </a:p>
        </p:txBody>
      </p:sp>
      <p:pic>
        <p:nvPicPr>
          <p:cNvPr id="6" name="Picture Placeholder 27" descr="A group of people in a square&#10;&#10;Description automatically generated with low confidence">
            <a:extLst>
              <a:ext uri="{FF2B5EF4-FFF2-40B4-BE49-F238E27FC236}">
                <a16:creationId xmlns:a16="http://schemas.microsoft.com/office/drawing/2014/main" id="{41C99C1A-BA2F-069C-3547-BA7B28B89A0B}"/>
              </a:ext>
            </a:extLst>
          </p:cNvPr>
          <p:cNvPicPr>
            <a:picLocks noGrp="1" noChangeAspect="1"/>
          </p:cNvPicPr>
          <p:nvPr>
            <p:ph type="pic" sz="quarter" idx="12"/>
          </p:nvPr>
        </p:nvPicPr>
        <p:blipFill>
          <a:blip r:embed="rId2"/>
          <a:srcRect t="1182" b="1182"/>
          <a:stretch>
            <a:fillRect/>
          </a:stretch>
        </p:blipFill>
        <p:spPr>
          <a:xfrm>
            <a:off x="6586776" y="1137158"/>
            <a:ext cx="5086112" cy="4966186"/>
          </a:xfrm>
        </p:spPr>
      </p:pic>
    </p:spTree>
    <p:extLst>
      <p:ext uri="{BB962C8B-B14F-4D97-AF65-F5344CB8AC3E}">
        <p14:creationId xmlns:p14="http://schemas.microsoft.com/office/powerpoint/2010/main" val="241976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7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a:ea typeface="Gadugi" panose="020B0502040204020203" pitchFamily="34" charset="0"/>
              </a:rPr>
              <a:t>Frontotemporal Dementia FTD</a:t>
            </a:r>
            <a:endParaRPr lang="en-GB" dirty="0">
              <a:ea typeface="Gadugi" panose="020B0502040204020203" pitchFamily="34" charset="0"/>
            </a:endParaRPr>
          </a:p>
        </p:txBody>
      </p:sp>
      <p:sp>
        <p:nvSpPr>
          <p:cNvPr id="2" name="Text Placeholder 1"/>
          <p:cNvSpPr>
            <a:spLocks noGrp="1"/>
          </p:cNvSpPr>
          <p:nvPr>
            <p:ph type="body" sz="quarter" idx="11"/>
          </p:nvPr>
        </p:nvSpPr>
        <p:spPr>
          <a:xfrm>
            <a:off x="395288" y="1450975"/>
            <a:ext cx="5502275" cy="4654192"/>
          </a:xfrm>
        </p:spPr>
        <p:txBody>
          <a:bodyPr/>
          <a:lstStyle/>
          <a:p>
            <a:r>
              <a:rPr lang="en-US" dirty="0"/>
              <a:t>Usually start to affect people in the 50’s and 60’s</a:t>
            </a:r>
          </a:p>
          <a:p>
            <a:endParaRPr lang="en-US" dirty="0"/>
          </a:p>
          <a:p>
            <a:r>
              <a:rPr lang="en-US" dirty="0" err="1"/>
              <a:t>Behaviour</a:t>
            </a:r>
            <a:r>
              <a:rPr lang="en-US" dirty="0"/>
              <a:t>    		</a:t>
            </a:r>
            <a:r>
              <a:rPr lang="en-US" dirty="0" err="1"/>
              <a:t>bvFTD</a:t>
            </a:r>
            <a:endParaRPr lang="en-US" dirty="0"/>
          </a:p>
          <a:p>
            <a:r>
              <a:rPr lang="en-US" dirty="0"/>
              <a:t>Communication    	PPA</a:t>
            </a:r>
          </a:p>
          <a:p>
            <a:r>
              <a:rPr lang="en-US" dirty="0"/>
              <a:t>Movement  		MND CDB SNP</a:t>
            </a:r>
          </a:p>
          <a:p>
            <a:r>
              <a:rPr lang="en-US" dirty="0"/>
              <a:t>  </a:t>
            </a:r>
            <a:endParaRPr lang="en-GB" dirty="0"/>
          </a:p>
        </p:txBody>
      </p:sp>
      <p:pic>
        <p:nvPicPr>
          <p:cNvPr id="7" name="Picture Placeholder 4" descr="https://ageing-better.org.uk/sites/default/files/styles/gallery_image/public/2021-01/RS8359__pp.jpg?itok=rlHRY_nE"/>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0694" r="10694"/>
          <a:stretch>
            <a:fillRect/>
          </a:stretch>
        </p:blipFill>
        <p:spPr bwMode="auto">
          <a:xfrm>
            <a:off x="6288088" y="1450975"/>
            <a:ext cx="5502275" cy="4654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62525" y="5515619"/>
            <a:ext cx="1325563" cy="646331"/>
          </a:xfrm>
          <a:prstGeom prst="rect">
            <a:avLst/>
          </a:prstGeom>
        </p:spPr>
        <p:txBody>
          <a:bodyPr wrap="square">
            <a:spAutoFit/>
          </a:bodyPr>
          <a:lstStyle/>
          <a:p>
            <a:r>
              <a:rPr lang="en-GB" sz="3600" u="sng" dirty="0">
                <a:solidFill>
                  <a:schemeClr val="accent1">
                    <a:lumMod val="50000"/>
                  </a:schemeClr>
                </a:solidFill>
                <a:hlinkClick r:id="rId3"/>
              </a:rPr>
              <a:t>FTD</a:t>
            </a:r>
            <a:r>
              <a:rPr lang="en-GB" u="sng" dirty="0"/>
              <a:t> </a:t>
            </a:r>
            <a:endParaRPr lang="en-GB" dirty="0"/>
          </a:p>
        </p:txBody>
      </p:sp>
      <p:sp>
        <p:nvSpPr>
          <p:cNvPr id="3" name="Rectangle 2"/>
          <p:cNvSpPr/>
          <p:nvPr/>
        </p:nvSpPr>
        <p:spPr>
          <a:xfrm>
            <a:off x="382751" y="4684622"/>
            <a:ext cx="5807706" cy="830997"/>
          </a:xfrm>
          <a:prstGeom prst="rect">
            <a:avLst/>
          </a:prstGeom>
        </p:spPr>
        <p:txBody>
          <a:bodyPr wrap="square">
            <a:spAutoFit/>
          </a:bodyPr>
          <a:lstStyle/>
          <a:p>
            <a:pPr>
              <a:lnSpc>
                <a:spcPct val="100000"/>
              </a:lnSpc>
            </a:pPr>
            <a:r>
              <a:rPr lang="en-US" sz="2400" b="1" dirty="0" err="1"/>
              <a:t>fFTD</a:t>
            </a:r>
            <a:r>
              <a:rPr lang="en-US" sz="2400" b="1" dirty="0"/>
              <a:t> </a:t>
            </a:r>
          </a:p>
          <a:p>
            <a:pPr>
              <a:lnSpc>
                <a:spcPct val="100000"/>
              </a:lnSpc>
            </a:pPr>
            <a:r>
              <a:rPr lang="en-US" sz="2400" dirty="0"/>
              <a:t>Roughly </a:t>
            </a:r>
            <a:r>
              <a:rPr lang="en-US" sz="2400" b="1" dirty="0">
                <a:solidFill>
                  <a:srgbClr val="007178"/>
                </a:solidFill>
              </a:rPr>
              <a:t>20-40%</a:t>
            </a:r>
            <a:r>
              <a:rPr lang="en-US" sz="2400" dirty="0"/>
              <a:t> inherited</a:t>
            </a:r>
            <a:endParaRPr lang="en-GB" sz="2400" dirty="0"/>
          </a:p>
        </p:txBody>
      </p:sp>
    </p:spTree>
    <p:extLst>
      <p:ext uri="{BB962C8B-B14F-4D97-AF65-F5344CB8AC3E}">
        <p14:creationId xmlns:p14="http://schemas.microsoft.com/office/powerpoint/2010/main" val="58279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a:ea typeface="Gadugi" panose="020B0502040204020203" pitchFamily="34" charset="0"/>
              </a:rPr>
              <a:t>Primary Progressive Aphasia</a:t>
            </a:r>
            <a:endParaRPr lang="en-GB" dirty="0">
              <a:ea typeface="Gadugi" panose="020B0502040204020203" pitchFamily="34" charset="0"/>
            </a:endParaRPr>
          </a:p>
        </p:txBody>
      </p:sp>
      <p:sp>
        <p:nvSpPr>
          <p:cNvPr id="2" name="Text Placeholder 1"/>
          <p:cNvSpPr>
            <a:spLocks noGrp="1"/>
          </p:cNvSpPr>
          <p:nvPr>
            <p:ph type="body" sz="quarter" idx="11"/>
          </p:nvPr>
        </p:nvSpPr>
        <p:spPr/>
        <p:txBody>
          <a:bodyPr/>
          <a:lstStyle/>
          <a:p>
            <a:endParaRPr lang="en-US" dirty="0"/>
          </a:p>
          <a:p>
            <a:r>
              <a:rPr lang="en-US" dirty="0"/>
              <a:t>Semantic Dementia 		SD</a:t>
            </a:r>
          </a:p>
          <a:p>
            <a:endParaRPr lang="en-US" dirty="0"/>
          </a:p>
          <a:p>
            <a:r>
              <a:rPr lang="en-US" dirty="0"/>
              <a:t>Progressive Non-fluent Aphasia    PNFA</a:t>
            </a:r>
          </a:p>
          <a:p>
            <a:endParaRPr lang="en-US" dirty="0"/>
          </a:p>
          <a:p>
            <a:r>
              <a:rPr lang="en-US" dirty="0" err="1"/>
              <a:t>Logopenic</a:t>
            </a:r>
            <a:r>
              <a:rPr lang="en-US" dirty="0"/>
              <a:t> Dementia		LPA</a:t>
            </a:r>
          </a:p>
        </p:txBody>
      </p:sp>
      <p:sp>
        <p:nvSpPr>
          <p:cNvPr id="7" name="Rectangle 6"/>
          <p:cNvSpPr/>
          <p:nvPr/>
        </p:nvSpPr>
        <p:spPr>
          <a:xfrm>
            <a:off x="4987189" y="5508034"/>
            <a:ext cx="1300899" cy="646331"/>
          </a:xfrm>
          <a:prstGeom prst="rect">
            <a:avLst/>
          </a:prstGeom>
        </p:spPr>
        <p:txBody>
          <a:bodyPr wrap="square">
            <a:spAutoFit/>
          </a:bodyPr>
          <a:lstStyle/>
          <a:p>
            <a:r>
              <a:rPr lang="en-GB" sz="3600" u="sng" dirty="0">
                <a:hlinkClick r:id="rId2"/>
              </a:rPr>
              <a:t>PPA</a:t>
            </a:r>
            <a:endParaRPr lang="en-GB" sz="3600" dirty="0"/>
          </a:p>
        </p:txBody>
      </p:sp>
      <p:sp>
        <p:nvSpPr>
          <p:cNvPr id="3" name="Rectangle 2"/>
          <p:cNvSpPr/>
          <p:nvPr/>
        </p:nvSpPr>
        <p:spPr>
          <a:xfrm>
            <a:off x="274103" y="5046369"/>
            <a:ext cx="5623460" cy="461665"/>
          </a:xfrm>
          <a:prstGeom prst="rect">
            <a:avLst/>
          </a:prstGeom>
        </p:spPr>
        <p:txBody>
          <a:bodyPr wrap="square">
            <a:spAutoFit/>
          </a:bodyPr>
          <a:lstStyle/>
          <a:p>
            <a:pPr>
              <a:lnSpc>
                <a:spcPct val="100000"/>
              </a:lnSpc>
            </a:pPr>
            <a:r>
              <a:rPr lang="en-GB" sz="2400" dirty="0"/>
              <a:t>PPA </a:t>
            </a:r>
            <a:r>
              <a:rPr lang="en-GB" sz="2400" b="1" dirty="0">
                <a:solidFill>
                  <a:srgbClr val="007178"/>
                </a:solidFill>
              </a:rPr>
              <a:t>much less likely </a:t>
            </a:r>
            <a:r>
              <a:rPr lang="en-GB" sz="2400" dirty="0"/>
              <a:t>to be familial</a:t>
            </a:r>
            <a:endParaRPr lang="en-US" sz="2400" dirty="0"/>
          </a:p>
        </p:txBody>
      </p:sp>
      <p:pic>
        <p:nvPicPr>
          <p:cNvPr id="9" name="Picture 2" descr="https://ageing-better.org.uk/sites/default/files/styles/gallery_image/public/2021-01/RS8166.jpg?itok=UUz4Sq3c"/>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0596" r="105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8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a:t>Posterior Cortical Atrophy PCA</a:t>
            </a:r>
            <a:endParaRPr lang="en-GB" dirty="0">
              <a:ea typeface="Gadugi" panose="020B0502040204020203" pitchFamily="34" charset="0"/>
            </a:endParaRPr>
          </a:p>
        </p:txBody>
      </p:sp>
      <p:sp>
        <p:nvSpPr>
          <p:cNvPr id="9" name="Text Placeholder 8">
            <a:extLst>
              <a:ext uri="{FF2B5EF4-FFF2-40B4-BE49-F238E27FC236}">
                <a16:creationId xmlns:a16="http://schemas.microsoft.com/office/drawing/2014/main" id="{A8B8EAD6-2DD1-4B3A-12EE-6FD9909954EA}"/>
              </a:ext>
            </a:extLst>
          </p:cNvPr>
          <p:cNvSpPr>
            <a:spLocks noGrp="1"/>
          </p:cNvSpPr>
          <p:nvPr>
            <p:ph type="body" sz="quarter" idx="11"/>
          </p:nvPr>
        </p:nvSpPr>
        <p:spPr>
          <a:xfrm>
            <a:off x="395289" y="1340105"/>
            <a:ext cx="6468220" cy="4763728"/>
          </a:xfrm>
        </p:spPr>
        <p:txBody>
          <a:bodyPr/>
          <a:lstStyle/>
          <a:p>
            <a:endParaRPr lang="en-US" dirty="0"/>
          </a:p>
          <a:p>
            <a:r>
              <a:rPr lang="en-US" dirty="0"/>
              <a:t>Progressive Visual and spatial Impairment in absence of eye changes </a:t>
            </a:r>
          </a:p>
          <a:p>
            <a:endParaRPr lang="en-US" dirty="0"/>
          </a:p>
          <a:p>
            <a:r>
              <a:rPr lang="en-US" dirty="0"/>
              <a:t>Usually occurs in people 50’s or 60’s</a:t>
            </a:r>
          </a:p>
          <a:p>
            <a:endParaRPr lang="en-US" dirty="0"/>
          </a:p>
          <a:p>
            <a:r>
              <a:rPr lang="en-US" dirty="0"/>
              <a:t>Problems with seeing things and knowing where things are </a:t>
            </a:r>
          </a:p>
          <a:p>
            <a:endParaRPr lang="en-US" dirty="0"/>
          </a:p>
        </p:txBody>
      </p:sp>
      <p:sp>
        <p:nvSpPr>
          <p:cNvPr id="7" name="Rectangle 6"/>
          <p:cNvSpPr/>
          <p:nvPr/>
        </p:nvSpPr>
        <p:spPr>
          <a:xfrm>
            <a:off x="5648904" y="5599337"/>
            <a:ext cx="1214605" cy="646331"/>
          </a:xfrm>
          <a:prstGeom prst="rect">
            <a:avLst/>
          </a:prstGeom>
        </p:spPr>
        <p:txBody>
          <a:bodyPr wrap="square">
            <a:spAutoFit/>
          </a:bodyPr>
          <a:lstStyle/>
          <a:p>
            <a:r>
              <a:rPr lang="en-GB" sz="3600" u="sng" dirty="0">
                <a:hlinkClick r:id="rId2"/>
              </a:rPr>
              <a:t>PCA</a:t>
            </a:r>
            <a:endParaRPr lang="en-GB" sz="3600" u="sng" dirty="0"/>
          </a:p>
        </p:txBody>
      </p:sp>
      <p:pic>
        <p:nvPicPr>
          <p:cNvPr id="10" name="Picture 2" descr="https://ageing-better.org.uk/sites/default/files/styles/gallery_image/public/2022-06/RS12251_DSC02423-pp%20%281%29.jpg?itok=HKpqFV-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059" y="1450781"/>
            <a:ext cx="4978747" cy="46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9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err="1">
                <a:ea typeface="Gadugi" panose="020B0502040204020203" pitchFamily="34" charset="0"/>
              </a:rPr>
              <a:t>Lewy</a:t>
            </a:r>
            <a:r>
              <a:rPr lang="en-US" dirty="0">
                <a:ea typeface="Gadugi" panose="020B0502040204020203" pitchFamily="34" charset="0"/>
              </a:rPr>
              <a:t> Body Dementia</a:t>
            </a:r>
            <a:endParaRPr lang="en-GB" dirty="0">
              <a:ea typeface="Gadugi" panose="020B0502040204020203" pitchFamily="34" charset="0"/>
            </a:endParaRPr>
          </a:p>
        </p:txBody>
      </p:sp>
      <p:sp>
        <p:nvSpPr>
          <p:cNvPr id="2" name="Text Placeholder 1"/>
          <p:cNvSpPr>
            <a:spLocks noGrp="1"/>
          </p:cNvSpPr>
          <p:nvPr>
            <p:ph type="body" sz="quarter" idx="11"/>
          </p:nvPr>
        </p:nvSpPr>
        <p:spPr/>
        <p:txBody>
          <a:bodyPr/>
          <a:lstStyle/>
          <a:p>
            <a:r>
              <a:rPr lang="en-US" b="1" dirty="0"/>
              <a:t>10-15%  </a:t>
            </a:r>
            <a:r>
              <a:rPr lang="en-US" dirty="0"/>
              <a:t>(app 100,000 UK)</a:t>
            </a:r>
          </a:p>
          <a:p>
            <a:r>
              <a:rPr lang="en-US" dirty="0"/>
              <a:t>May have problems staying alert &amp; sleep</a:t>
            </a:r>
          </a:p>
          <a:p>
            <a:r>
              <a:rPr lang="en-US" dirty="0"/>
              <a:t>Hallucinations &amp; delusions</a:t>
            </a:r>
          </a:p>
          <a:p>
            <a:r>
              <a:rPr lang="en-US" dirty="0"/>
              <a:t>May have fluctuating problems with thinking and memory </a:t>
            </a:r>
          </a:p>
          <a:p>
            <a:r>
              <a:rPr lang="en-US" dirty="0"/>
              <a:t>May have problems with movements and falls</a:t>
            </a:r>
          </a:p>
          <a:p>
            <a:r>
              <a:rPr lang="en-US" dirty="0"/>
              <a:t>Changes from one moment to another</a:t>
            </a:r>
          </a:p>
        </p:txBody>
      </p:sp>
      <p:pic>
        <p:nvPicPr>
          <p:cNvPr id="5" name="Picture 2" descr="Man in White Shirt Covering His Face">
            <a:extLst>
              <a:ext uri="{FF2B5EF4-FFF2-40B4-BE49-F238E27FC236}">
                <a16:creationId xmlns:a16="http://schemas.microsoft.com/office/drawing/2014/main" id="{08B84560-FE42-448C-B70E-382A87D04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590" y="1972673"/>
            <a:ext cx="4329830" cy="3537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n in White Shirt Covering His Face">
            <a:extLst>
              <a:ext uri="{FF2B5EF4-FFF2-40B4-BE49-F238E27FC236}">
                <a16:creationId xmlns:a16="http://schemas.microsoft.com/office/drawing/2014/main" id="{08B84560-FE42-448C-B70E-382A87D042B4}"/>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5670" r="567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4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a:t>Young Onset Alzheimer’s Disease YOAD </a:t>
            </a:r>
            <a:endParaRPr lang="en-GB" dirty="0">
              <a:ea typeface="Gadugi" panose="020B0502040204020203" pitchFamily="34" charset="0"/>
            </a:endParaRPr>
          </a:p>
        </p:txBody>
      </p:sp>
      <p:sp>
        <p:nvSpPr>
          <p:cNvPr id="2" name="Text Placeholder 1"/>
          <p:cNvSpPr>
            <a:spLocks noGrp="1"/>
          </p:cNvSpPr>
          <p:nvPr>
            <p:ph type="body" sz="quarter" idx="11"/>
          </p:nvPr>
        </p:nvSpPr>
        <p:spPr>
          <a:xfrm>
            <a:off x="482103" y="1288436"/>
            <a:ext cx="5502275" cy="4763728"/>
          </a:xfrm>
        </p:spPr>
        <p:txBody>
          <a:bodyPr/>
          <a:lstStyle/>
          <a:p>
            <a:pPr>
              <a:lnSpc>
                <a:spcPct val="100000"/>
              </a:lnSpc>
              <a:spcBef>
                <a:spcPts val="400"/>
              </a:spcBef>
            </a:pPr>
            <a:r>
              <a:rPr lang="en-GB" dirty="0"/>
              <a:t>Around </a:t>
            </a:r>
            <a:r>
              <a:rPr lang="en-GB" b="1" dirty="0"/>
              <a:t>5% </a:t>
            </a:r>
            <a:r>
              <a:rPr lang="en-GB" dirty="0"/>
              <a:t>of people with Alzheimer’s Disease are under 65</a:t>
            </a:r>
          </a:p>
          <a:p>
            <a:pPr>
              <a:lnSpc>
                <a:spcPct val="100000"/>
              </a:lnSpc>
              <a:spcBef>
                <a:spcPts val="400"/>
              </a:spcBef>
            </a:pPr>
            <a:endParaRPr lang="en-GB" dirty="0"/>
          </a:p>
          <a:p>
            <a:pPr>
              <a:lnSpc>
                <a:spcPct val="100000"/>
              </a:lnSpc>
              <a:spcBef>
                <a:spcPts val="400"/>
              </a:spcBef>
            </a:pPr>
            <a:r>
              <a:rPr lang="en-GB" dirty="0"/>
              <a:t>Usually 40s, 50s &amp; early 60s</a:t>
            </a:r>
          </a:p>
          <a:p>
            <a:pPr>
              <a:lnSpc>
                <a:spcPct val="100000"/>
              </a:lnSpc>
              <a:spcBef>
                <a:spcPts val="400"/>
              </a:spcBef>
            </a:pPr>
            <a:endParaRPr lang="en-GB" dirty="0"/>
          </a:p>
          <a:p>
            <a:pPr>
              <a:lnSpc>
                <a:spcPct val="100000"/>
              </a:lnSpc>
              <a:spcBef>
                <a:spcPts val="400"/>
              </a:spcBef>
            </a:pPr>
            <a:r>
              <a:rPr lang="en-GB" dirty="0"/>
              <a:t>Often still working, physically fit &amp; may have dependent children or parents at home</a:t>
            </a:r>
          </a:p>
          <a:p>
            <a:pPr>
              <a:lnSpc>
                <a:spcPct val="100000"/>
              </a:lnSpc>
              <a:spcBef>
                <a:spcPts val="400"/>
              </a:spcBef>
            </a:pPr>
            <a:endParaRPr lang="en-GB" dirty="0"/>
          </a:p>
          <a:p>
            <a:pPr>
              <a:lnSpc>
                <a:spcPct val="100000"/>
              </a:lnSpc>
              <a:spcBef>
                <a:spcPts val="400"/>
              </a:spcBef>
            </a:pPr>
            <a:r>
              <a:rPr lang="en-GB" dirty="0"/>
              <a:t>Likely to have major financial commitments</a:t>
            </a:r>
          </a:p>
          <a:p>
            <a:endParaRPr lang="en-GB" dirty="0"/>
          </a:p>
        </p:txBody>
      </p:sp>
      <p:pic>
        <p:nvPicPr>
          <p:cNvPr id="11" name="Picture 2" descr="https://ageing-better.org.uk/sites/default/files/styles/gallery_image/public/2021-01/RS5907.jpg?itok=AUy4L8GZ"/>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6458" r="64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9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8E23AE-17B4-C311-7D8D-8CCA503D4AF5}"/>
              </a:ext>
            </a:extLst>
          </p:cNvPr>
          <p:cNvSpPr>
            <a:spLocks noGrp="1"/>
          </p:cNvSpPr>
          <p:nvPr>
            <p:ph type="body" sz="quarter" idx="10"/>
          </p:nvPr>
        </p:nvSpPr>
        <p:spPr/>
        <p:txBody>
          <a:bodyPr/>
          <a:lstStyle/>
          <a:p>
            <a:pPr algn="ctr"/>
            <a:r>
              <a:rPr lang="en-US" dirty="0"/>
              <a:t>Familial Alzheimer’s Disease FAD </a:t>
            </a:r>
            <a:endParaRPr lang="en-GB" dirty="0">
              <a:ea typeface="Gadugi" panose="020B0502040204020203" pitchFamily="34" charset="0"/>
            </a:endParaRPr>
          </a:p>
        </p:txBody>
      </p:sp>
      <p:sp>
        <p:nvSpPr>
          <p:cNvPr id="2" name="Text Placeholder 1"/>
          <p:cNvSpPr>
            <a:spLocks noGrp="1"/>
          </p:cNvSpPr>
          <p:nvPr>
            <p:ph type="body" sz="quarter" idx="11"/>
          </p:nvPr>
        </p:nvSpPr>
        <p:spPr>
          <a:xfrm>
            <a:off x="395289" y="1443209"/>
            <a:ext cx="5939410" cy="4411146"/>
          </a:xfrm>
        </p:spPr>
        <p:txBody>
          <a:bodyPr/>
          <a:lstStyle/>
          <a:p>
            <a:r>
              <a:rPr lang="en-GB" dirty="0"/>
              <a:t>Accounts for </a:t>
            </a:r>
            <a:r>
              <a:rPr lang="en-GB" b="1" dirty="0"/>
              <a:t>less than 1% </a:t>
            </a:r>
            <a:r>
              <a:rPr lang="en-GB" dirty="0"/>
              <a:t>of all cases of AD</a:t>
            </a:r>
          </a:p>
          <a:p>
            <a:endParaRPr lang="en-GB" dirty="0"/>
          </a:p>
          <a:p>
            <a:r>
              <a:rPr lang="en-GB" dirty="0"/>
              <a:t>Usually strong family history</a:t>
            </a:r>
          </a:p>
          <a:p>
            <a:endParaRPr lang="en-GB" dirty="0"/>
          </a:p>
          <a:p>
            <a:r>
              <a:rPr lang="en-US" dirty="0"/>
              <a:t>Each child is at 50% risk of inheriting gene –  near certainty that if you inherit faulty gene, you will develop</a:t>
            </a:r>
            <a:endParaRPr lang="en-GB" dirty="0"/>
          </a:p>
          <a:p>
            <a:endParaRPr lang="en-GB" sz="2000" dirty="0"/>
          </a:p>
        </p:txBody>
      </p:sp>
      <p:pic>
        <p:nvPicPr>
          <p:cNvPr id="6" name="Picture 2" descr="https://ageing-better.org.uk/sites/default/files/styles/gallery_image/public/2021-01/RS7724.jpg?itok=m4VyEUgT"/>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0596" r="10596"/>
          <a:stretch>
            <a:fillRect/>
          </a:stretch>
        </p:blipFill>
        <p:spPr bwMode="auto">
          <a:xfrm>
            <a:off x="6576016" y="1443209"/>
            <a:ext cx="5214540" cy="44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53650"/>
      </p:ext>
    </p:extLst>
  </p:cSld>
  <p:clrMapOvr>
    <a:masterClrMapping/>
  </p:clrMapOvr>
</p:sld>
</file>

<file path=ppt/theme/theme1.xml><?xml version="1.0" encoding="utf-8"?>
<a:theme xmlns:a="http://schemas.openxmlformats.org/drawingml/2006/main" name="MAIN RDS">
  <a:themeElements>
    <a:clrScheme name="RDS - RGB">
      <a:dk1>
        <a:srgbClr val="000000"/>
      </a:dk1>
      <a:lt1>
        <a:srgbClr val="FFFFFF"/>
      </a:lt1>
      <a:dk2>
        <a:srgbClr val="7B328A"/>
      </a:dk2>
      <a:lt2>
        <a:srgbClr val="FFFFFF"/>
      </a:lt2>
      <a:accent1>
        <a:srgbClr val="0082CB"/>
      </a:accent1>
      <a:accent2>
        <a:srgbClr val="2AD2C5"/>
      </a:accent2>
      <a:accent3>
        <a:srgbClr val="DB666D"/>
      </a:accent3>
      <a:accent4>
        <a:srgbClr val="E1914F"/>
      </a:accent4>
      <a:accent5>
        <a:srgbClr val="992453"/>
      </a:accent5>
      <a:accent6>
        <a:srgbClr val="53A62F"/>
      </a:accent6>
      <a:hlink>
        <a:srgbClr val="00707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S PP template V1" id="{31D59B23-AAC8-0640-A6E1-C16250143772}" vid="{99E1EA3A-01AA-A24C-A394-6707CBCF87EF}"/>
    </a:ext>
  </a:extLst>
</a:theme>
</file>

<file path=ppt/theme/theme2.xml><?xml version="1.0" encoding="utf-8"?>
<a:theme xmlns:a="http://schemas.openxmlformats.org/drawingml/2006/main" name="RDS slides">
  <a:themeElements>
    <a:clrScheme name="RDS - RGB">
      <a:dk1>
        <a:srgbClr val="000000"/>
      </a:dk1>
      <a:lt1>
        <a:srgbClr val="FFFFFF"/>
      </a:lt1>
      <a:dk2>
        <a:srgbClr val="7B328A"/>
      </a:dk2>
      <a:lt2>
        <a:srgbClr val="FFFFFF"/>
      </a:lt2>
      <a:accent1>
        <a:srgbClr val="0082CB"/>
      </a:accent1>
      <a:accent2>
        <a:srgbClr val="2AD2C5"/>
      </a:accent2>
      <a:accent3>
        <a:srgbClr val="DB666D"/>
      </a:accent3>
      <a:accent4>
        <a:srgbClr val="E1914F"/>
      </a:accent4>
      <a:accent5>
        <a:srgbClr val="992453"/>
      </a:accent5>
      <a:accent6>
        <a:srgbClr val="53A62F"/>
      </a:accent6>
      <a:hlink>
        <a:srgbClr val="00707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S PP template V1" id="{31D59B23-AAC8-0640-A6E1-C16250143772}" vid="{3547CFD9-27F1-B249-8011-CD521BC068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19" ma:contentTypeDescription="Create a new document." ma:contentTypeScope="" ma:versionID="0029d1c8254a05e557db423190cb9274">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9a1a1b6e1d7986f45178bd551042afa9"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24d292ad-1d7b-47bb-988d-0421f47b48dd">
      <Terms xmlns="http://schemas.microsoft.com/office/infopath/2007/PartnerControls"/>
    </lcf76f155ced4ddcb4097134ff3c332f>
    <TaxCatchAll xmlns="66dc577f-7463-49c1-b6b4-ba31d4c27bbb"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6DFFA-B24F-41D1-9928-3300E18D4836}"/>
</file>

<file path=customXml/itemProps2.xml><?xml version="1.0" encoding="utf-8"?>
<ds:datastoreItem xmlns:ds="http://schemas.openxmlformats.org/officeDocument/2006/customXml" ds:itemID="{4C96DC07-510C-4C20-AB91-52416FF66C4D}">
  <ds:schemaRefs>
    <ds:schemaRef ds:uri="5bd5bb24-ac83-4069-a78a-3666eac036bf"/>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ccdc4fd-e2e9-42db-9755-4e6ca9086cac"/>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7B725F2-42A4-4221-94DE-7DF3C088AB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435</Words>
  <Application>Microsoft Office PowerPoint</Application>
  <PresentationFormat>Widescreen</PresentationFormat>
  <Paragraphs>82</Paragraphs>
  <Slides>15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Wingdings</vt:lpstr>
      <vt:lpstr>MAIN RDS</vt:lpstr>
      <vt:lpstr>RDS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Grubb</dc:creator>
  <cp:lastModifiedBy>Phayza Fudlalla</cp:lastModifiedBy>
  <cp:revision>63</cp:revision>
  <dcterms:created xsi:type="dcterms:W3CDTF">2023-03-14T14:31:54Z</dcterms:created>
  <dcterms:modified xsi:type="dcterms:W3CDTF">2023-12-12T16:05:00Z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0x010100860359177128AA4094B684039A77F925</vt:lpwstr>
  </property>
</Properties>
</file>