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3" r:id="rId7"/>
    <p:sldId id="258" r:id="rId8"/>
    <p:sldId id="264" r:id="rId9"/>
    <p:sldId id="259" r:id="rId10"/>
    <p:sldId id="261" r:id="rId11"/>
    <p:sldId id="265" r:id="rId12"/>
    <p:sldId id="266" r:id="rId13"/>
    <p:sldId id="260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142D0C-8948-455C-B87E-A8A92A103D00}" v="14" dt="2025-02-04T10:53:15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9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fsika Thalassis" userId="5ac47f05-5202-4370-ba3d-a064c6c4b78b" providerId="ADAL" clId="{CE142D0C-8948-455C-B87E-A8A92A103D00}"/>
    <pc:docChg chg="custSel addSld modSld">
      <pc:chgData name="Nafsika Thalassis" userId="5ac47f05-5202-4370-ba3d-a064c6c4b78b" providerId="ADAL" clId="{CE142D0C-8948-455C-B87E-A8A92A103D00}" dt="2025-02-04T10:55:15.287" v="405" actId="20577"/>
      <pc:docMkLst>
        <pc:docMk/>
      </pc:docMkLst>
      <pc:sldChg chg="modSp mod">
        <pc:chgData name="Nafsika Thalassis" userId="5ac47f05-5202-4370-ba3d-a064c6c4b78b" providerId="ADAL" clId="{CE142D0C-8948-455C-B87E-A8A92A103D00}" dt="2025-02-04T10:54:52.868" v="404" actId="20577"/>
        <pc:sldMkLst>
          <pc:docMk/>
          <pc:sldMk cId="2207111940" sldId="257"/>
        </pc:sldMkLst>
        <pc:spChg chg="mod">
          <ac:chgData name="Nafsika Thalassis" userId="5ac47f05-5202-4370-ba3d-a064c6c4b78b" providerId="ADAL" clId="{CE142D0C-8948-455C-B87E-A8A92A103D00}" dt="2025-02-04T10:54:52.868" v="404" actId="20577"/>
          <ac:spMkLst>
            <pc:docMk/>
            <pc:sldMk cId="2207111940" sldId="257"/>
            <ac:spMk id="3" creationId="{132BB14C-6AB8-538A-954C-BC7660E85F60}"/>
          </ac:spMkLst>
        </pc:spChg>
      </pc:sldChg>
      <pc:sldChg chg="modSp mod">
        <pc:chgData name="Nafsika Thalassis" userId="5ac47f05-5202-4370-ba3d-a064c6c4b78b" providerId="ADAL" clId="{CE142D0C-8948-455C-B87E-A8A92A103D00}" dt="2025-02-04T09:45:21.643" v="61" actId="20577"/>
        <pc:sldMkLst>
          <pc:docMk/>
          <pc:sldMk cId="2998133155" sldId="258"/>
        </pc:sldMkLst>
        <pc:spChg chg="mod">
          <ac:chgData name="Nafsika Thalassis" userId="5ac47f05-5202-4370-ba3d-a064c6c4b78b" providerId="ADAL" clId="{CE142D0C-8948-455C-B87E-A8A92A103D00}" dt="2025-02-04T09:45:21.643" v="61" actId="20577"/>
          <ac:spMkLst>
            <pc:docMk/>
            <pc:sldMk cId="2998133155" sldId="258"/>
            <ac:spMk id="3" creationId="{BE733963-9858-4E6F-D942-C6D7079B94AC}"/>
          </ac:spMkLst>
        </pc:spChg>
      </pc:sldChg>
      <pc:sldChg chg="modSp add mod">
        <pc:chgData name="Nafsika Thalassis" userId="5ac47f05-5202-4370-ba3d-a064c6c4b78b" providerId="ADAL" clId="{CE142D0C-8948-455C-B87E-A8A92A103D00}" dt="2025-02-04T10:55:15.287" v="405" actId="20577"/>
        <pc:sldMkLst>
          <pc:docMk/>
          <pc:sldMk cId="803018450" sldId="263"/>
        </pc:sldMkLst>
        <pc:spChg chg="mod">
          <ac:chgData name="Nafsika Thalassis" userId="5ac47f05-5202-4370-ba3d-a064c6c4b78b" providerId="ADAL" clId="{CE142D0C-8948-455C-B87E-A8A92A103D00}" dt="2025-02-04T09:42:17.674" v="18" actId="20577"/>
          <ac:spMkLst>
            <pc:docMk/>
            <pc:sldMk cId="803018450" sldId="263"/>
            <ac:spMk id="2" creationId="{74152C7D-C457-5055-6DA1-63A7CB1EB1B3}"/>
          </ac:spMkLst>
        </pc:spChg>
        <pc:spChg chg="mod">
          <ac:chgData name="Nafsika Thalassis" userId="5ac47f05-5202-4370-ba3d-a064c6c4b78b" providerId="ADAL" clId="{CE142D0C-8948-455C-B87E-A8A92A103D00}" dt="2025-02-04T10:55:15.287" v="405" actId="20577"/>
          <ac:spMkLst>
            <pc:docMk/>
            <pc:sldMk cId="803018450" sldId="263"/>
            <ac:spMk id="3" creationId="{99505C7C-FF25-FF10-A8F9-6067F596B3FB}"/>
          </ac:spMkLst>
        </pc:spChg>
      </pc:sldChg>
      <pc:sldChg chg="addSp delSp modSp add mod">
        <pc:chgData name="Nafsika Thalassis" userId="5ac47f05-5202-4370-ba3d-a064c6c4b78b" providerId="ADAL" clId="{CE142D0C-8948-455C-B87E-A8A92A103D00}" dt="2025-02-04T10:13:04.867" v="387" actId="14100"/>
        <pc:sldMkLst>
          <pc:docMk/>
          <pc:sldMk cId="3733849258" sldId="264"/>
        </pc:sldMkLst>
        <pc:spChg chg="mod">
          <ac:chgData name="Nafsika Thalassis" userId="5ac47f05-5202-4370-ba3d-a064c6c4b78b" providerId="ADAL" clId="{CE142D0C-8948-455C-B87E-A8A92A103D00}" dt="2025-02-04T10:11:48.938" v="377" actId="20577"/>
          <ac:spMkLst>
            <pc:docMk/>
            <pc:sldMk cId="3733849258" sldId="264"/>
            <ac:spMk id="2" creationId="{F4A7235D-D459-EF57-8788-E122B3F606F1}"/>
          </ac:spMkLst>
        </pc:spChg>
        <pc:spChg chg="del mod">
          <ac:chgData name="Nafsika Thalassis" userId="5ac47f05-5202-4370-ba3d-a064c6c4b78b" providerId="ADAL" clId="{CE142D0C-8948-455C-B87E-A8A92A103D00}" dt="2025-02-04T10:12:50.676" v="384"/>
          <ac:spMkLst>
            <pc:docMk/>
            <pc:sldMk cId="3733849258" sldId="264"/>
            <ac:spMk id="3" creationId="{2D89A20B-5C3D-7D2A-D334-55CB734C37B1}"/>
          </ac:spMkLst>
        </pc:spChg>
        <pc:spChg chg="add">
          <ac:chgData name="Nafsika Thalassis" userId="5ac47f05-5202-4370-ba3d-a064c6c4b78b" providerId="ADAL" clId="{CE142D0C-8948-455C-B87E-A8A92A103D00}" dt="2025-02-04T10:11:34.536" v="359"/>
          <ac:spMkLst>
            <pc:docMk/>
            <pc:sldMk cId="3733849258" sldId="264"/>
            <ac:spMk id="4" creationId="{0861AD39-7B00-9669-3A49-90D7B4C35396}"/>
          </ac:spMkLst>
        </pc:spChg>
        <pc:spChg chg="add">
          <ac:chgData name="Nafsika Thalassis" userId="5ac47f05-5202-4370-ba3d-a064c6c4b78b" providerId="ADAL" clId="{CE142D0C-8948-455C-B87E-A8A92A103D00}" dt="2025-02-04T10:11:34.536" v="359"/>
          <ac:spMkLst>
            <pc:docMk/>
            <pc:sldMk cId="3733849258" sldId="264"/>
            <ac:spMk id="5" creationId="{6C9608CC-B771-8566-F78A-AB60A0303D49}"/>
          </ac:spMkLst>
        </pc:spChg>
        <pc:graphicFrameChg chg="add mod modGraphic">
          <ac:chgData name="Nafsika Thalassis" userId="5ac47f05-5202-4370-ba3d-a064c6c4b78b" providerId="ADAL" clId="{CE142D0C-8948-455C-B87E-A8A92A103D00}" dt="2025-02-04T10:13:04.867" v="387" actId="14100"/>
          <ac:graphicFrameMkLst>
            <pc:docMk/>
            <pc:sldMk cId="3733849258" sldId="264"/>
            <ac:graphicFrameMk id="6" creationId="{637EB9C8-A36C-9CE0-80DC-8632607CD337}"/>
          </ac:graphicFrameMkLst>
        </pc:graphicFrameChg>
        <pc:picChg chg="add mod">
          <ac:chgData name="Nafsika Thalassis" userId="5ac47f05-5202-4370-ba3d-a064c6c4b78b" providerId="ADAL" clId="{CE142D0C-8948-455C-B87E-A8A92A103D00}" dt="2025-02-04T10:12:16.677" v="381" actId="1076"/>
          <ac:picMkLst>
            <pc:docMk/>
            <pc:sldMk cId="3733849258" sldId="264"/>
            <ac:picMk id="1025" creationId="{18962BF3-7841-C951-DA0D-6A364967D7D3}"/>
          </ac:picMkLst>
        </pc:picChg>
      </pc:sldChg>
      <pc:sldChg chg="addSp modSp new mod setBg">
        <pc:chgData name="Nafsika Thalassis" userId="5ac47f05-5202-4370-ba3d-a064c6c4b78b" providerId="ADAL" clId="{CE142D0C-8948-455C-B87E-A8A92A103D00}" dt="2025-02-04T10:39:29.481" v="395" actId="255"/>
        <pc:sldMkLst>
          <pc:docMk/>
          <pc:sldMk cId="1168892438" sldId="265"/>
        </pc:sldMkLst>
        <pc:graphicFrameChg chg="add mod">
          <ac:chgData name="Nafsika Thalassis" userId="5ac47f05-5202-4370-ba3d-a064c6c4b78b" providerId="ADAL" clId="{CE142D0C-8948-455C-B87E-A8A92A103D00}" dt="2025-02-04T10:39:29.481" v="395" actId="255"/>
          <ac:graphicFrameMkLst>
            <pc:docMk/>
            <pc:sldMk cId="1168892438" sldId="265"/>
            <ac:graphicFrameMk id="2" creationId="{73836EDC-4D16-C465-9E28-E457838941DC}"/>
          </ac:graphicFrameMkLst>
        </pc:graphicFrameChg>
      </pc:sldChg>
      <pc:sldChg chg="addSp modSp new mod setBg">
        <pc:chgData name="Nafsika Thalassis" userId="5ac47f05-5202-4370-ba3d-a064c6c4b78b" providerId="ADAL" clId="{CE142D0C-8948-455C-B87E-A8A92A103D00}" dt="2025-02-04T10:52:32.542" v="400" actId="27918"/>
        <pc:sldMkLst>
          <pc:docMk/>
          <pc:sldMk cId="108215713" sldId="266"/>
        </pc:sldMkLst>
        <pc:graphicFrameChg chg="add mod">
          <ac:chgData name="Nafsika Thalassis" userId="5ac47f05-5202-4370-ba3d-a064c6c4b78b" providerId="ADAL" clId="{CE142D0C-8948-455C-B87E-A8A92A103D00}" dt="2025-02-04T10:52:32.510" v="399" actId="26606"/>
          <ac:graphicFrameMkLst>
            <pc:docMk/>
            <pc:sldMk cId="108215713" sldId="266"/>
            <ac:graphicFrameMk id="2" creationId="{06438079-B488-84DD-D8A0-C0D2C968BB00}"/>
          </ac:graphicFrameMkLst>
        </pc:graphicFrameChg>
      </pc:sldChg>
    </pc:docChg>
  </pc:docChgLst>
  <pc:docChgLst>
    <pc:chgData name="pete.westmore" userId="S::pete.westmore@pdt.org.uk::fb0d943f-fc82-42d0-a836-1222ce90e9e3" providerId="AD" clId="Web-{F5DA79E7-1E0F-D95A-73B2-E440A23C23AD}"/>
    <pc:docChg chg="modSld">
      <pc:chgData name="pete.westmore" userId="S::pete.westmore@pdt.org.uk::fb0d943f-fc82-42d0-a836-1222ce90e9e3" providerId="AD" clId="Web-{F5DA79E7-1E0F-D95A-73B2-E440A23C23AD}" dt="2025-01-29T12:08:06.450" v="858" actId="20577"/>
      <pc:docMkLst>
        <pc:docMk/>
      </pc:docMkLst>
      <pc:sldChg chg="modSp">
        <pc:chgData name="pete.westmore" userId="S::pete.westmore@pdt.org.uk::fb0d943f-fc82-42d0-a836-1222ce90e9e3" providerId="AD" clId="Web-{F5DA79E7-1E0F-D95A-73B2-E440A23C23AD}" dt="2025-01-29T11:27:28.132" v="209" actId="20577"/>
        <pc:sldMkLst>
          <pc:docMk/>
          <pc:sldMk cId="2998133155" sldId="258"/>
        </pc:sldMkLst>
        <pc:spChg chg="mod">
          <ac:chgData name="pete.westmore" userId="S::pete.westmore@pdt.org.uk::fb0d943f-fc82-42d0-a836-1222ce90e9e3" providerId="AD" clId="Web-{F5DA79E7-1E0F-D95A-73B2-E440A23C23AD}" dt="2025-01-29T10:52:52.908" v="24" actId="20577"/>
          <ac:spMkLst>
            <pc:docMk/>
            <pc:sldMk cId="2998133155" sldId="258"/>
            <ac:spMk id="2" creationId="{67DC19E4-2797-8CC7-B294-2BA7478CCC28}"/>
          </ac:spMkLst>
        </pc:spChg>
        <pc:spChg chg="mod">
          <ac:chgData name="pete.westmore" userId="S::pete.westmore@pdt.org.uk::fb0d943f-fc82-42d0-a836-1222ce90e9e3" providerId="AD" clId="Web-{F5DA79E7-1E0F-D95A-73B2-E440A23C23AD}" dt="2025-01-29T11:27:28.132" v="209" actId="20577"/>
          <ac:spMkLst>
            <pc:docMk/>
            <pc:sldMk cId="2998133155" sldId="258"/>
            <ac:spMk id="3" creationId="{BE733963-9858-4E6F-D942-C6D7079B94AC}"/>
          </ac:spMkLst>
        </pc:spChg>
      </pc:sldChg>
      <pc:sldChg chg="modSp">
        <pc:chgData name="pete.westmore" userId="S::pete.westmore@pdt.org.uk::fb0d943f-fc82-42d0-a836-1222ce90e9e3" providerId="AD" clId="Web-{F5DA79E7-1E0F-D95A-73B2-E440A23C23AD}" dt="2025-01-29T12:08:06.450" v="858" actId="20577"/>
        <pc:sldMkLst>
          <pc:docMk/>
          <pc:sldMk cId="1709452363" sldId="259"/>
        </pc:sldMkLst>
        <pc:spChg chg="mod">
          <ac:chgData name="pete.westmore" userId="S::pete.westmore@pdt.org.uk::fb0d943f-fc82-42d0-a836-1222ce90e9e3" providerId="AD" clId="Web-{F5DA79E7-1E0F-D95A-73B2-E440A23C23AD}" dt="2025-01-29T12:08:06.450" v="858" actId="20577"/>
          <ac:spMkLst>
            <pc:docMk/>
            <pc:sldMk cId="1709452363" sldId="259"/>
            <ac:spMk id="3" creationId="{2F7C1A85-68D2-E8CF-5435-04942DDE6DB6}"/>
          </ac:spMkLst>
        </pc:spChg>
      </pc:sldChg>
      <pc:sldChg chg="modSp">
        <pc:chgData name="pete.westmore" userId="S::pete.westmore@pdt.org.uk::fb0d943f-fc82-42d0-a836-1222ce90e9e3" providerId="AD" clId="Web-{F5DA79E7-1E0F-D95A-73B2-E440A23C23AD}" dt="2025-01-29T11:40:11.116" v="579" actId="20577"/>
        <pc:sldMkLst>
          <pc:docMk/>
          <pc:sldMk cId="3170677262" sldId="260"/>
        </pc:sldMkLst>
        <pc:spChg chg="mod">
          <ac:chgData name="pete.westmore" userId="S::pete.westmore@pdt.org.uk::fb0d943f-fc82-42d0-a836-1222ce90e9e3" providerId="AD" clId="Web-{F5DA79E7-1E0F-D95A-73B2-E440A23C23AD}" dt="2025-01-29T11:40:11.116" v="579" actId="20577"/>
          <ac:spMkLst>
            <pc:docMk/>
            <pc:sldMk cId="3170677262" sldId="260"/>
            <ac:spMk id="3" creationId="{1ECF5EA8-4F82-781C-177D-949A9882DCD1}"/>
          </ac:spMkLst>
        </pc:spChg>
      </pc:sldChg>
      <pc:sldChg chg="modSp">
        <pc:chgData name="pete.westmore" userId="S::pete.westmore@pdt.org.uk::fb0d943f-fc82-42d0-a836-1222ce90e9e3" providerId="AD" clId="Web-{F5DA79E7-1E0F-D95A-73B2-E440A23C23AD}" dt="2025-01-29T11:41:02.774" v="611" actId="20577"/>
        <pc:sldMkLst>
          <pc:docMk/>
          <pc:sldMk cId="4019229311" sldId="262"/>
        </pc:sldMkLst>
        <pc:spChg chg="mod">
          <ac:chgData name="pete.westmore" userId="S::pete.westmore@pdt.org.uk::fb0d943f-fc82-42d0-a836-1222ce90e9e3" providerId="AD" clId="Web-{F5DA79E7-1E0F-D95A-73B2-E440A23C23AD}" dt="2025-01-29T11:41:02.774" v="611" actId="20577"/>
          <ac:spMkLst>
            <pc:docMk/>
            <pc:sldMk cId="4019229311" sldId="262"/>
            <ac:spMk id="3" creationId="{824B02D4-2004-BD5C-E566-6665A16E7FB6}"/>
          </ac:spMkLst>
        </pc:spChg>
      </pc:sldChg>
    </pc:docChg>
  </pc:docChgLst>
  <pc:docChgLst>
    <pc:chgData name="pete.westmore" userId="S::pete.westmore@pdt.org.uk::fb0d943f-fc82-42d0-a836-1222ce90e9e3" providerId="AD" clId="Web-{2A837ECD-572E-06CD-3982-61FF97C6A70E}"/>
    <pc:docChg chg="addSld delSld modSld sldOrd">
      <pc:chgData name="pete.westmore" userId="S::pete.westmore@pdt.org.uk::fb0d943f-fc82-42d0-a836-1222ce90e9e3" providerId="AD" clId="Web-{2A837ECD-572E-06CD-3982-61FF97C6A70E}" dt="2025-01-29T12:20:55.078" v="174" actId="20577"/>
      <pc:docMkLst>
        <pc:docMk/>
      </pc:docMkLst>
      <pc:sldChg chg="modSp">
        <pc:chgData name="pete.westmore" userId="S::pete.westmore@pdt.org.uk::fb0d943f-fc82-42d0-a836-1222ce90e9e3" providerId="AD" clId="Web-{2A837ECD-572E-06CD-3982-61FF97C6A70E}" dt="2025-01-29T12:20:00.779" v="167" actId="20577"/>
        <pc:sldMkLst>
          <pc:docMk/>
          <pc:sldMk cId="2998133155" sldId="258"/>
        </pc:sldMkLst>
        <pc:spChg chg="mod">
          <ac:chgData name="pete.westmore" userId="S::pete.westmore@pdt.org.uk::fb0d943f-fc82-42d0-a836-1222ce90e9e3" providerId="AD" clId="Web-{2A837ECD-572E-06CD-3982-61FF97C6A70E}" dt="2025-01-29T12:14:51.051" v="28" actId="20577"/>
          <ac:spMkLst>
            <pc:docMk/>
            <pc:sldMk cId="2998133155" sldId="258"/>
            <ac:spMk id="2" creationId="{67DC19E4-2797-8CC7-B294-2BA7478CCC28}"/>
          </ac:spMkLst>
        </pc:spChg>
        <pc:spChg chg="mod">
          <ac:chgData name="pete.westmore" userId="S::pete.westmore@pdt.org.uk::fb0d943f-fc82-42d0-a836-1222ce90e9e3" providerId="AD" clId="Web-{2A837ECD-572E-06CD-3982-61FF97C6A70E}" dt="2025-01-29T12:20:00.779" v="167" actId="20577"/>
          <ac:spMkLst>
            <pc:docMk/>
            <pc:sldMk cId="2998133155" sldId="258"/>
            <ac:spMk id="3" creationId="{BE733963-9858-4E6F-D942-C6D7079B94AC}"/>
          </ac:spMkLst>
        </pc:spChg>
      </pc:sldChg>
      <pc:sldChg chg="ord">
        <pc:chgData name="pete.westmore" userId="S::pete.westmore@pdt.org.uk::fb0d943f-fc82-42d0-a836-1222ce90e9e3" providerId="AD" clId="Web-{2A837ECD-572E-06CD-3982-61FF97C6A70E}" dt="2025-01-29T12:13:59.331" v="23"/>
        <pc:sldMkLst>
          <pc:docMk/>
          <pc:sldMk cId="1709452363" sldId="259"/>
        </pc:sldMkLst>
      </pc:sldChg>
      <pc:sldChg chg="modSp">
        <pc:chgData name="pete.westmore" userId="S::pete.westmore@pdt.org.uk::fb0d943f-fc82-42d0-a836-1222ce90e9e3" providerId="AD" clId="Web-{2A837ECD-572E-06CD-3982-61FF97C6A70E}" dt="2025-01-29T12:13:34.658" v="22" actId="20577"/>
        <pc:sldMkLst>
          <pc:docMk/>
          <pc:sldMk cId="1636092089" sldId="261"/>
        </pc:sldMkLst>
        <pc:spChg chg="mod">
          <ac:chgData name="pete.westmore" userId="S::pete.westmore@pdt.org.uk::fb0d943f-fc82-42d0-a836-1222ce90e9e3" providerId="AD" clId="Web-{2A837ECD-572E-06CD-3982-61FF97C6A70E}" dt="2025-01-29T12:13:34.658" v="22" actId="20577"/>
          <ac:spMkLst>
            <pc:docMk/>
            <pc:sldMk cId="1636092089" sldId="261"/>
            <ac:spMk id="3" creationId="{1074B970-69FB-22F3-9875-84C14DAE4965}"/>
          </ac:spMkLst>
        </pc:spChg>
      </pc:sldChg>
      <pc:sldChg chg="modSp">
        <pc:chgData name="pete.westmore" userId="S::pete.westmore@pdt.org.uk::fb0d943f-fc82-42d0-a836-1222ce90e9e3" providerId="AD" clId="Web-{2A837ECD-572E-06CD-3982-61FF97C6A70E}" dt="2025-01-29T12:20:55.078" v="174" actId="20577"/>
        <pc:sldMkLst>
          <pc:docMk/>
          <pc:sldMk cId="4019229311" sldId="262"/>
        </pc:sldMkLst>
        <pc:spChg chg="mod">
          <ac:chgData name="pete.westmore" userId="S::pete.westmore@pdt.org.uk::fb0d943f-fc82-42d0-a836-1222ce90e9e3" providerId="AD" clId="Web-{2A837ECD-572E-06CD-3982-61FF97C6A70E}" dt="2025-01-29T12:20:55.078" v="174" actId="20577"/>
          <ac:spMkLst>
            <pc:docMk/>
            <pc:sldMk cId="4019229311" sldId="262"/>
            <ac:spMk id="3" creationId="{824B02D4-2004-BD5C-E566-6665A16E7FB6}"/>
          </ac:spMkLst>
        </pc:spChg>
      </pc:sldChg>
      <pc:sldChg chg="new del">
        <pc:chgData name="pete.westmore" userId="S::pete.westmore@pdt.org.uk::fb0d943f-fc82-42d0-a836-1222ce90e9e3" providerId="AD" clId="Web-{2A837ECD-572E-06CD-3982-61FF97C6A70E}" dt="2025-01-29T12:12:09.234" v="6"/>
        <pc:sldMkLst>
          <pc:docMk/>
          <pc:sldMk cId="1488323835" sldId="263"/>
        </pc:sldMkLst>
      </pc:sldChg>
    </pc:docChg>
  </pc:docChgLst>
  <pc:docChgLst>
    <pc:chgData name="pete.westmore" userId="S::pete.westmore@pdt.org.uk::fb0d943f-fc82-42d0-a836-1222ce90e9e3" providerId="AD" clId="Web-{744A7884-8F09-EAF2-55CB-9068F24D6A0A}"/>
    <pc:docChg chg="addSld modSld sldOrd">
      <pc:chgData name="pete.westmore" userId="S::pete.westmore@pdt.org.uk::fb0d943f-fc82-42d0-a836-1222ce90e9e3" providerId="AD" clId="Web-{744A7884-8F09-EAF2-55CB-9068F24D6A0A}" dt="2025-01-29T10:14:08.888" v="187" actId="20577"/>
      <pc:docMkLst>
        <pc:docMk/>
      </pc:docMkLst>
      <pc:sldChg chg="addSp delSp modSp">
        <pc:chgData name="pete.westmore" userId="S::pete.westmore@pdt.org.uk::fb0d943f-fc82-42d0-a836-1222ce90e9e3" providerId="AD" clId="Web-{744A7884-8F09-EAF2-55CB-9068F24D6A0A}" dt="2025-01-29T09:20:11.458" v="28"/>
        <pc:sldMkLst>
          <pc:docMk/>
          <pc:sldMk cId="109857222" sldId="256"/>
        </pc:sldMkLst>
        <pc:spChg chg="mod">
          <ac:chgData name="pete.westmore" userId="S::pete.westmore@pdt.org.uk::fb0d943f-fc82-42d0-a836-1222ce90e9e3" providerId="AD" clId="Web-{744A7884-8F09-EAF2-55CB-9068F24D6A0A}" dt="2025-01-29T09:20:04.863" v="27" actId="1076"/>
          <ac:spMkLst>
            <pc:docMk/>
            <pc:sldMk cId="109857222" sldId="256"/>
            <ac:spMk id="2" creationId="{00000000-0000-0000-0000-000000000000}"/>
          </ac:spMkLst>
        </pc:spChg>
        <pc:picChg chg="add mod">
          <ac:chgData name="pete.westmore" userId="S::pete.westmore@pdt.org.uk::fb0d943f-fc82-42d0-a836-1222ce90e9e3" providerId="AD" clId="Web-{744A7884-8F09-EAF2-55CB-9068F24D6A0A}" dt="2025-01-29T09:19:59.066" v="26" actId="1076"/>
          <ac:picMkLst>
            <pc:docMk/>
            <pc:sldMk cId="109857222" sldId="256"/>
            <ac:picMk id="4" creationId="{81EB8C72-CF33-FF7A-8E6A-FD7400E0621C}"/>
          </ac:picMkLst>
        </pc:picChg>
      </pc:sldChg>
      <pc:sldChg chg="modSp new">
        <pc:chgData name="pete.westmore" userId="S::pete.westmore@pdt.org.uk::fb0d943f-fc82-42d0-a836-1222ce90e9e3" providerId="AD" clId="Web-{744A7884-8F09-EAF2-55CB-9068F24D6A0A}" dt="2025-01-29T09:34:41.603" v="42" actId="20577"/>
        <pc:sldMkLst>
          <pc:docMk/>
          <pc:sldMk cId="2207111940" sldId="257"/>
        </pc:sldMkLst>
        <pc:spChg chg="mod">
          <ac:chgData name="pete.westmore" userId="S::pete.westmore@pdt.org.uk::fb0d943f-fc82-42d0-a836-1222ce90e9e3" providerId="AD" clId="Web-{744A7884-8F09-EAF2-55CB-9068F24D6A0A}" dt="2025-01-29T09:34:41.603" v="42" actId="20577"/>
          <ac:spMkLst>
            <pc:docMk/>
            <pc:sldMk cId="2207111940" sldId="257"/>
            <ac:spMk id="2" creationId="{CFAC94C4-8EB9-8EBF-969C-D14D31CD00DC}"/>
          </ac:spMkLst>
        </pc:spChg>
      </pc:sldChg>
      <pc:sldChg chg="modSp new">
        <pc:chgData name="pete.westmore" userId="S::pete.westmore@pdt.org.uk::fb0d943f-fc82-42d0-a836-1222ce90e9e3" providerId="AD" clId="Web-{744A7884-8F09-EAF2-55CB-9068F24D6A0A}" dt="2025-01-29T09:35:21.200" v="51" actId="20577"/>
        <pc:sldMkLst>
          <pc:docMk/>
          <pc:sldMk cId="2998133155" sldId="258"/>
        </pc:sldMkLst>
        <pc:spChg chg="mod">
          <ac:chgData name="pete.westmore" userId="S::pete.westmore@pdt.org.uk::fb0d943f-fc82-42d0-a836-1222ce90e9e3" providerId="AD" clId="Web-{744A7884-8F09-EAF2-55CB-9068F24D6A0A}" dt="2025-01-29T09:35:21.200" v="51" actId="20577"/>
          <ac:spMkLst>
            <pc:docMk/>
            <pc:sldMk cId="2998133155" sldId="258"/>
            <ac:spMk id="2" creationId="{67DC19E4-2797-8CC7-B294-2BA7478CCC28}"/>
          </ac:spMkLst>
        </pc:spChg>
      </pc:sldChg>
      <pc:sldChg chg="modSp new ord">
        <pc:chgData name="pete.westmore" userId="S::pete.westmore@pdt.org.uk::fb0d943f-fc82-42d0-a836-1222ce90e9e3" providerId="AD" clId="Web-{744A7884-8F09-EAF2-55CB-9068F24D6A0A}" dt="2025-01-29T09:39:58.826" v="78"/>
        <pc:sldMkLst>
          <pc:docMk/>
          <pc:sldMk cId="1709452363" sldId="259"/>
        </pc:sldMkLst>
        <pc:spChg chg="mod">
          <ac:chgData name="pete.westmore" userId="S::pete.westmore@pdt.org.uk::fb0d943f-fc82-42d0-a836-1222ce90e9e3" providerId="AD" clId="Web-{744A7884-8F09-EAF2-55CB-9068F24D6A0A}" dt="2025-01-29T09:36:56.815" v="54" actId="20577"/>
          <ac:spMkLst>
            <pc:docMk/>
            <pc:sldMk cId="1709452363" sldId="259"/>
            <ac:spMk id="2" creationId="{3F31BC13-BB1A-36CF-2E3E-8F9CE61F659E}"/>
          </ac:spMkLst>
        </pc:spChg>
      </pc:sldChg>
      <pc:sldChg chg="modSp new ord">
        <pc:chgData name="pete.westmore" userId="S::pete.westmore@pdt.org.uk::fb0d943f-fc82-42d0-a836-1222ce90e9e3" providerId="AD" clId="Web-{744A7884-8F09-EAF2-55CB-9068F24D6A0A}" dt="2025-01-29T09:39:16.901" v="76"/>
        <pc:sldMkLst>
          <pc:docMk/>
          <pc:sldMk cId="3170677262" sldId="260"/>
        </pc:sldMkLst>
        <pc:spChg chg="mod">
          <ac:chgData name="pete.westmore" userId="S::pete.westmore@pdt.org.uk::fb0d943f-fc82-42d0-a836-1222ce90e9e3" providerId="AD" clId="Web-{744A7884-8F09-EAF2-55CB-9068F24D6A0A}" dt="2025-01-29T09:37:13.394" v="63" actId="20577"/>
          <ac:spMkLst>
            <pc:docMk/>
            <pc:sldMk cId="3170677262" sldId="260"/>
            <ac:spMk id="2" creationId="{B328A9BE-BC15-6D2B-DDBA-8D0BB7FEFB34}"/>
          </ac:spMkLst>
        </pc:spChg>
      </pc:sldChg>
      <pc:sldChg chg="modSp new">
        <pc:chgData name="pete.westmore" userId="S::pete.westmore@pdt.org.uk::fb0d943f-fc82-42d0-a836-1222ce90e9e3" providerId="AD" clId="Web-{744A7884-8F09-EAF2-55CB-9068F24D6A0A}" dt="2025-01-29T10:14:08.888" v="187" actId="20577"/>
        <pc:sldMkLst>
          <pc:docMk/>
          <pc:sldMk cId="1636092089" sldId="261"/>
        </pc:sldMkLst>
        <pc:spChg chg="mod">
          <ac:chgData name="pete.westmore" userId="S::pete.westmore@pdt.org.uk::fb0d943f-fc82-42d0-a836-1222ce90e9e3" providerId="AD" clId="Web-{744A7884-8F09-EAF2-55CB-9068F24D6A0A}" dt="2025-01-29T09:38:24.992" v="70" actId="20577"/>
          <ac:spMkLst>
            <pc:docMk/>
            <pc:sldMk cId="1636092089" sldId="261"/>
            <ac:spMk id="2" creationId="{E9243029-8301-4EC4-E82D-C9467E708EB1}"/>
          </ac:spMkLst>
        </pc:spChg>
        <pc:spChg chg="mod">
          <ac:chgData name="pete.westmore" userId="S::pete.westmore@pdt.org.uk::fb0d943f-fc82-42d0-a836-1222ce90e9e3" providerId="AD" clId="Web-{744A7884-8F09-EAF2-55CB-9068F24D6A0A}" dt="2025-01-29T10:14:08.888" v="187" actId="20577"/>
          <ac:spMkLst>
            <pc:docMk/>
            <pc:sldMk cId="1636092089" sldId="261"/>
            <ac:spMk id="3" creationId="{1074B970-69FB-22F3-9875-84C14DAE4965}"/>
          </ac:spMkLst>
        </pc:spChg>
      </pc:sldChg>
      <pc:sldChg chg="modSp new">
        <pc:chgData name="pete.westmore" userId="S::pete.westmore@pdt.org.uk::fb0d943f-fc82-42d0-a836-1222ce90e9e3" providerId="AD" clId="Web-{744A7884-8F09-EAF2-55CB-9068F24D6A0A}" dt="2025-01-29T09:38:47.790" v="74" actId="20577"/>
        <pc:sldMkLst>
          <pc:docMk/>
          <pc:sldMk cId="4019229311" sldId="262"/>
        </pc:sldMkLst>
        <pc:spChg chg="mod">
          <ac:chgData name="pete.westmore" userId="S::pete.westmore@pdt.org.uk::fb0d943f-fc82-42d0-a836-1222ce90e9e3" providerId="AD" clId="Web-{744A7884-8F09-EAF2-55CB-9068F24D6A0A}" dt="2025-01-29T09:38:47.790" v="74" actId="20577"/>
          <ac:spMkLst>
            <pc:docMk/>
            <pc:sldMk cId="4019229311" sldId="262"/>
            <ac:spMk id="2" creationId="{2E5A40F6-1CE8-2891-8E61-A865CF887695}"/>
          </ac:spMkLst>
        </pc:spChg>
      </pc:sldChg>
    </pc:docChg>
  </pc:docChgLst>
  <pc:docChgLst>
    <pc:chgData name="pete.westmore" userId="S::pete.westmore@pdt.org.uk::fb0d943f-fc82-42d0-a836-1222ce90e9e3" providerId="AD" clId="Web-{E0619A84-8A18-1F9D-B228-116BFADAD863}"/>
    <pc:docChg chg="modSld">
      <pc:chgData name="pete.westmore" userId="S::pete.westmore@pdt.org.uk::fb0d943f-fc82-42d0-a836-1222ce90e9e3" providerId="AD" clId="Web-{E0619A84-8A18-1F9D-B228-116BFADAD863}" dt="2025-01-29T10:45:35.481" v="246"/>
      <pc:docMkLst>
        <pc:docMk/>
      </pc:docMkLst>
      <pc:sldChg chg="addSp delSp modSp mod setBg">
        <pc:chgData name="pete.westmore" userId="S::pete.westmore@pdt.org.uk::fb0d943f-fc82-42d0-a836-1222ce90e9e3" providerId="AD" clId="Web-{E0619A84-8A18-1F9D-B228-116BFADAD863}" dt="2025-01-29T10:45:35.481" v="246"/>
        <pc:sldMkLst>
          <pc:docMk/>
          <pc:sldMk cId="109857222" sldId="256"/>
        </pc:sldMkLst>
        <pc:spChg chg="mod ord">
          <ac:chgData name="pete.westmore" userId="S::pete.westmore@pdt.org.uk::fb0d943f-fc82-42d0-a836-1222ce90e9e3" providerId="AD" clId="Web-{E0619A84-8A18-1F9D-B228-116BFADAD863}" dt="2025-01-29T10:43:20.260" v="240"/>
          <ac:spMkLst>
            <pc:docMk/>
            <pc:sldMk cId="109857222" sldId="256"/>
            <ac:spMk id="2" creationId="{00000000-0000-0000-0000-000000000000}"/>
          </ac:spMkLst>
        </pc:spChg>
        <pc:spChg chg="add">
          <ac:chgData name="pete.westmore" userId="S::pete.westmore@pdt.org.uk::fb0d943f-fc82-42d0-a836-1222ce90e9e3" providerId="AD" clId="Web-{E0619A84-8A18-1F9D-B228-116BFADAD863}" dt="2025-01-29T10:43:20.260" v="240"/>
          <ac:spMkLst>
            <pc:docMk/>
            <pc:sldMk cId="109857222" sldId="256"/>
            <ac:spMk id="23" creationId="{F0087D53-9295-4463-AAE4-D5C626046E9F}"/>
          </ac:spMkLst>
        </pc:spChg>
        <pc:spChg chg="add">
          <ac:chgData name="pete.westmore" userId="S::pete.westmore@pdt.org.uk::fb0d943f-fc82-42d0-a836-1222ce90e9e3" providerId="AD" clId="Web-{E0619A84-8A18-1F9D-B228-116BFADAD863}" dt="2025-01-29T10:43:20.260" v="240"/>
          <ac:spMkLst>
            <pc:docMk/>
            <pc:sldMk cId="109857222" sldId="256"/>
            <ac:spMk id="24" creationId="{D6A9C53F-5F90-40A5-8C85-5412D39C8C68}"/>
          </ac:spMkLst>
        </pc:spChg>
        <pc:picChg chg="add del mod ord">
          <ac:chgData name="pete.westmore" userId="S::pete.westmore@pdt.org.uk::fb0d943f-fc82-42d0-a836-1222ce90e9e3" providerId="AD" clId="Web-{E0619A84-8A18-1F9D-B228-116BFADAD863}" dt="2025-01-29T10:45:35.481" v="246"/>
          <ac:picMkLst>
            <pc:docMk/>
            <pc:sldMk cId="109857222" sldId="256"/>
            <ac:picMk id="3" creationId="{618F9098-A9F0-8537-48CD-3C29F2BC84A5}"/>
          </ac:picMkLst>
        </pc:picChg>
        <pc:picChg chg="mod ord">
          <ac:chgData name="pete.westmore" userId="S::pete.westmore@pdt.org.uk::fb0d943f-fc82-42d0-a836-1222ce90e9e3" providerId="AD" clId="Web-{E0619A84-8A18-1F9D-B228-116BFADAD863}" dt="2025-01-29T10:43:20.260" v="240"/>
          <ac:picMkLst>
            <pc:docMk/>
            <pc:sldMk cId="109857222" sldId="256"/>
            <ac:picMk id="4" creationId="{81EB8C72-CF33-FF7A-8E6A-FD7400E0621C}"/>
          </ac:picMkLst>
        </pc:picChg>
      </pc:sldChg>
      <pc:sldChg chg="modSp">
        <pc:chgData name="pete.westmore" userId="S::pete.westmore@pdt.org.uk::fb0d943f-fc82-42d0-a836-1222ce90e9e3" providerId="AD" clId="Web-{E0619A84-8A18-1F9D-B228-116BFADAD863}" dt="2025-01-29T10:44:20.917" v="244"/>
        <pc:sldMkLst>
          <pc:docMk/>
          <pc:sldMk cId="2207111940" sldId="257"/>
        </pc:sldMkLst>
        <pc:spChg chg="mod modVis">
          <ac:chgData name="pete.westmore" userId="S::pete.westmore@pdt.org.uk::fb0d943f-fc82-42d0-a836-1222ce90e9e3" providerId="AD" clId="Web-{E0619A84-8A18-1F9D-B228-116BFADAD863}" dt="2025-01-29T10:44:20.902" v="243"/>
          <ac:spMkLst>
            <pc:docMk/>
            <pc:sldMk cId="2207111940" sldId="257"/>
            <ac:spMk id="2" creationId="{CFAC94C4-8EB9-8EBF-969C-D14D31CD00DC}"/>
          </ac:spMkLst>
        </pc:spChg>
        <pc:spChg chg="mod modVis">
          <ac:chgData name="pete.westmore" userId="S::pete.westmore@pdt.org.uk::fb0d943f-fc82-42d0-a836-1222ce90e9e3" providerId="AD" clId="Web-{E0619A84-8A18-1F9D-B228-116BFADAD863}" dt="2025-01-29T10:44:20.917" v="244"/>
          <ac:spMkLst>
            <pc:docMk/>
            <pc:sldMk cId="2207111940" sldId="257"/>
            <ac:spMk id="3" creationId="{132BB14C-6AB8-538A-954C-BC7660E85F6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Scores on SWEMWBS</a:t>
            </a:r>
          </a:p>
        </c:rich>
      </c:tx>
      <c:layout>
        <c:manualLayout>
          <c:xMode val="edge"/>
          <c:yMode val="edge"/>
          <c:x val="0.34109082879461716"/>
          <c:y val="1.36778107317682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Sheet1!$L$3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Sheet1!$L$4:$L$109</c:f>
              <c:numCache>
                <c:formatCode>General</c:formatCode>
                <c:ptCount val="106"/>
                <c:pt idx="0">
                  <c:v>16</c:v>
                </c:pt>
                <c:pt idx="1">
                  <c:v>10</c:v>
                </c:pt>
                <c:pt idx="2">
                  <c:v>7</c:v>
                </c:pt>
                <c:pt idx="3">
                  <c:v>12</c:v>
                </c:pt>
                <c:pt idx="4">
                  <c:v>16</c:v>
                </c:pt>
                <c:pt idx="5">
                  <c:v>14</c:v>
                </c:pt>
                <c:pt idx="6">
                  <c:v>7</c:v>
                </c:pt>
                <c:pt idx="7">
                  <c:v>16</c:v>
                </c:pt>
                <c:pt idx="8">
                  <c:v>10</c:v>
                </c:pt>
                <c:pt idx="9">
                  <c:v>17</c:v>
                </c:pt>
                <c:pt idx="10">
                  <c:v>15</c:v>
                </c:pt>
                <c:pt idx="11">
                  <c:v>13</c:v>
                </c:pt>
                <c:pt idx="12">
                  <c:v>21</c:v>
                </c:pt>
                <c:pt idx="13">
                  <c:v>21</c:v>
                </c:pt>
                <c:pt idx="14">
                  <c:v>26</c:v>
                </c:pt>
                <c:pt idx="15">
                  <c:v>18</c:v>
                </c:pt>
                <c:pt idx="16">
                  <c:v>20</c:v>
                </c:pt>
                <c:pt idx="17">
                  <c:v>13</c:v>
                </c:pt>
                <c:pt idx="18">
                  <c:v>19</c:v>
                </c:pt>
                <c:pt idx="19">
                  <c:v>24</c:v>
                </c:pt>
                <c:pt idx="20">
                  <c:v>21</c:v>
                </c:pt>
                <c:pt idx="21">
                  <c:v>16</c:v>
                </c:pt>
                <c:pt idx="22">
                  <c:v>17</c:v>
                </c:pt>
                <c:pt idx="23">
                  <c:v>23</c:v>
                </c:pt>
                <c:pt idx="24">
                  <c:v>20</c:v>
                </c:pt>
                <c:pt idx="25">
                  <c:v>20</c:v>
                </c:pt>
                <c:pt idx="26">
                  <c:v>20</c:v>
                </c:pt>
                <c:pt idx="27">
                  <c:v>25</c:v>
                </c:pt>
                <c:pt idx="28">
                  <c:v>19</c:v>
                </c:pt>
                <c:pt idx="29">
                  <c:v>25</c:v>
                </c:pt>
                <c:pt idx="30">
                  <c:v>9</c:v>
                </c:pt>
                <c:pt idx="31">
                  <c:v>7</c:v>
                </c:pt>
                <c:pt idx="32">
                  <c:v>12</c:v>
                </c:pt>
                <c:pt idx="33">
                  <c:v>16</c:v>
                </c:pt>
                <c:pt idx="34">
                  <c:v>12</c:v>
                </c:pt>
                <c:pt idx="35">
                  <c:v>7</c:v>
                </c:pt>
                <c:pt idx="36">
                  <c:v>15</c:v>
                </c:pt>
                <c:pt idx="37">
                  <c:v>12</c:v>
                </c:pt>
                <c:pt idx="38">
                  <c:v>11</c:v>
                </c:pt>
                <c:pt idx="39">
                  <c:v>16</c:v>
                </c:pt>
                <c:pt idx="40">
                  <c:v>12</c:v>
                </c:pt>
                <c:pt idx="41">
                  <c:v>10</c:v>
                </c:pt>
                <c:pt idx="42">
                  <c:v>9</c:v>
                </c:pt>
                <c:pt idx="43">
                  <c:v>13</c:v>
                </c:pt>
                <c:pt idx="44">
                  <c:v>12</c:v>
                </c:pt>
                <c:pt idx="45">
                  <c:v>10</c:v>
                </c:pt>
                <c:pt idx="46">
                  <c:v>9</c:v>
                </c:pt>
                <c:pt idx="47">
                  <c:v>11</c:v>
                </c:pt>
                <c:pt idx="48">
                  <c:v>9</c:v>
                </c:pt>
                <c:pt idx="49">
                  <c:v>11</c:v>
                </c:pt>
                <c:pt idx="50">
                  <c:v>10</c:v>
                </c:pt>
                <c:pt idx="51">
                  <c:v>9</c:v>
                </c:pt>
                <c:pt idx="52">
                  <c:v>11</c:v>
                </c:pt>
                <c:pt idx="53">
                  <c:v>9</c:v>
                </c:pt>
                <c:pt idx="54">
                  <c:v>7</c:v>
                </c:pt>
                <c:pt idx="55">
                  <c:v>14</c:v>
                </c:pt>
                <c:pt idx="56">
                  <c:v>7</c:v>
                </c:pt>
                <c:pt idx="57">
                  <c:v>13</c:v>
                </c:pt>
                <c:pt idx="58">
                  <c:v>11</c:v>
                </c:pt>
                <c:pt idx="59">
                  <c:v>9</c:v>
                </c:pt>
                <c:pt idx="60">
                  <c:v>13</c:v>
                </c:pt>
                <c:pt idx="61">
                  <c:v>12</c:v>
                </c:pt>
                <c:pt idx="62">
                  <c:v>10</c:v>
                </c:pt>
                <c:pt idx="63">
                  <c:v>17</c:v>
                </c:pt>
                <c:pt idx="64">
                  <c:v>15</c:v>
                </c:pt>
                <c:pt idx="65">
                  <c:v>11</c:v>
                </c:pt>
                <c:pt idx="66">
                  <c:v>16</c:v>
                </c:pt>
                <c:pt idx="67">
                  <c:v>14</c:v>
                </c:pt>
                <c:pt idx="68">
                  <c:v>16</c:v>
                </c:pt>
                <c:pt idx="69">
                  <c:v>12</c:v>
                </c:pt>
                <c:pt idx="70">
                  <c:v>19</c:v>
                </c:pt>
                <c:pt idx="71">
                  <c:v>14</c:v>
                </c:pt>
                <c:pt idx="72">
                  <c:v>13</c:v>
                </c:pt>
                <c:pt idx="73">
                  <c:v>19</c:v>
                </c:pt>
                <c:pt idx="74">
                  <c:v>23</c:v>
                </c:pt>
                <c:pt idx="75">
                  <c:v>20</c:v>
                </c:pt>
                <c:pt idx="76">
                  <c:v>16</c:v>
                </c:pt>
                <c:pt idx="77">
                  <c:v>28</c:v>
                </c:pt>
                <c:pt idx="78">
                  <c:v>22</c:v>
                </c:pt>
                <c:pt idx="79">
                  <c:v>18</c:v>
                </c:pt>
                <c:pt idx="80">
                  <c:v>26</c:v>
                </c:pt>
                <c:pt idx="81">
                  <c:v>27</c:v>
                </c:pt>
                <c:pt idx="82">
                  <c:v>10</c:v>
                </c:pt>
                <c:pt idx="83">
                  <c:v>22</c:v>
                </c:pt>
                <c:pt idx="84">
                  <c:v>16</c:v>
                </c:pt>
                <c:pt idx="85">
                  <c:v>20</c:v>
                </c:pt>
                <c:pt idx="86">
                  <c:v>18</c:v>
                </c:pt>
                <c:pt idx="87">
                  <c:v>20</c:v>
                </c:pt>
                <c:pt idx="88">
                  <c:v>18</c:v>
                </c:pt>
                <c:pt idx="89">
                  <c:v>19</c:v>
                </c:pt>
                <c:pt idx="90">
                  <c:v>11</c:v>
                </c:pt>
                <c:pt idx="91">
                  <c:v>14</c:v>
                </c:pt>
                <c:pt idx="92">
                  <c:v>18</c:v>
                </c:pt>
                <c:pt idx="93">
                  <c:v>22</c:v>
                </c:pt>
                <c:pt idx="94">
                  <c:v>23</c:v>
                </c:pt>
                <c:pt idx="95">
                  <c:v>20</c:v>
                </c:pt>
                <c:pt idx="96">
                  <c:v>22</c:v>
                </c:pt>
                <c:pt idx="97">
                  <c:v>17</c:v>
                </c:pt>
                <c:pt idx="98">
                  <c:v>21</c:v>
                </c:pt>
                <c:pt idx="99">
                  <c:v>19</c:v>
                </c:pt>
                <c:pt idx="100">
                  <c:v>20</c:v>
                </c:pt>
                <c:pt idx="101">
                  <c:v>14</c:v>
                </c:pt>
                <c:pt idx="102">
                  <c:v>24</c:v>
                </c:pt>
                <c:pt idx="103">
                  <c:v>25</c:v>
                </c:pt>
                <c:pt idx="104">
                  <c:v>25</c:v>
                </c:pt>
                <c:pt idx="10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AF-4A01-A750-1E8208CA10F1}"/>
            </c:ext>
          </c:extLst>
        </c:ser>
        <c:ser>
          <c:idx val="1"/>
          <c:order val="1"/>
          <c:tx>
            <c:strRef>
              <c:f>Sheet1!$M$3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Sheet1!$M$4:$M$109</c:f>
              <c:numCache>
                <c:formatCode>General</c:formatCode>
                <c:ptCount val="106"/>
                <c:pt idx="0">
                  <c:v>27</c:v>
                </c:pt>
                <c:pt idx="1">
                  <c:v>28</c:v>
                </c:pt>
                <c:pt idx="2">
                  <c:v>26</c:v>
                </c:pt>
                <c:pt idx="3">
                  <c:v>31</c:v>
                </c:pt>
                <c:pt idx="4">
                  <c:v>27</c:v>
                </c:pt>
                <c:pt idx="5">
                  <c:v>27</c:v>
                </c:pt>
                <c:pt idx="6">
                  <c:v>19</c:v>
                </c:pt>
                <c:pt idx="7">
                  <c:v>26</c:v>
                </c:pt>
                <c:pt idx="8">
                  <c:v>28</c:v>
                </c:pt>
                <c:pt idx="9">
                  <c:v>27</c:v>
                </c:pt>
                <c:pt idx="10">
                  <c:v>28</c:v>
                </c:pt>
                <c:pt idx="11">
                  <c:v>28</c:v>
                </c:pt>
                <c:pt idx="12">
                  <c:v>23</c:v>
                </c:pt>
                <c:pt idx="13">
                  <c:v>24</c:v>
                </c:pt>
                <c:pt idx="14">
                  <c:v>27</c:v>
                </c:pt>
                <c:pt idx="15">
                  <c:v>22</c:v>
                </c:pt>
                <c:pt idx="16">
                  <c:v>20</c:v>
                </c:pt>
                <c:pt idx="17">
                  <c:v>18</c:v>
                </c:pt>
                <c:pt idx="18">
                  <c:v>19</c:v>
                </c:pt>
                <c:pt idx="19">
                  <c:v>22</c:v>
                </c:pt>
                <c:pt idx="20">
                  <c:v>21</c:v>
                </c:pt>
                <c:pt idx="21">
                  <c:v>21</c:v>
                </c:pt>
                <c:pt idx="22">
                  <c:v>20</c:v>
                </c:pt>
                <c:pt idx="23">
                  <c:v>21</c:v>
                </c:pt>
                <c:pt idx="24">
                  <c:v>20</c:v>
                </c:pt>
                <c:pt idx="25">
                  <c:v>22</c:v>
                </c:pt>
                <c:pt idx="26">
                  <c:v>18</c:v>
                </c:pt>
                <c:pt idx="27">
                  <c:v>25</c:v>
                </c:pt>
                <c:pt idx="28">
                  <c:v>22</c:v>
                </c:pt>
                <c:pt idx="29">
                  <c:v>26</c:v>
                </c:pt>
                <c:pt idx="30">
                  <c:v>27</c:v>
                </c:pt>
                <c:pt idx="31">
                  <c:v>23</c:v>
                </c:pt>
                <c:pt idx="32">
                  <c:v>28</c:v>
                </c:pt>
                <c:pt idx="33">
                  <c:v>27</c:v>
                </c:pt>
                <c:pt idx="34">
                  <c:v>27</c:v>
                </c:pt>
                <c:pt idx="35">
                  <c:v>29</c:v>
                </c:pt>
                <c:pt idx="36">
                  <c:v>29</c:v>
                </c:pt>
                <c:pt idx="37">
                  <c:v>29</c:v>
                </c:pt>
                <c:pt idx="38">
                  <c:v>27</c:v>
                </c:pt>
                <c:pt idx="39">
                  <c:v>32</c:v>
                </c:pt>
                <c:pt idx="40">
                  <c:v>26</c:v>
                </c:pt>
                <c:pt idx="41">
                  <c:v>30</c:v>
                </c:pt>
                <c:pt idx="42">
                  <c:v>31</c:v>
                </c:pt>
                <c:pt idx="43">
                  <c:v>33</c:v>
                </c:pt>
                <c:pt idx="44">
                  <c:v>25</c:v>
                </c:pt>
                <c:pt idx="45">
                  <c:v>29</c:v>
                </c:pt>
                <c:pt idx="46">
                  <c:v>27</c:v>
                </c:pt>
                <c:pt idx="47">
                  <c:v>27</c:v>
                </c:pt>
                <c:pt idx="48">
                  <c:v>9</c:v>
                </c:pt>
                <c:pt idx="49">
                  <c:v>22</c:v>
                </c:pt>
                <c:pt idx="50">
                  <c:v>21</c:v>
                </c:pt>
                <c:pt idx="51">
                  <c:v>21</c:v>
                </c:pt>
                <c:pt idx="52">
                  <c:v>19</c:v>
                </c:pt>
                <c:pt idx="53">
                  <c:v>17</c:v>
                </c:pt>
                <c:pt idx="54">
                  <c:v>19</c:v>
                </c:pt>
                <c:pt idx="55">
                  <c:v>23</c:v>
                </c:pt>
                <c:pt idx="56">
                  <c:v>17</c:v>
                </c:pt>
                <c:pt idx="57">
                  <c:v>22</c:v>
                </c:pt>
                <c:pt idx="58">
                  <c:v>25</c:v>
                </c:pt>
                <c:pt idx="59">
                  <c:v>21</c:v>
                </c:pt>
                <c:pt idx="60">
                  <c:v>26</c:v>
                </c:pt>
                <c:pt idx="61">
                  <c:v>23</c:v>
                </c:pt>
                <c:pt idx="62">
                  <c:v>26</c:v>
                </c:pt>
                <c:pt idx="63">
                  <c:v>32</c:v>
                </c:pt>
                <c:pt idx="64">
                  <c:v>32</c:v>
                </c:pt>
                <c:pt idx="65">
                  <c:v>30</c:v>
                </c:pt>
                <c:pt idx="66">
                  <c:v>29</c:v>
                </c:pt>
                <c:pt idx="67">
                  <c:v>25</c:v>
                </c:pt>
                <c:pt idx="68">
                  <c:v>22</c:v>
                </c:pt>
                <c:pt idx="69">
                  <c:v>20</c:v>
                </c:pt>
                <c:pt idx="70">
                  <c:v>25</c:v>
                </c:pt>
                <c:pt idx="71">
                  <c:v>19</c:v>
                </c:pt>
                <c:pt idx="72">
                  <c:v>21</c:v>
                </c:pt>
                <c:pt idx="73">
                  <c:v>25</c:v>
                </c:pt>
                <c:pt idx="74">
                  <c:v>26</c:v>
                </c:pt>
                <c:pt idx="75">
                  <c:v>26</c:v>
                </c:pt>
                <c:pt idx="76">
                  <c:v>23</c:v>
                </c:pt>
                <c:pt idx="77">
                  <c:v>30</c:v>
                </c:pt>
                <c:pt idx="78">
                  <c:v>23</c:v>
                </c:pt>
                <c:pt idx="79">
                  <c:v>25</c:v>
                </c:pt>
                <c:pt idx="80">
                  <c:v>29</c:v>
                </c:pt>
                <c:pt idx="81">
                  <c:v>33</c:v>
                </c:pt>
                <c:pt idx="82">
                  <c:v>18</c:v>
                </c:pt>
                <c:pt idx="83">
                  <c:v>25</c:v>
                </c:pt>
                <c:pt idx="84">
                  <c:v>22</c:v>
                </c:pt>
                <c:pt idx="85">
                  <c:v>31</c:v>
                </c:pt>
                <c:pt idx="86">
                  <c:v>24</c:v>
                </c:pt>
                <c:pt idx="87">
                  <c:v>29</c:v>
                </c:pt>
                <c:pt idx="88">
                  <c:v>26</c:v>
                </c:pt>
                <c:pt idx="89">
                  <c:v>24</c:v>
                </c:pt>
                <c:pt idx="90">
                  <c:v>16</c:v>
                </c:pt>
                <c:pt idx="91">
                  <c:v>19</c:v>
                </c:pt>
                <c:pt idx="92">
                  <c:v>25</c:v>
                </c:pt>
                <c:pt idx="93">
                  <c:v>28</c:v>
                </c:pt>
                <c:pt idx="94">
                  <c:v>26</c:v>
                </c:pt>
                <c:pt idx="95">
                  <c:v>24</c:v>
                </c:pt>
                <c:pt idx="96">
                  <c:v>27</c:v>
                </c:pt>
                <c:pt idx="97">
                  <c:v>22</c:v>
                </c:pt>
                <c:pt idx="98">
                  <c:v>24</c:v>
                </c:pt>
                <c:pt idx="99">
                  <c:v>23</c:v>
                </c:pt>
                <c:pt idx="100">
                  <c:v>22</c:v>
                </c:pt>
                <c:pt idx="101">
                  <c:v>21</c:v>
                </c:pt>
                <c:pt idx="102">
                  <c:v>28</c:v>
                </c:pt>
                <c:pt idx="103">
                  <c:v>25</c:v>
                </c:pt>
                <c:pt idx="104">
                  <c:v>28</c:v>
                </c:pt>
                <c:pt idx="10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AF-4A01-A750-1E8208CA10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0188959"/>
        <c:axId val="1930189439"/>
      </c:barChart>
      <c:catAx>
        <c:axId val="1930188959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189439"/>
        <c:crosses val="autoZero"/>
        <c:auto val="1"/>
        <c:lblAlgn val="ctr"/>
        <c:lblOffset val="100"/>
        <c:noMultiLvlLbl val="0"/>
      </c:catAx>
      <c:valAx>
        <c:axId val="1930189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188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i="0" baseline="0"/>
              <a:t>How healthy do you feel today?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Sheet2!$J$1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Sheet2!$J$2:$J$121</c:f>
              <c:numCache>
                <c:formatCode>General</c:formatCode>
                <c:ptCount val="120"/>
                <c:pt idx="0">
                  <c:v>50</c:v>
                </c:pt>
                <c:pt idx="1">
                  <c:v>35</c:v>
                </c:pt>
                <c:pt idx="2">
                  <c:v>30</c:v>
                </c:pt>
                <c:pt idx="3">
                  <c:v>60</c:v>
                </c:pt>
                <c:pt idx="4">
                  <c:v>40</c:v>
                </c:pt>
                <c:pt idx="5">
                  <c:v>30</c:v>
                </c:pt>
                <c:pt idx="6">
                  <c:v>50</c:v>
                </c:pt>
                <c:pt idx="7">
                  <c:v>50</c:v>
                </c:pt>
                <c:pt idx="8">
                  <c:v>40</c:v>
                </c:pt>
                <c:pt idx="9">
                  <c:v>60</c:v>
                </c:pt>
                <c:pt idx="10">
                  <c:v>30</c:v>
                </c:pt>
                <c:pt idx="11">
                  <c:v>40</c:v>
                </c:pt>
                <c:pt idx="12">
                  <c:v>25</c:v>
                </c:pt>
                <c:pt idx="13">
                  <c:v>30</c:v>
                </c:pt>
                <c:pt idx="14">
                  <c:v>35</c:v>
                </c:pt>
                <c:pt idx="15">
                  <c:v>35</c:v>
                </c:pt>
                <c:pt idx="16">
                  <c:v>30</c:v>
                </c:pt>
                <c:pt idx="17">
                  <c:v>30</c:v>
                </c:pt>
                <c:pt idx="18">
                  <c:v>20</c:v>
                </c:pt>
                <c:pt idx="19">
                  <c:v>35</c:v>
                </c:pt>
                <c:pt idx="20">
                  <c:v>35</c:v>
                </c:pt>
                <c:pt idx="21">
                  <c:v>35</c:v>
                </c:pt>
                <c:pt idx="22">
                  <c:v>30</c:v>
                </c:pt>
                <c:pt idx="23">
                  <c:v>40</c:v>
                </c:pt>
                <c:pt idx="24">
                  <c:v>30</c:v>
                </c:pt>
                <c:pt idx="25">
                  <c:v>35</c:v>
                </c:pt>
                <c:pt idx="26">
                  <c:v>40</c:v>
                </c:pt>
                <c:pt idx="27">
                  <c:v>65</c:v>
                </c:pt>
                <c:pt idx="28">
                  <c:v>55</c:v>
                </c:pt>
                <c:pt idx="29">
                  <c:v>40</c:v>
                </c:pt>
                <c:pt idx="30">
                  <c:v>80</c:v>
                </c:pt>
                <c:pt idx="31">
                  <c:v>60</c:v>
                </c:pt>
                <c:pt idx="32">
                  <c:v>65</c:v>
                </c:pt>
                <c:pt idx="33">
                  <c:v>60</c:v>
                </c:pt>
                <c:pt idx="34">
                  <c:v>35</c:v>
                </c:pt>
                <c:pt idx="35">
                  <c:v>50</c:v>
                </c:pt>
                <c:pt idx="36">
                  <c:v>55</c:v>
                </c:pt>
                <c:pt idx="37">
                  <c:v>70</c:v>
                </c:pt>
                <c:pt idx="38">
                  <c:v>65</c:v>
                </c:pt>
                <c:pt idx="39">
                  <c:v>60</c:v>
                </c:pt>
                <c:pt idx="40">
                  <c:v>65</c:v>
                </c:pt>
                <c:pt idx="41">
                  <c:v>50</c:v>
                </c:pt>
                <c:pt idx="42">
                  <c:v>90</c:v>
                </c:pt>
                <c:pt idx="43">
                  <c:v>34</c:v>
                </c:pt>
                <c:pt idx="44">
                  <c:v>60</c:v>
                </c:pt>
                <c:pt idx="45">
                  <c:v>80</c:v>
                </c:pt>
                <c:pt idx="46">
                  <c:v>45</c:v>
                </c:pt>
                <c:pt idx="47">
                  <c:v>70</c:v>
                </c:pt>
                <c:pt idx="48">
                  <c:v>80</c:v>
                </c:pt>
                <c:pt idx="49">
                  <c:v>65</c:v>
                </c:pt>
                <c:pt idx="50">
                  <c:v>40</c:v>
                </c:pt>
                <c:pt idx="51">
                  <c:v>70</c:v>
                </c:pt>
                <c:pt idx="52">
                  <c:v>65</c:v>
                </c:pt>
                <c:pt idx="53">
                  <c:v>30</c:v>
                </c:pt>
                <c:pt idx="54">
                  <c:v>40</c:v>
                </c:pt>
                <c:pt idx="55">
                  <c:v>30</c:v>
                </c:pt>
                <c:pt idx="56">
                  <c:v>40</c:v>
                </c:pt>
                <c:pt idx="57">
                  <c:v>35</c:v>
                </c:pt>
                <c:pt idx="58">
                  <c:v>40</c:v>
                </c:pt>
                <c:pt idx="59">
                  <c:v>50</c:v>
                </c:pt>
                <c:pt idx="60">
                  <c:v>25</c:v>
                </c:pt>
                <c:pt idx="61">
                  <c:v>50</c:v>
                </c:pt>
                <c:pt idx="62">
                  <c:v>55</c:v>
                </c:pt>
                <c:pt idx="63">
                  <c:v>45</c:v>
                </c:pt>
                <c:pt idx="64">
                  <c:v>60</c:v>
                </c:pt>
                <c:pt idx="65">
                  <c:v>40</c:v>
                </c:pt>
                <c:pt idx="66">
                  <c:v>50</c:v>
                </c:pt>
                <c:pt idx="67">
                  <c:v>30</c:v>
                </c:pt>
                <c:pt idx="68">
                  <c:v>60</c:v>
                </c:pt>
                <c:pt idx="69">
                  <c:v>35</c:v>
                </c:pt>
                <c:pt idx="70">
                  <c:v>40</c:v>
                </c:pt>
                <c:pt idx="71">
                  <c:v>50</c:v>
                </c:pt>
                <c:pt idx="72">
                  <c:v>50</c:v>
                </c:pt>
                <c:pt idx="73">
                  <c:v>70</c:v>
                </c:pt>
                <c:pt idx="74">
                  <c:v>45</c:v>
                </c:pt>
                <c:pt idx="75">
                  <c:v>75</c:v>
                </c:pt>
                <c:pt idx="76">
                  <c:v>60</c:v>
                </c:pt>
                <c:pt idx="77">
                  <c:v>90</c:v>
                </c:pt>
                <c:pt idx="78">
                  <c:v>75</c:v>
                </c:pt>
                <c:pt idx="79">
                  <c:v>70</c:v>
                </c:pt>
                <c:pt idx="80">
                  <c:v>40</c:v>
                </c:pt>
                <c:pt idx="81">
                  <c:v>50</c:v>
                </c:pt>
                <c:pt idx="82">
                  <c:v>60</c:v>
                </c:pt>
                <c:pt idx="83">
                  <c:v>80</c:v>
                </c:pt>
                <c:pt idx="84">
                  <c:v>70</c:v>
                </c:pt>
                <c:pt idx="85">
                  <c:v>45</c:v>
                </c:pt>
                <c:pt idx="86">
                  <c:v>40</c:v>
                </c:pt>
                <c:pt idx="87">
                  <c:v>40</c:v>
                </c:pt>
                <c:pt idx="88">
                  <c:v>50</c:v>
                </c:pt>
                <c:pt idx="89">
                  <c:v>45</c:v>
                </c:pt>
                <c:pt idx="90">
                  <c:v>40</c:v>
                </c:pt>
                <c:pt idx="91">
                  <c:v>80</c:v>
                </c:pt>
                <c:pt idx="92">
                  <c:v>55</c:v>
                </c:pt>
                <c:pt idx="93">
                  <c:v>30</c:v>
                </c:pt>
                <c:pt idx="94">
                  <c:v>25</c:v>
                </c:pt>
                <c:pt idx="95">
                  <c:v>35</c:v>
                </c:pt>
                <c:pt idx="96">
                  <c:v>50</c:v>
                </c:pt>
                <c:pt idx="97">
                  <c:v>35</c:v>
                </c:pt>
                <c:pt idx="98">
                  <c:v>40</c:v>
                </c:pt>
                <c:pt idx="99">
                  <c:v>40</c:v>
                </c:pt>
                <c:pt idx="100">
                  <c:v>25</c:v>
                </c:pt>
                <c:pt idx="101">
                  <c:v>40</c:v>
                </c:pt>
                <c:pt idx="102">
                  <c:v>60</c:v>
                </c:pt>
                <c:pt idx="103">
                  <c:v>60</c:v>
                </c:pt>
                <c:pt idx="104">
                  <c:v>60</c:v>
                </c:pt>
                <c:pt idx="105">
                  <c:v>60</c:v>
                </c:pt>
                <c:pt idx="106">
                  <c:v>60</c:v>
                </c:pt>
                <c:pt idx="107">
                  <c:v>57</c:v>
                </c:pt>
                <c:pt idx="108">
                  <c:v>50</c:v>
                </c:pt>
                <c:pt idx="109">
                  <c:v>40</c:v>
                </c:pt>
                <c:pt idx="110">
                  <c:v>70</c:v>
                </c:pt>
                <c:pt idx="111">
                  <c:v>65</c:v>
                </c:pt>
                <c:pt idx="112">
                  <c:v>45</c:v>
                </c:pt>
                <c:pt idx="113">
                  <c:v>70</c:v>
                </c:pt>
                <c:pt idx="114">
                  <c:v>70</c:v>
                </c:pt>
                <c:pt idx="115">
                  <c:v>40</c:v>
                </c:pt>
                <c:pt idx="116">
                  <c:v>70</c:v>
                </c:pt>
                <c:pt idx="117">
                  <c:v>40</c:v>
                </c:pt>
                <c:pt idx="118">
                  <c:v>70</c:v>
                </c:pt>
                <c:pt idx="119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0-4FC0-B020-16FB4DF134DA}"/>
            </c:ext>
          </c:extLst>
        </c:ser>
        <c:ser>
          <c:idx val="1"/>
          <c:order val="1"/>
          <c:tx>
            <c:strRef>
              <c:f>Sheet2!$K$1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Sheet2!$K$2:$K$121</c:f>
              <c:numCache>
                <c:formatCode>General</c:formatCode>
                <c:ptCount val="120"/>
                <c:pt idx="0">
                  <c:v>85</c:v>
                </c:pt>
                <c:pt idx="1">
                  <c:v>90</c:v>
                </c:pt>
                <c:pt idx="2">
                  <c:v>95</c:v>
                </c:pt>
                <c:pt idx="3">
                  <c:v>85</c:v>
                </c:pt>
                <c:pt idx="4">
                  <c:v>80</c:v>
                </c:pt>
                <c:pt idx="5">
                  <c:v>45</c:v>
                </c:pt>
                <c:pt idx="6">
                  <c:v>75</c:v>
                </c:pt>
                <c:pt idx="7">
                  <c:v>85</c:v>
                </c:pt>
                <c:pt idx="8">
                  <c:v>90</c:v>
                </c:pt>
                <c:pt idx="9">
                  <c:v>80</c:v>
                </c:pt>
                <c:pt idx="10">
                  <c:v>55</c:v>
                </c:pt>
                <c:pt idx="11">
                  <c:v>55</c:v>
                </c:pt>
                <c:pt idx="12">
                  <c:v>55</c:v>
                </c:pt>
                <c:pt idx="13">
                  <c:v>55</c:v>
                </c:pt>
                <c:pt idx="14">
                  <c:v>50</c:v>
                </c:pt>
                <c:pt idx="15">
                  <c:v>55</c:v>
                </c:pt>
                <c:pt idx="16">
                  <c:v>50</c:v>
                </c:pt>
                <c:pt idx="17">
                  <c:v>48</c:v>
                </c:pt>
                <c:pt idx="18">
                  <c:v>40</c:v>
                </c:pt>
                <c:pt idx="19">
                  <c:v>55</c:v>
                </c:pt>
                <c:pt idx="20">
                  <c:v>55</c:v>
                </c:pt>
                <c:pt idx="21">
                  <c:v>65</c:v>
                </c:pt>
                <c:pt idx="22">
                  <c:v>55</c:v>
                </c:pt>
                <c:pt idx="23">
                  <c:v>70</c:v>
                </c:pt>
                <c:pt idx="24">
                  <c:v>60</c:v>
                </c:pt>
                <c:pt idx="25">
                  <c:v>60</c:v>
                </c:pt>
                <c:pt idx="26">
                  <c:v>70</c:v>
                </c:pt>
                <c:pt idx="27">
                  <c:v>70</c:v>
                </c:pt>
                <c:pt idx="28">
                  <c:v>70</c:v>
                </c:pt>
                <c:pt idx="29">
                  <c:v>65</c:v>
                </c:pt>
                <c:pt idx="30">
                  <c:v>85</c:v>
                </c:pt>
                <c:pt idx="31">
                  <c:v>85</c:v>
                </c:pt>
                <c:pt idx="32">
                  <c:v>75</c:v>
                </c:pt>
                <c:pt idx="33">
                  <c:v>75</c:v>
                </c:pt>
                <c:pt idx="34">
                  <c:v>50</c:v>
                </c:pt>
                <c:pt idx="35">
                  <c:v>65</c:v>
                </c:pt>
                <c:pt idx="36">
                  <c:v>70</c:v>
                </c:pt>
                <c:pt idx="37">
                  <c:v>85</c:v>
                </c:pt>
                <c:pt idx="38">
                  <c:v>75</c:v>
                </c:pt>
                <c:pt idx="39">
                  <c:v>75</c:v>
                </c:pt>
                <c:pt idx="40">
                  <c:v>75</c:v>
                </c:pt>
                <c:pt idx="41">
                  <c:v>65</c:v>
                </c:pt>
                <c:pt idx="42">
                  <c:v>90</c:v>
                </c:pt>
                <c:pt idx="43">
                  <c:v>55</c:v>
                </c:pt>
                <c:pt idx="44">
                  <c:v>75</c:v>
                </c:pt>
                <c:pt idx="45">
                  <c:v>80</c:v>
                </c:pt>
                <c:pt idx="46">
                  <c:v>60</c:v>
                </c:pt>
                <c:pt idx="47">
                  <c:v>70</c:v>
                </c:pt>
                <c:pt idx="48">
                  <c:v>70</c:v>
                </c:pt>
                <c:pt idx="49">
                  <c:v>70</c:v>
                </c:pt>
                <c:pt idx="50">
                  <c:v>70</c:v>
                </c:pt>
                <c:pt idx="51">
                  <c:v>60</c:v>
                </c:pt>
                <c:pt idx="52">
                  <c:v>75</c:v>
                </c:pt>
                <c:pt idx="53">
                  <c:v>80</c:v>
                </c:pt>
                <c:pt idx="54">
                  <c:v>90</c:v>
                </c:pt>
                <c:pt idx="55">
                  <c:v>90</c:v>
                </c:pt>
                <c:pt idx="56">
                  <c:v>80</c:v>
                </c:pt>
                <c:pt idx="57">
                  <c:v>80</c:v>
                </c:pt>
                <c:pt idx="58">
                  <c:v>90</c:v>
                </c:pt>
                <c:pt idx="59">
                  <c:v>85</c:v>
                </c:pt>
                <c:pt idx="60">
                  <c:v>70</c:v>
                </c:pt>
                <c:pt idx="61">
                  <c:v>80</c:v>
                </c:pt>
                <c:pt idx="62">
                  <c:v>90</c:v>
                </c:pt>
                <c:pt idx="63">
                  <c:v>85</c:v>
                </c:pt>
                <c:pt idx="64">
                  <c:v>90</c:v>
                </c:pt>
                <c:pt idx="65">
                  <c:v>90</c:v>
                </c:pt>
                <c:pt idx="66">
                  <c:v>95</c:v>
                </c:pt>
                <c:pt idx="67">
                  <c:v>95</c:v>
                </c:pt>
                <c:pt idx="68">
                  <c:v>100</c:v>
                </c:pt>
                <c:pt idx="69">
                  <c:v>80</c:v>
                </c:pt>
                <c:pt idx="70">
                  <c:v>90</c:v>
                </c:pt>
                <c:pt idx="71">
                  <c:v>85</c:v>
                </c:pt>
                <c:pt idx="72">
                  <c:v>60</c:v>
                </c:pt>
                <c:pt idx="73">
                  <c:v>75</c:v>
                </c:pt>
                <c:pt idx="74">
                  <c:v>50</c:v>
                </c:pt>
                <c:pt idx="75">
                  <c:v>75</c:v>
                </c:pt>
                <c:pt idx="76">
                  <c:v>80</c:v>
                </c:pt>
                <c:pt idx="77">
                  <c:v>90</c:v>
                </c:pt>
                <c:pt idx="78">
                  <c:v>60</c:v>
                </c:pt>
                <c:pt idx="79">
                  <c:v>80</c:v>
                </c:pt>
                <c:pt idx="80">
                  <c:v>40</c:v>
                </c:pt>
                <c:pt idx="81">
                  <c:v>60</c:v>
                </c:pt>
                <c:pt idx="82">
                  <c:v>80</c:v>
                </c:pt>
                <c:pt idx="83">
                  <c:v>80</c:v>
                </c:pt>
                <c:pt idx="84">
                  <c:v>80</c:v>
                </c:pt>
                <c:pt idx="85">
                  <c:v>70</c:v>
                </c:pt>
                <c:pt idx="86">
                  <c:v>55</c:v>
                </c:pt>
                <c:pt idx="87">
                  <c:v>65</c:v>
                </c:pt>
                <c:pt idx="88">
                  <c:v>65</c:v>
                </c:pt>
                <c:pt idx="89">
                  <c:v>50</c:v>
                </c:pt>
                <c:pt idx="90">
                  <c:v>55</c:v>
                </c:pt>
                <c:pt idx="91">
                  <c:v>95</c:v>
                </c:pt>
                <c:pt idx="92">
                  <c:v>63</c:v>
                </c:pt>
                <c:pt idx="93">
                  <c:v>60</c:v>
                </c:pt>
                <c:pt idx="94">
                  <c:v>45</c:v>
                </c:pt>
                <c:pt idx="95">
                  <c:v>50</c:v>
                </c:pt>
                <c:pt idx="96">
                  <c:v>65</c:v>
                </c:pt>
                <c:pt idx="97">
                  <c:v>70</c:v>
                </c:pt>
                <c:pt idx="98">
                  <c:v>80</c:v>
                </c:pt>
                <c:pt idx="99">
                  <c:v>80</c:v>
                </c:pt>
                <c:pt idx="100">
                  <c:v>65</c:v>
                </c:pt>
                <c:pt idx="101">
                  <c:v>75</c:v>
                </c:pt>
                <c:pt idx="102">
                  <c:v>70</c:v>
                </c:pt>
                <c:pt idx="103">
                  <c:v>80</c:v>
                </c:pt>
                <c:pt idx="104">
                  <c:v>75</c:v>
                </c:pt>
                <c:pt idx="105">
                  <c:v>70</c:v>
                </c:pt>
                <c:pt idx="106">
                  <c:v>60</c:v>
                </c:pt>
                <c:pt idx="107">
                  <c:v>70</c:v>
                </c:pt>
                <c:pt idx="108">
                  <c:v>40</c:v>
                </c:pt>
                <c:pt idx="109">
                  <c:v>60</c:v>
                </c:pt>
                <c:pt idx="110">
                  <c:v>80</c:v>
                </c:pt>
                <c:pt idx="111">
                  <c:v>75</c:v>
                </c:pt>
                <c:pt idx="112">
                  <c:v>70</c:v>
                </c:pt>
                <c:pt idx="113">
                  <c:v>80</c:v>
                </c:pt>
                <c:pt idx="114">
                  <c:v>85</c:v>
                </c:pt>
                <c:pt idx="115">
                  <c:v>60</c:v>
                </c:pt>
                <c:pt idx="116">
                  <c:v>80</c:v>
                </c:pt>
                <c:pt idx="117">
                  <c:v>60</c:v>
                </c:pt>
                <c:pt idx="118">
                  <c:v>85</c:v>
                </c:pt>
                <c:pt idx="119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40-4FC0-B020-16FB4DF13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3756864"/>
        <c:axId val="1703758304"/>
      </c:barChart>
      <c:catAx>
        <c:axId val="170375686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3758304"/>
        <c:crosses val="autoZero"/>
        <c:auto val="1"/>
        <c:lblAlgn val="ctr"/>
        <c:lblOffset val="100"/>
        <c:noMultiLvlLbl val="0"/>
      </c:catAx>
      <c:valAx>
        <c:axId val="170375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3756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0087D53-9295-4463-AAE4-D5C626046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881" y="4501453"/>
            <a:ext cx="10909640" cy="1065836"/>
          </a:xfrm>
        </p:spPr>
        <p:txBody>
          <a:bodyPr anchor="ctr">
            <a:normAutofit/>
          </a:bodyPr>
          <a:lstStyle/>
          <a:p>
            <a:r>
              <a:rPr lang="en-US" sz="5100"/>
              <a:t>Multilingual Emotional Wellbeing Model</a:t>
            </a:r>
          </a:p>
        </p:txBody>
      </p:sp>
      <p:pic>
        <p:nvPicPr>
          <p:cNvPr id="3" name="Picture 2" descr="A group of people&amp;#39;s heads&#10;&#10;AI-generated content may be incorrect.">
            <a:extLst>
              <a:ext uri="{FF2B5EF4-FFF2-40B4-BE49-F238E27FC236}">
                <a16:creationId xmlns:a16="http://schemas.microsoft.com/office/drawing/2014/main" id="{618F9098-A9F0-8537-48CD-3C29F2BC8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59" y="320040"/>
            <a:ext cx="5564777" cy="3895344"/>
          </a:xfrm>
          <a:prstGeom prst="rect">
            <a:avLst/>
          </a:prstGeom>
        </p:spPr>
      </p:pic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81EB8C72-CF33-FF7A-8E6A-FD7400E06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496" y="1081667"/>
            <a:ext cx="5614416" cy="2372090"/>
          </a:xfrm>
          <a:prstGeom prst="rect">
            <a:avLst/>
          </a:prstGeom>
        </p:spPr>
      </p:pic>
      <p:sp>
        <p:nvSpPr>
          <p:cNvPr id="24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559435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58368 w 3291840"/>
              <a:gd name="connsiteY1" fmla="*/ 0 h 18288"/>
              <a:gd name="connsiteX2" fmla="*/ 1283818 w 3291840"/>
              <a:gd name="connsiteY2" fmla="*/ 0 h 18288"/>
              <a:gd name="connsiteX3" fmla="*/ 1909267 w 3291840"/>
              <a:gd name="connsiteY3" fmla="*/ 0 h 18288"/>
              <a:gd name="connsiteX4" fmla="*/ 2633472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633472 w 3291840"/>
              <a:gd name="connsiteY7" fmla="*/ 18288 h 18288"/>
              <a:gd name="connsiteX8" fmla="*/ 2073859 w 3291840"/>
              <a:gd name="connsiteY8" fmla="*/ 18288 h 18288"/>
              <a:gd name="connsiteX9" fmla="*/ 1448410 w 3291840"/>
              <a:gd name="connsiteY9" fmla="*/ 18288 h 18288"/>
              <a:gd name="connsiteX10" fmla="*/ 822960 w 3291840"/>
              <a:gd name="connsiteY10" fmla="*/ 18288 h 18288"/>
              <a:gd name="connsiteX11" fmla="*/ 0 w 3291840"/>
              <a:gd name="connsiteY11" fmla="*/ 18288 h 18288"/>
              <a:gd name="connsiteX12" fmla="*/ 0 w 329184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8A9BE-BC15-6D2B-DDBA-8D0BB7FE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F5EA8-4F82-781C-177D-949A9882D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Clients trust the staff because they are from their community,  speak their language and put a lot of effort into earning their trust</a:t>
            </a:r>
          </a:p>
          <a:p>
            <a:r>
              <a:rPr lang="en-US" dirty="0"/>
              <a:t>Staff delivering the service have great personal qualities, skills and experience</a:t>
            </a:r>
          </a:p>
          <a:p>
            <a:r>
              <a:rPr lang="en-US" dirty="0"/>
              <a:t>Staff are supported by their employers, BMEHF and IAPT</a:t>
            </a:r>
          </a:p>
          <a:p>
            <a:r>
              <a:rPr lang="en-US" dirty="0"/>
              <a:t>Partner organisations enable a culture where staff can offer a truly holistic service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77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A40F6-1CE8-2891-8E61-A865CF887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B02D4-2004-BD5C-E566-6665A16E7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Prompts? Q&amp;A</a:t>
            </a:r>
          </a:p>
          <a:p>
            <a:r>
              <a:rPr lang="en-US" dirty="0"/>
              <a:t>Although it’s a short-term model some clients need longer term support and keep returning</a:t>
            </a:r>
          </a:p>
          <a:p>
            <a:r>
              <a:rPr lang="en-US" dirty="0"/>
              <a:t>(especially with NHS referrals) introduces new people to partner organisations, often with complex needs who continue to be supported after the funded activity ends</a:t>
            </a:r>
          </a:p>
          <a:p>
            <a:r>
              <a:rPr lang="en-US" dirty="0"/>
              <a:t>From April we will have no funded service, first time since 2014</a:t>
            </a:r>
          </a:p>
          <a:p>
            <a:r>
              <a:rPr lang="en-US" dirty="0"/>
              <a:t>Our long running statutory services (PH and CLW funded) ended due to changes in commissioning arrangements/process</a:t>
            </a:r>
          </a:p>
          <a:p>
            <a:r>
              <a:rPr lang="en-US" dirty="0"/>
              <a:t>There is huge demand and many other languages we could provide</a:t>
            </a:r>
          </a:p>
        </p:txBody>
      </p:sp>
    </p:spTree>
    <p:extLst>
      <p:ext uri="{BB962C8B-B14F-4D97-AF65-F5344CB8AC3E}">
        <p14:creationId xmlns:p14="http://schemas.microsoft.com/office/powerpoint/2010/main" val="401922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94C4-8EB9-8EBF-969C-D14D31CD0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BB14C-6AB8-538A-954C-BC7660E85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733"/>
            <a:ext cx="10515600" cy="46326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Short-term 1:1 intervention to provide practical and emotional support to people who do not speak English</a:t>
            </a:r>
          </a:p>
          <a:p>
            <a:r>
              <a:rPr lang="en-US" dirty="0"/>
              <a:t>BMEHF works with partner organisations whose staff are from the communities in which they work</a:t>
            </a:r>
          </a:p>
          <a:p>
            <a:r>
              <a:rPr lang="en-US" dirty="0"/>
              <a:t>Staff are trained and supported by BMEHF, their employer and regular sessions with IAPT therapist</a:t>
            </a:r>
          </a:p>
          <a:p>
            <a:r>
              <a:rPr lang="en-US" dirty="0"/>
              <a:t>Clients receive 4-6 sessions</a:t>
            </a:r>
          </a:p>
          <a:p>
            <a:r>
              <a:rPr lang="en-US" dirty="0"/>
              <a:t>Aim is to listen, help address immediate practical issues and empower the client</a:t>
            </a:r>
          </a:p>
        </p:txBody>
      </p:sp>
    </p:spTree>
    <p:extLst>
      <p:ext uri="{BB962C8B-B14F-4D97-AF65-F5344CB8AC3E}">
        <p14:creationId xmlns:p14="http://schemas.microsoft.com/office/powerpoint/2010/main" val="2207111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3733A-61A5-9B0F-43AD-FE8F8D4B2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52C7D-C457-5055-6DA1-63A7CB1EB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&amp;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05C7C-FF25-FF10-A8F9-6067F596B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733"/>
            <a:ext cx="10515600" cy="46326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Key components </a:t>
            </a:r>
            <a:r>
              <a:rPr lang="en-US" dirty="0"/>
              <a:t>of the training:</a:t>
            </a:r>
          </a:p>
          <a:p>
            <a:endParaRPr lang="en-US" dirty="0"/>
          </a:p>
          <a:p>
            <a:r>
              <a:rPr lang="en-US" dirty="0"/>
              <a:t>Peer-support model</a:t>
            </a:r>
          </a:p>
          <a:p>
            <a:r>
              <a:rPr lang="en-US" dirty="0"/>
              <a:t>Being non-judgmental, not giving advice, not being intrusive</a:t>
            </a:r>
          </a:p>
          <a:p>
            <a:r>
              <a:rPr lang="en-US" dirty="0"/>
              <a:t>Confidentiality</a:t>
            </a:r>
          </a:p>
          <a:p>
            <a:r>
              <a:rPr lang="en-US" dirty="0"/>
              <a:t>Unconditional positive regard</a:t>
            </a:r>
          </a:p>
          <a:p>
            <a:r>
              <a:rPr lang="en-US" dirty="0"/>
              <a:t>CBT techniques around problem solving and goal setting</a:t>
            </a:r>
          </a:p>
          <a:p>
            <a:r>
              <a:rPr lang="en-US" dirty="0"/>
              <a:t>Safeguarding basics and escalation of issues</a:t>
            </a:r>
          </a:p>
        </p:txBody>
      </p:sp>
    </p:spTree>
    <p:extLst>
      <p:ext uri="{BB962C8B-B14F-4D97-AF65-F5344CB8AC3E}">
        <p14:creationId xmlns:p14="http://schemas.microsoft.com/office/powerpoint/2010/main" val="80301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C19E4-2797-8CC7-B294-2BA7478C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33963-9858-4E6F-D942-C6D7079B9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Piloted in 2014</a:t>
            </a:r>
          </a:p>
          <a:p>
            <a:r>
              <a:rPr lang="en-US" dirty="0"/>
              <a:t>Most years have seen 2-3 projects running, funded by NHS, Local Authority and Charitable Trusts</a:t>
            </a:r>
          </a:p>
          <a:p>
            <a:r>
              <a:rPr lang="en-US" dirty="0"/>
              <a:t>Clients are usually found through outreach/self-referral, but we have also taken referrals from GPs/NHS</a:t>
            </a:r>
          </a:p>
          <a:p>
            <a:r>
              <a:rPr lang="en-US" dirty="0"/>
              <a:t>There is a huge demand and have been times when partners have had to introduce waiting lists</a:t>
            </a:r>
          </a:p>
          <a:p>
            <a:r>
              <a:rPr lang="en-US" dirty="0"/>
              <a:t>The service has at times been delivered in Amharic, Arabic, Chinese, Farsi, French, Lingala, Somali, Spanish, Sylheti, </a:t>
            </a:r>
            <a:r>
              <a:rPr lang="en-US" dirty="0" err="1"/>
              <a:t>Tigrynia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133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3AB6B-F317-727A-7DA9-1681026B1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7235D-D459-EF57-8788-E122B3F60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impact is measured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37EB9C8-A36C-9CE0-80DC-8632607CD3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984413"/>
              </p:ext>
            </p:extLst>
          </p:nvPr>
        </p:nvGraphicFramePr>
        <p:xfrm>
          <a:off x="3032567" y="1857978"/>
          <a:ext cx="7523543" cy="45428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0146">
                  <a:extLst>
                    <a:ext uri="{9D8B030D-6E8A-4147-A177-3AD203B41FA5}">
                      <a16:colId xmlns:a16="http://schemas.microsoft.com/office/drawing/2014/main" val="1198398982"/>
                    </a:ext>
                  </a:extLst>
                </a:gridCol>
                <a:gridCol w="1023672">
                  <a:extLst>
                    <a:ext uri="{9D8B030D-6E8A-4147-A177-3AD203B41FA5}">
                      <a16:colId xmlns:a16="http://schemas.microsoft.com/office/drawing/2014/main" val="1416568882"/>
                    </a:ext>
                  </a:extLst>
                </a:gridCol>
                <a:gridCol w="1022856">
                  <a:extLst>
                    <a:ext uri="{9D8B030D-6E8A-4147-A177-3AD203B41FA5}">
                      <a16:colId xmlns:a16="http://schemas.microsoft.com/office/drawing/2014/main" val="3671390154"/>
                    </a:ext>
                  </a:extLst>
                </a:gridCol>
                <a:gridCol w="1023672">
                  <a:extLst>
                    <a:ext uri="{9D8B030D-6E8A-4147-A177-3AD203B41FA5}">
                      <a16:colId xmlns:a16="http://schemas.microsoft.com/office/drawing/2014/main" val="1954964371"/>
                    </a:ext>
                  </a:extLst>
                </a:gridCol>
                <a:gridCol w="986092">
                  <a:extLst>
                    <a:ext uri="{9D8B030D-6E8A-4147-A177-3AD203B41FA5}">
                      <a16:colId xmlns:a16="http://schemas.microsoft.com/office/drawing/2014/main" val="4160192236"/>
                    </a:ext>
                  </a:extLst>
                </a:gridCol>
                <a:gridCol w="977105">
                  <a:extLst>
                    <a:ext uri="{9D8B030D-6E8A-4147-A177-3AD203B41FA5}">
                      <a16:colId xmlns:a16="http://schemas.microsoft.com/office/drawing/2014/main" val="4164956038"/>
                    </a:ext>
                  </a:extLst>
                </a:gridCol>
              </a:tblGrid>
              <a:tr h="65449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Below are some statements about feelings and thoughts. Please tick the box that best describes your experience of each over the last 2 weeks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23638"/>
                  </a:ext>
                </a:extLst>
              </a:tr>
              <a:tr h="65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Statements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None of the time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Rarely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Some of the time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Often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All of the time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6540533"/>
                  </a:ext>
                </a:extLst>
              </a:tr>
              <a:tr h="317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feeling useful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9338900"/>
                  </a:ext>
                </a:extLst>
              </a:tr>
              <a:tr h="317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dealing with problems well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7028533"/>
                  </a:ext>
                </a:extLst>
              </a:tr>
              <a:tr h="317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thinking clearly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6706862"/>
                  </a:ext>
                </a:extLst>
              </a:tr>
              <a:tr h="65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feeling close to other people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7273888"/>
                  </a:ext>
                </a:extLst>
              </a:tr>
              <a:tr h="65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able to make up my own mind about things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5794469"/>
                  </a:ext>
                </a:extLst>
              </a:tr>
              <a:tr h="65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feeling optimistic about the future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5016907"/>
                  </a:ext>
                </a:extLst>
              </a:tr>
              <a:tr h="317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I’ve been feeling relaxed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831926"/>
                  </a:ext>
                </a:extLst>
              </a:tr>
            </a:tbl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id="{0861AD39-7B00-9669-3A49-90D7B4C35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About your health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healthy do you feel today on a scale of 0 (worst you can imagine) to 100 (best you can imagine)?  Health TODAY out of 100 = 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2">
            <a:extLst>
              <a:ext uri="{FF2B5EF4-FFF2-40B4-BE49-F238E27FC236}">
                <a16:creationId xmlns:a16="http://schemas.microsoft.com/office/drawing/2014/main" id="{18962BF3-7841-C951-DA0D-6A364967D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05" y="1343025"/>
            <a:ext cx="1352550" cy="514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6C9608CC-B771-8566-F78A-AB60A0303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07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849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1BC13-BB1A-36CF-2E3E-8F9CE61F6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C1A85-68D2-E8CF-5435-04942DDE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SWEMWBS has measured a significant increase in self-reported wellbeing for every cohort (Comic Relief 72%). This includes improvements to loneliness, self-worth, stress and anxiety, resilience, and feeling in control of their situation.</a:t>
            </a:r>
            <a:endParaRPr lang="en-US" dirty="0"/>
          </a:p>
          <a:p>
            <a:r>
              <a:rPr lang="en-US"/>
              <a:t>Clients</a:t>
            </a:r>
            <a:r>
              <a:rPr lang="en-US" dirty="0"/>
              <a:t> </a:t>
            </a:r>
            <a:r>
              <a:rPr lang="en-US"/>
              <a:t>report a significant increase in general health (Comic Relief 56%)</a:t>
            </a:r>
            <a:endParaRPr lang="en-US" dirty="0"/>
          </a:p>
          <a:p>
            <a:r>
              <a:rPr lang="en-US" sz="2600"/>
              <a:t>Many individual practical solutions affecting housing, income, citizenship status, access to services, healthy lifestyles</a:t>
            </a:r>
            <a:endParaRPr lang="en-US" dirty="0"/>
          </a:p>
          <a:p>
            <a:r>
              <a:rPr lang="en-US"/>
              <a:t>Reduction in use of secondary care, GPs, and reduced risk of  homelessness or eviction</a:t>
            </a:r>
            <a:endParaRPr lang="en-US" dirty="0"/>
          </a:p>
          <a:p>
            <a:r>
              <a:rPr lang="en-US"/>
              <a:t>SROI shows a return of £3.20 on every £1 invested in the service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5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43029-8301-4EC4-E82D-C9467E708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Breadline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4B970-69FB-22F3-9875-84C14DAE4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Emergency funding from Comic Relief in partnership with the Evening Standard and Independent newspapers to address the cost-of-living crisis</a:t>
            </a:r>
          </a:p>
          <a:p>
            <a:r>
              <a:rPr lang="en-US" dirty="0"/>
              <a:t>"Families were choosing between heating and eating. Now they can't afford either." (Andrew from Feeding Britain)</a:t>
            </a:r>
          </a:p>
          <a:p>
            <a:r>
              <a:rPr lang="en-US" dirty="0"/>
              <a:t>Our partners: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Midaye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MEWSo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Iranian Association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Al </a:t>
            </a:r>
            <a:r>
              <a:rPr lang="en-US" dirty="0" err="1"/>
              <a:t>Hasaniya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92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3836EDC-4D16-C465-9E28-E457838941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627492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8892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6438079-B488-84DD-D8A0-C0D2C968BB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869450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215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6326E1111D89438A3085FDE9A5FD0F" ma:contentTypeVersion="20" ma:contentTypeDescription="Create a new document." ma:contentTypeScope="" ma:versionID="7c9c58197a7a72d66d4b54d96d767e3d">
  <xsd:schema xmlns:xsd="http://www.w3.org/2001/XMLSchema" xmlns:xs="http://www.w3.org/2001/XMLSchema" xmlns:p="http://schemas.microsoft.com/office/2006/metadata/properties" xmlns:ns1="http://schemas.microsoft.com/sharepoint/v3" xmlns:ns2="24d292ad-1d7b-47bb-988d-0421f47b48dd" xmlns:ns3="66dc577f-7463-49c1-b6b4-ba31d4c27bbb" targetNamespace="http://schemas.microsoft.com/office/2006/metadata/properties" ma:root="true" ma:fieldsID="45d3eb025654f9e83ce413d56fd94b41" ns1:_="" ns2:_="" ns3:_="">
    <xsd:import namespace="http://schemas.microsoft.com/sharepoint/v3"/>
    <xsd:import namespace="24d292ad-1d7b-47bb-988d-0421f47b48dd"/>
    <xsd:import namespace="66dc577f-7463-49c1-b6b4-ba31d4c27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d292ad-1d7b-47bb-988d-0421f47b48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7ed7110-f592-4c9a-8fba-958c55cbc3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c577f-7463-49c1-b6b4-ba31d4c27bb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6362ba2-87ba-4762-9774-42b2a5749c05}" ma:internalName="TaxCatchAll" ma:showField="CatchAllData" ma:web="66dc577f-7463-49c1-b6b4-ba31d4c27b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4d292ad-1d7b-47bb-988d-0421f47b48dd">
      <Terms xmlns="http://schemas.microsoft.com/office/infopath/2007/PartnerControls"/>
    </lcf76f155ced4ddcb4097134ff3c332f>
    <TaxCatchAll xmlns="66dc577f-7463-49c1-b6b4-ba31d4c27bbb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BAD6F8E-41BF-499D-9F54-E04233883C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C8F883-FDC6-4220-B9E3-94D952AFDA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4d292ad-1d7b-47bb-988d-0421f47b48dd"/>
    <ds:schemaRef ds:uri="66dc577f-7463-49c1-b6b4-ba31d4c27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938C20-AF0C-4A7C-AAD6-54BB582706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4d292ad-1d7b-47bb-988d-0421f47b48dd"/>
    <ds:schemaRef ds:uri="66dc577f-7463-49c1-b6b4-ba31d4c27b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673</Words>
  <Application>Microsoft Office PowerPoint</Application>
  <PresentationFormat>Widescreen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office theme</vt:lpstr>
      <vt:lpstr>Multilingual Emotional Wellbeing Model</vt:lpstr>
      <vt:lpstr>The Model</vt:lpstr>
      <vt:lpstr>History &amp; Training</vt:lpstr>
      <vt:lpstr>How It Works</vt:lpstr>
      <vt:lpstr>How impact is measured</vt:lpstr>
      <vt:lpstr>The Impact</vt:lpstr>
      <vt:lpstr>On The Breadline</vt:lpstr>
      <vt:lpstr>PowerPoint Presentation</vt:lpstr>
      <vt:lpstr>PowerPoint Presentation</vt:lpstr>
      <vt:lpstr>Why It Works</vt:lpstr>
      <vt:lpstr>What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Nafsika Thalassis</cp:lastModifiedBy>
  <cp:revision>331</cp:revision>
  <dcterms:created xsi:type="dcterms:W3CDTF">2025-01-29T09:14:20Z</dcterms:created>
  <dcterms:modified xsi:type="dcterms:W3CDTF">2025-02-04T10:55:24Z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0x010100A66326E1111D89438A3085FDE9A5FD0F</vt:lpwstr>
  </property>
  <property fmtid="{D5CDD505-2E9C-101B-9397-08002B2CF9AE}" pid="3" name="MediaServiceImageTags">
    <vt:lpwstr/>
  </property>
</Properties>
</file>