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48" r:id="rId5"/>
  </p:sldMasterIdLst>
  <p:sldIdLst>
    <p:sldId id="259" r:id="rId6"/>
    <p:sldId id="257" r:id="rId7"/>
    <p:sldId id="258" r:id="rId8"/>
    <p:sldId id="277" r:id="rId9"/>
    <p:sldId id="275" r:id="rId10"/>
    <p:sldId id="262" r:id="rId11"/>
    <p:sldId id="278"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E6B4382-7E2E-4B0D-93EB-1AB2DDD748C6}" v="1712" dt="2023-12-12T15:16:57.227"/>
    <p1510:client id="{BF5EAA62-8AA4-E32D-32B5-042EDE698EB4}" v="129" dt="2023-12-12T15:40:41.833"/>
    <p1510:client id="{D1EEEEDD-FA78-3C9D-EAC5-7D7535CEEEAF}" v="6" dt="2023-12-12T15:41:47.503"/>
    <p1510:client id="{EC1BC02A-6C05-46A8-9664-7EC5058430F2}" v="148" dt="2023-10-27T10:52:31.05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82" d="100"/>
          <a:sy n="82" d="100"/>
        </p:scale>
        <p:origin x="49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theme" Target="theme/theme1.xml"/><Relationship Id="rId10" Type="http://schemas.openxmlformats.org/officeDocument/2006/relationships/slide" Target="slides/slide5.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viewProps" Target="viewProps.xml"/></Relationships>
</file>

<file path=ppt/diagrams/_rels/data1.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pn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3D0308C-ACE9-457C-9EBE-9DBF63CE2EAB}" type="doc">
      <dgm:prSet loTypeId="urn:microsoft.com/office/officeart/2018/2/layout/IconCircleList" loCatId="icon" qsTypeId="urn:microsoft.com/office/officeart/2005/8/quickstyle/simple1" qsCatId="simple" csTypeId="urn:microsoft.com/office/officeart/2018/5/colors/Iconchunking_neutralbg_colorful1" csCatId="colorful" phldr="1"/>
      <dgm:spPr/>
      <dgm:t>
        <a:bodyPr/>
        <a:lstStyle/>
        <a:p>
          <a:endParaRPr lang="en-US"/>
        </a:p>
      </dgm:t>
    </dgm:pt>
    <dgm:pt modelId="{D196652F-5B5A-4101-858B-836CC78A3CC1}">
      <dgm:prSet custT="1"/>
      <dgm:spPr/>
      <dgm:t>
        <a:bodyPr/>
        <a:lstStyle/>
        <a:p>
          <a:pPr>
            <a:lnSpc>
              <a:spcPct val="100000"/>
            </a:lnSpc>
          </a:pPr>
          <a:r>
            <a:rPr lang="en-GB" sz="1600" b="0" i="0" dirty="0"/>
            <a:t>Panel members will include council officers, a ward councillor, residents, representatives from VCS, community champions and health champions</a:t>
          </a:r>
          <a:r>
            <a:rPr lang="en-GB" sz="1600" b="0" i="0" dirty="0">
              <a:latin typeface="Calibri Light" panose="020F0302020204030204"/>
            </a:rPr>
            <a:t>, TRA reps,  </a:t>
          </a:r>
          <a:endParaRPr lang="en-US" sz="1600" dirty="0"/>
        </a:p>
      </dgm:t>
    </dgm:pt>
    <dgm:pt modelId="{A9E9B269-FC63-4866-A97F-4D79FFB284C1}" type="parTrans" cxnId="{DA4AC624-550D-46D3-8A17-D1052A1ED750}">
      <dgm:prSet/>
      <dgm:spPr/>
      <dgm:t>
        <a:bodyPr/>
        <a:lstStyle/>
        <a:p>
          <a:endParaRPr lang="en-US" sz="1600"/>
        </a:p>
      </dgm:t>
    </dgm:pt>
    <dgm:pt modelId="{3D44A0E3-D5BF-4501-A6FC-F4D0C567F96B}" type="sibTrans" cxnId="{DA4AC624-550D-46D3-8A17-D1052A1ED750}">
      <dgm:prSet/>
      <dgm:spPr/>
      <dgm:t>
        <a:bodyPr/>
        <a:lstStyle/>
        <a:p>
          <a:pPr>
            <a:lnSpc>
              <a:spcPct val="100000"/>
            </a:lnSpc>
          </a:pPr>
          <a:endParaRPr lang="en-US" sz="1600"/>
        </a:p>
      </dgm:t>
    </dgm:pt>
    <dgm:pt modelId="{071D6FED-7C5D-4E5E-80FF-F400BA2A3453}">
      <dgm:prSet custT="1"/>
      <dgm:spPr/>
      <dgm:t>
        <a:bodyPr/>
        <a:lstStyle/>
        <a:p>
          <a:pPr>
            <a:lnSpc>
              <a:spcPct val="100000"/>
            </a:lnSpc>
          </a:pPr>
          <a:r>
            <a:rPr lang="en-GB" sz="1600" b="0" i="0" dirty="0">
              <a:latin typeface="Calibri Light" panose="020F0302020204030204"/>
            </a:rPr>
            <a:t>Co-designing</a:t>
          </a:r>
          <a:r>
            <a:rPr lang="en-GB" sz="1600" b="0" i="0" dirty="0"/>
            <a:t> the local priorities survey (not all panels) – testing</a:t>
          </a:r>
          <a:r>
            <a:rPr lang="en-GB" sz="1600" b="0" i="0" dirty="0">
              <a:latin typeface="Calibri Light" panose="020F0302020204030204"/>
            </a:rPr>
            <a:t>  </a:t>
          </a:r>
          <a:endParaRPr lang="en-US" sz="1600" dirty="0"/>
        </a:p>
      </dgm:t>
    </dgm:pt>
    <dgm:pt modelId="{1D88E982-295D-436B-9A62-DCCE7F5F0F05}" type="parTrans" cxnId="{B0818ABC-07F8-4EC2-B64B-8714A15F528F}">
      <dgm:prSet/>
      <dgm:spPr/>
      <dgm:t>
        <a:bodyPr/>
        <a:lstStyle/>
        <a:p>
          <a:endParaRPr lang="en-US" sz="1600"/>
        </a:p>
      </dgm:t>
    </dgm:pt>
    <dgm:pt modelId="{BCC415D3-4245-4266-8BA8-91C209855980}" type="sibTrans" cxnId="{B0818ABC-07F8-4EC2-B64B-8714A15F528F}">
      <dgm:prSet/>
      <dgm:spPr/>
      <dgm:t>
        <a:bodyPr/>
        <a:lstStyle/>
        <a:p>
          <a:pPr>
            <a:lnSpc>
              <a:spcPct val="100000"/>
            </a:lnSpc>
          </a:pPr>
          <a:endParaRPr lang="en-US" sz="1600"/>
        </a:p>
      </dgm:t>
    </dgm:pt>
    <dgm:pt modelId="{7B41B58C-25A7-4D7F-BF13-0B19585B17DB}">
      <dgm:prSet custT="1"/>
      <dgm:spPr/>
      <dgm:t>
        <a:bodyPr/>
        <a:lstStyle/>
        <a:p>
          <a:pPr>
            <a:lnSpc>
              <a:spcPct val="100000"/>
            </a:lnSpc>
          </a:pPr>
          <a:r>
            <a:rPr lang="en-GB" sz="1600" b="0" i="0" dirty="0"/>
            <a:t>Consulted on focus group sessions</a:t>
          </a:r>
          <a:r>
            <a:rPr lang="en-GB" sz="1600" b="0" i="0" dirty="0">
              <a:latin typeface="Calibri Light" panose="020F0302020204030204"/>
            </a:rPr>
            <a:t> </a:t>
          </a:r>
          <a:endParaRPr lang="en-US" sz="1600" dirty="0"/>
        </a:p>
      </dgm:t>
    </dgm:pt>
    <dgm:pt modelId="{D3E40759-9A61-40C8-88D6-388F0E93114F}" type="parTrans" cxnId="{B736853B-DE0B-477C-837B-451645D9951B}">
      <dgm:prSet/>
      <dgm:spPr/>
      <dgm:t>
        <a:bodyPr/>
        <a:lstStyle/>
        <a:p>
          <a:endParaRPr lang="en-US" sz="1600"/>
        </a:p>
      </dgm:t>
    </dgm:pt>
    <dgm:pt modelId="{E7FAF1BD-356D-42D0-8F54-FAA4F8808D12}" type="sibTrans" cxnId="{B736853B-DE0B-477C-837B-451645D9951B}">
      <dgm:prSet/>
      <dgm:spPr/>
      <dgm:t>
        <a:bodyPr/>
        <a:lstStyle/>
        <a:p>
          <a:pPr>
            <a:lnSpc>
              <a:spcPct val="100000"/>
            </a:lnSpc>
          </a:pPr>
          <a:endParaRPr lang="en-US" sz="1600"/>
        </a:p>
      </dgm:t>
    </dgm:pt>
    <dgm:pt modelId="{3E29B78D-F893-4BFB-BD3E-B73E537FB0E6}">
      <dgm:prSet custT="1"/>
      <dgm:spPr/>
      <dgm:t>
        <a:bodyPr/>
        <a:lstStyle/>
        <a:p>
          <a:pPr>
            <a:lnSpc>
              <a:spcPct val="100000"/>
            </a:lnSpc>
          </a:pPr>
          <a:r>
            <a:rPr lang="en-GB" sz="1600" b="0" i="0" dirty="0"/>
            <a:t>Support delivery of community event – launch event</a:t>
          </a:r>
          <a:r>
            <a:rPr lang="en-GB" sz="1600" b="0" i="0" dirty="0">
              <a:latin typeface="Calibri Light" panose="020F0302020204030204"/>
            </a:rPr>
            <a:t> </a:t>
          </a:r>
          <a:endParaRPr lang="en-US" sz="1600" dirty="0"/>
        </a:p>
      </dgm:t>
    </dgm:pt>
    <dgm:pt modelId="{1E1543C0-1058-46F3-8646-A41AE9A44DD0}" type="parTrans" cxnId="{E7B15060-4656-43B6-82FD-8670A8AB8FA5}">
      <dgm:prSet/>
      <dgm:spPr/>
      <dgm:t>
        <a:bodyPr/>
        <a:lstStyle/>
        <a:p>
          <a:endParaRPr lang="en-US" sz="1600"/>
        </a:p>
      </dgm:t>
    </dgm:pt>
    <dgm:pt modelId="{D17C8538-D11C-4145-93BC-00EE1C0D3544}" type="sibTrans" cxnId="{E7B15060-4656-43B6-82FD-8670A8AB8FA5}">
      <dgm:prSet/>
      <dgm:spPr/>
      <dgm:t>
        <a:bodyPr/>
        <a:lstStyle/>
        <a:p>
          <a:pPr>
            <a:lnSpc>
              <a:spcPct val="100000"/>
            </a:lnSpc>
          </a:pPr>
          <a:endParaRPr lang="en-US" sz="1600"/>
        </a:p>
      </dgm:t>
    </dgm:pt>
    <dgm:pt modelId="{56B30E42-CEC5-48F6-AE6A-EED0603EF2F5}">
      <dgm:prSet custT="1"/>
      <dgm:spPr/>
      <dgm:t>
        <a:bodyPr/>
        <a:lstStyle/>
        <a:p>
          <a:pPr>
            <a:lnSpc>
              <a:spcPct val="100000"/>
            </a:lnSpc>
          </a:pPr>
          <a:r>
            <a:rPr lang="en-GB" sz="1600" b="0" i="0" dirty="0">
              <a:latin typeface="Calibri Light" panose="020F0302020204030204"/>
            </a:rPr>
            <a:t>Shortlisting</a:t>
          </a:r>
          <a:r>
            <a:rPr lang="en-GB" sz="1600" b="0" i="0" dirty="0"/>
            <a:t> applications and making the final decision on which projects will be delivered in their local area.     </a:t>
          </a:r>
          <a:endParaRPr lang="en-US" sz="1600" dirty="0"/>
        </a:p>
      </dgm:t>
    </dgm:pt>
    <dgm:pt modelId="{241A2B8F-A660-4BF3-AD03-020CD7E1593E}" type="parTrans" cxnId="{BF065E90-43F3-4E04-BCA6-57C549B61EEC}">
      <dgm:prSet/>
      <dgm:spPr/>
      <dgm:t>
        <a:bodyPr/>
        <a:lstStyle/>
        <a:p>
          <a:endParaRPr lang="en-US" sz="1600"/>
        </a:p>
      </dgm:t>
    </dgm:pt>
    <dgm:pt modelId="{482BDF7C-DF51-44C4-AAC4-3F1AB98CEDF9}" type="sibTrans" cxnId="{BF065E90-43F3-4E04-BCA6-57C549B61EEC}">
      <dgm:prSet/>
      <dgm:spPr/>
      <dgm:t>
        <a:bodyPr/>
        <a:lstStyle/>
        <a:p>
          <a:pPr>
            <a:lnSpc>
              <a:spcPct val="100000"/>
            </a:lnSpc>
          </a:pPr>
          <a:endParaRPr lang="en-US" sz="1600"/>
        </a:p>
      </dgm:t>
    </dgm:pt>
    <dgm:pt modelId="{5C285DAD-DF18-42A0-9D90-0BE9288671BB}">
      <dgm:prSet phldr="0"/>
      <dgm:spPr/>
      <dgm:t>
        <a:bodyPr/>
        <a:lstStyle/>
        <a:p>
          <a:pPr>
            <a:lnSpc>
              <a:spcPct val="100000"/>
            </a:lnSpc>
          </a:pPr>
          <a:r>
            <a:rPr lang="en-US" b="1" dirty="0">
              <a:latin typeface="Calibri Light" panose="020F0302020204030204"/>
            </a:rPr>
            <a:t>Project Visits (delivery)</a:t>
          </a:r>
          <a:endParaRPr lang="en-GB" b="1" dirty="0">
            <a:latin typeface="Calibri Light" panose="020F0302020204030204"/>
          </a:endParaRPr>
        </a:p>
      </dgm:t>
    </dgm:pt>
    <dgm:pt modelId="{5411640C-F805-487E-AD8A-96A5290842A3}" type="parTrans" cxnId="{F1E8B432-A6EE-47D6-823C-E0D9CAF5D651}">
      <dgm:prSet/>
      <dgm:spPr/>
    </dgm:pt>
    <dgm:pt modelId="{44A5870D-1F4F-4CDF-A69C-DE210FCF2A63}" type="sibTrans" cxnId="{F1E8B432-A6EE-47D6-823C-E0D9CAF5D651}">
      <dgm:prSet/>
      <dgm:spPr/>
      <dgm:t>
        <a:bodyPr/>
        <a:lstStyle/>
        <a:p>
          <a:pPr>
            <a:lnSpc>
              <a:spcPct val="100000"/>
            </a:lnSpc>
          </a:pPr>
          <a:endParaRPr lang="en-GB"/>
        </a:p>
      </dgm:t>
    </dgm:pt>
    <dgm:pt modelId="{735B2CBC-33F3-4BD1-9010-31C2C57FB005}">
      <dgm:prSet phldr="0"/>
      <dgm:spPr/>
      <dgm:t>
        <a:bodyPr/>
        <a:lstStyle/>
        <a:p>
          <a:pPr>
            <a:lnSpc>
              <a:spcPct val="100000"/>
            </a:lnSpc>
          </a:pPr>
          <a:r>
            <a:rPr lang="en-GB" b="1" dirty="0">
              <a:latin typeface="Calibri Light" panose="020F0302020204030204"/>
            </a:rPr>
            <a:t>10-15 panel members </a:t>
          </a:r>
          <a:endParaRPr lang="en-US" b="1" dirty="0">
            <a:latin typeface="Calibri Light" panose="020F0302020204030204"/>
          </a:endParaRPr>
        </a:p>
      </dgm:t>
    </dgm:pt>
    <dgm:pt modelId="{7B65A0AF-196E-4B2C-A0F1-C12539C6871B}" type="parTrans" cxnId="{E4BFBD5B-8C13-4586-81D7-8AD92907EA45}">
      <dgm:prSet/>
      <dgm:spPr/>
    </dgm:pt>
    <dgm:pt modelId="{CA03A5D8-E1FD-400F-AE39-4BFA5492E662}" type="sibTrans" cxnId="{E4BFBD5B-8C13-4586-81D7-8AD92907EA45}">
      <dgm:prSet/>
      <dgm:spPr/>
      <dgm:t>
        <a:bodyPr/>
        <a:lstStyle/>
        <a:p>
          <a:pPr>
            <a:lnSpc>
              <a:spcPct val="100000"/>
            </a:lnSpc>
          </a:pPr>
          <a:endParaRPr lang="en-GB"/>
        </a:p>
      </dgm:t>
    </dgm:pt>
    <dgm:pt modelId="{964B9F4E-0B05-4045-BC88-B22831A25787}">
      <dgm:prSet phldr="0"/>
      <dgm:spPr/>
      <dgm:t>
        <a:bodyPr/>
        <a:lstStyle/>
        <a:p>
          <a:pPr rtl="0">
            <a:lnSpc>
              <a:spcPct val="100000"/>
            </a:lnSpc>
          </a:pPr>
          <a:r>
            <a:rPr lang="en-US" b="1" dirty="0">
              <a:latin typeface="Calibri Light" panose="020F0302020204030204"/>
            </a:rPr>
            <a:t>Further opportunities : employment, education, future provider, actively engaged.</a:t>
          </a:r>
          <a:endParaRPr lang="en-GB" b="1" dirty="0">
            <a:latin typeface="Calibri Light" panose="020F0302020204030204"/>
          </a:endParaRPr>
        </a:p>
      </dgm:t>
    </dgm:pt>
    <dgm:pt modelId="{7E010329-FC51-4466-B994-9F171EA6B76B}" type="parTrans" cxnId="{01669952-28BB-43BF-A94F-8699E98BA180}">
      <dgm:prSet/>
      <dgm:spPr/>
    </dgm:pt>
    <dgm:pt modelId="{7804336B-9003-46AC-9F0C-F1BEDADB2F5C}" type="sibTrans" cxnId="{01669952-28BB-43BF-A94F-8699E98BA180}">
      <dgm:prSet/>
      <dgm:spPr/>
    </dgm:pt>
    <dgm:pt modelId="{1A133B31-D211-407E-B8DB-1B15F92A70A6}" type="pres">
      <dgm:prSet presAssocID="{03D0308C-ACE9-457C-9EBE-9DBF63CE2EAB}" presName="root" presStyleCnt="0">
        <dgm:presLayoutVars>
          <dgm:dir/>
          <dgm:resizeHandles val="exact"/>
        </dgm:presLayoutVars>
      </dgm:prSet>
      <dgm:spPr/>
    </dgm:pt>
    <dgm:pt modelId="{33881E4E-CEDD-4C8D-A49B-CB2EC04BE7AC}" type="pres">
      <dgm:prSet presAssocID="{03D0308C-ACE9-457C-9EBE-9DBF63CE2EAB}" presName="container" presStyleCnt="0">
        <dgm:presLayoutVars>
          <dgm:dir/>
          <dgm:resizeHandles val="exact"/>
        </dgm:presLayoutVars>
      </dgm:prSet>
      <dgm:spPr/>
    </dgm:pt>
    <dgm:pt modelId="{FA2D1DA5-F934-4A42-BA4D-EF74E16E57FA}" type="pres">
      <dgm:prSet presAssocID="{D196652F-5B5A-4101-858B-836CC78A3CC1}" presName="compNode" presStyleCnt="0"/>
      <dgm:spPr/>
    </dgm:pt>
    <dgm:pt modelId="{018D50AC-C92C-4D7B-9F7E-AEA105BA25AC}" type="pres">
      <dgm:prSet presAssocID="{D196652F-5B5A-4101-858B-836CC78A3CC1}" presName="iconBgRect" presStyleLbl="bgShp" presStyleIdx="0" presStyleCnt="8"/>
      <dgm:spPr/>
    </dgm:pt>
    <dgm:pt modelId="{705C0BBB-3F11-4353-A291-42F14EAC4C69}" type="pres">
      <dgm:prSet presAssocID="{D196652F-5B5A-4101-858B-836CC78A3CC1}" presName="iconRect" presStyleLbl="node1" presStyleIdx="0" presStyleCnt="8"/>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eeting"/>
        </a:ext>
      </dgm:extLst>
    </dgm:pt>
    <dgm:pt modelId="{05161925-2E4B-4762-A564-7C6332849BE9}" type="pres">
      <dgm:prSet presAssocID="{D196652F-5B5A-4101-858B-836CC78A3CC1}" presName="spaceRect" presStyleCnt="0"/>
      <dgm:spPr/>
    </dgm:pt>
    <dgm:pt modelId="{901EFFFB-4117-4DFC-8F71-AE79AB43AF1E}" type="pres">
      <dgm:prSet presAssocID="{D196652F-5B5A-4101-858B-836CC78A3CC1}" presName="textRect" presStyleLbl="revTx" presStyleIdx="0" presStyleCnt="8">
        <dgm:presLayoutVars>
          <dgm:chMax val="1"/>
          <dgm:chPref val="1"/>
        </dgm:presLayoutVars>
      </dgm:prSet>
      <dgm:spPr/>
    </dgm:pt>
    <dgm:pt modelId="{219FBAF1-85BA-4BC0-A697-447B4F6FD54C}" type="pres">
      <dgm:prSet presAssocID="{3D44A0E3-D5BF-4501-A6FC-F4D0C567F96B}" presName="sibTrans" presStyleLbl="sibTrans2D1" presStyleIdx="0" presStyleCnt="0"/>
      <dgm:spPr/>
    </dgm:pt>
    <dgm:pt modelId="{B892AC54-7AE5-4DB9-A779-2DBE162B7885}" type="pres">
      <dgm:prSet presAssocID="{071D6FED-7C5D-4E5E-80FF-F400BA2A3453}" presName="compNode" presStyleCnt="0"/>
      <dgm:spPr/>
    </dgm:pt>
    <dgm:pt modelId="{3FAE5EC2-C199-4BF5-88A2-7DC20D54C3F4}" type="pres">
      <dgm:prSet presAssocID="{071D6FED-7C5D-4E5E-80FF-F400BA2A3453}" presName="iconBgRect" presStyleLbl="bgShp" presStyleIdx="1" presStyleCnt="8"/>
      <dgm:spPr/>
    </dgm:pt>
    <dgm:pt modelId="{F33546FB-0FED-4183-AB8D-CF74A1B25855}" type="pres">
      <dgm:prSet presAssocID="{071D6FED-7C5D-4E5E-80FF-F400BA2A3453}" presName="iconRect" presStyleLbl="node1" presStyleIdx="1" presStyleCnt="8"/>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rocessor"/>
        </a:ext>
      </dgm:extLst>
    </dgm:pt>
    <dgm:pt modelId="{DFED3F0B-46AE-441D-A8E5-B3BD1BF83263}" type="pres">
      <dgm:prSet presAssocID="{071D6FED-7C5D-4E5E-80FF-F400BA2A3453}" presName="spaceRect" presStyleCnt="0"/>
      <dgm:spPr/>
    </dgm:pt>
    <dgm:pt modelId="{743F762F-737E-4C6F-9FA6-1B9D88AEDDE6}" type="pres">
      <dgm:prSet presAssocID="{071D6FED-7C5D-4E5E-80FF-F400BA2A3453}" presName="textRect" presStyleLbl="revTx" presStyleIdx="1" presStyleCnt="8">
        <dgm:presLayoutVars>
          <dgm:chMax val="1"/>
          <dgm:chPref val="1"/>
        </dgm:presLayoutVars>
      </dgm:prSet>
      <dgm:spPr/>
    </dgm:pt>
    <dgm:pt modelId="{9FC3FBFE-268C-4A7C-813B-C7D4BA45E66F}" type="pres">
      <dgm:prSet presAssocID="{BCC415D3-4245-4266-8BA8-91C209855980}" presName="sibTrans" presStyleLbl="sibTrans2D1" presStyleIdx="0" presStyleCnt="0"/>
      <dgm:spPr/>
    </dgm:pt>
    <dgm:pt modelId="{1E2BF9E4-DE6D-4814-9C45-9C66AC64CA69}" type="pres">
      <dgm:prSet presAssocID="{7B41B58C-25A7-4D7F-BF13-0B19585B17DB}" presName="compNode" presStyleCnt="0"/>
      <dgm:spPr/>
    </dgm:pt>
    <dgm:pt modelId="{3669264A-B6B1-43BC-8B21-BCC9D172EB21}" type="pres">
      <dgm:prSet presAssocID="{7B41B58C-25A7-4D7F-BF13-0B19585B17DB}" presName="iconBgRect" presStyleLbl="bgShp" presStyleIdx="2" presStyleCnt="8"/>
      <dgm:spPr/>
    </dgm:pt>
    <dgm:pt modelId="{FF223CFF-2F7F-4A53-B3C3-BD4828A422AA}" type="pres">
      <dgm:prSet presAssocID="{7B41B58C-25A7-4D7F-BF13-0B19585B17DB}" presName="iconRect" presStyleLbl="node1" presStyleIdx="2" presStyleCnt="8"/>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Users"/>
        </a:ext>
      </dgm:extLst>
    </dgm:pt>
    <dgm:pt modelId="{2167A3C7-C488-4A27-92B5-099462B22F04}" type="pres">
      <dgm:prSet presAssocID="{7B41B58C-25A7-4D7F-BF13-0B19585B17DB}" presName="spaceRect" presStyleCnt="0"/>
      <dgm:spPr/>
    </dgm:pt>
    <dgm:pt modelId="{C7C608B1-9959-4841-BDE5-2F15CDE55F93}" type="pres">
      <dgm:prSet presAssocID="{7B41B58C-25A7-4D7F-BF13-0B19585B17DB}" presName="textRect" presStyleLbl="revTx" presStyleIdx="2" presStyleCnt="8">
        <dgm:presLayoutVars>
          <dgm:chMax val="1"/>
          <dgm:chPref val="1"/>
        </dgm:presLayoutVars>
      </dgm:prSet>
      <dgm:spPr/>
    </dgm:pt>
    <dgm:pt modelId="{9B744D4F-2949-4778-AD06-B1872B565F5C}" type="pres">
      <dgm:prSet presAssocID="{E7FAF1BD-356D-42D0-8F54-FAA4F8808D12}" presName="sibTrans" presStyleLbl="sibTrans2D1" presStyleIdx="0" presStyleCnt="0"/>
      <dgm:spPr/>
    </dgm:pt>
    <dgm:pt modelId="{07DD19D6-B942-40AB-BFB1-464E541BAD6E}" type="pres">
      <dgm:prSet presAssocID="{3E29B78D-F893-4BFB-BD3E-B73E537FB0E6}" presName="compNode" presStyleCnt="0"/>
      <dgm:spPr/>
    </dgm:pt>
    <dgm:pt modelId="{1CA9753F-B9E3-44C5-9718-7752865FD998}" type="pres">
      <dgm:prSet presAssocID="{3E29B78D-F893-4BFB-BD3E-B73E537FB0E6}" presName="iconBgRect" presStyleLbl="bgShp" presStyleIdx="3" presStyleCnt="8"/>
      <dgm:spPr/>
    </dgm:pt>
    <dgm:pt modelId="{FCEDEE19-F1F8-4D07-A796-3851B6CCDAF8}" type="pres">
      <dgm:prSet presAssocID="{3E29B78D-F893-4BFB-BD3E-B73E537FB0E6}" presName="iconRect" presStyleLbl="node1" presStyleIdx="3" presStyleCnt="8"/>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hare With Person"/>
        </a:ext>
      </dgm:extLst>
    </dgm:pt>
    <dgm:pt modelId="{97972B8B-8F27-4FDF-9A70-88A71CE4C9EE}" type="pres">
      <dgm:prSet presAssocID="{3E29B78D-F893-4BFB-BD3E-B73E537FB0E6}" presName="spaceRect" presStyleCnt="0"/>
      <dgm:spPr/>
    </dgm:pt>
    <dgm:pt modelId="{59188108-4BF7-4618-BBAA-48DCBAA12A36}" type="pres">
      <dgm:prSet presAssocID="{3E29B78D-F893-4BFB-BD3E-B73E537FB0E6}" presName="textRect" presStyleLbl="revTx" presStyleIdx="3" presStyleCnt="8">
        <dgm:presLayoutVars>
          <dgm:chMax val="1"/>
          <dgm:chPref val="1"/>
        </dgm:presLayoutVars>
      </dgm:prSet>
      <dgm:spPr/>
    </dgm:pt>
    <dgm:pt modelId="{0BE7EBAF-21E7-4876-98D4-827F425031E3}" type="pres">
      <dgm:prSet presAssocID="{D17C8538-D11C-4145-93BC-00EE1C0D3544}" presName="sibTrans" presStyleLbl="sibTrans2D1" presStyleIdx="0" presStyleCnt="0"/>
      <dgm:spPr/>
    </dgm:pt>
    <dgm:pt modelId="{C890EF46-E213-4423-B932-3C4AC1EBB678}" type="pres">
      <dgm:prSet presAssocID="{56B30E42-CEC5-48F6-AE6A-EED0603EF2F5}" presName="compNode" presStyleCnt="0"/>
      <dgm:spPr/>
    </dgm:pt>
    <dgm:pt modelId="{8D3DCD71-BC23-4932-B7C4-C5E32194E797}" type="pres">
      <dgm:prSet presAssocID="{56B30E42-CEC5-48F6-AE6A-EED0603EF2F5}" presName="iconBgRect" presStyleLbl="bgShp" presStyleIdx="4" presStyleCnt="8"/>
      <dgm:spPr/>
    </dgm:pt>
    <dgm:pt modelId="{3A3F4EBB-DC39-4974-9B49-0A8DF17BFB61}" type="pres">
      <dgm:prSet presAssocID="{56B30E42-CEC5-48F6-AE6A-EED0603EF2F5}" presName="iconRect" presStyleLbl="node1" presStyleIdx="4" presStyleCnt="8"/>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City"/>
        </a:ext>
      </dgm:extLst>
    </dgm:pt>
    <dgm:pt modelId="{EE640573-0330-4407-92F1-81535F66AA42}" type="pres">
      <dgm:prSet presAssocID="{56B30E42-CEC5-48F6-AE6A-EED0603EF2F5}" presName="spaceRect" presStyleCnt="0"/>
      <dgm:spPr/>
    </dgm:pt>
    <dgm:pt modelId="{3A7AA101-824F-4A16-A1F1-BB97F47A72B6}" type="pres">
      <dgm:prSet presAssocID="{56B30E42-CEC5-48F6-AE6A-EED0603EF2F5}" presName="textRect" presStyleLbl="revTx" presStyleIdx="4" presStyleCnt="8">
        <dgm:presLayoutVars>
          <dgm:chMax val="1"/>
          <dgm:chPref val="1"/>
        </dgm:presLayoutVars>
      </dgm:prSet>
      <dgm:spPr/>
    </dgm:pt>
    <dgm:pt modelId="{FEFD80EC-68DA-4A74-AA0D-EA53419727DA}" type="pres">
      <dgm:prSet presAssocID="{482BDF7C-DF51-44C4-AAC4-3F1AB98CEDF9}" presName="sibTrans" presStyleLbl="sibTrans2D1" presStyleIdx="0" presStyleCnt="0"/>
      <dgm:spPr/>
    </dgm:pt>
    <dgm:pt modelId="{A1FDB925-A229-4CD4-81FD-8BB33D0F1356}" type="pres">
      <dgm:prSet presAssocID="{5C285DAD-DF18-42A0-9D90-0BE9288671BB}" presName="compNode" presStyleCnt="0"/>
      <dgm:spPr/>
    </dgm:pt>
    <dgm:pt modelId="{87611178-4ACC-457C-95F7-3260915775F8}" type="pres">
      <dgm:prSet presAssocID="{5C285DAD-DF18-42A0-9D90-0BE9288671BB}" presName="iconBgRect" presStyleLbl="bgShp" presStyleIdx="5" presStyleCnt="8"/>
      <dgm:spPr/>
    </dgm:pt>
    <dgm:pt modelId="{1390B056-DE87-441C-9149-5FA3CDFF9A7C}" type="pres">
      <dgm:prSet presAssocID="{5C285DAD-DF18-42A0-9D90-0BE9288671BB}" presName="iconRect" presStyleLbl="node1" presStyleIdx="5" presStyleCnt="8"/>
      <dgm:spPr/>
    </dgm:pt>
    <dgm:pt modelId="{AC698AB8-71D2-4C7C-979D-1E68D701EC40}" type="pres">
      <dgm:prSet presAssocID="{5C285DAD-DF18-42A0-9D90-0BE9288671BB}" presName="spaceRect" presStyleCnt="0"/>
      <dgm:spPr/>
    </dgm:pt>
    <dgm:pt modelId="{266FF972-5425-45F2-A51D-F4E5024CFF76}" type="pres">
      <dgm:prSet presAssocID="{5C285DAD-DF18-42A0-9D90-0BE9288671BB}" presName="textRect" presStyleLbl="revTx" presStyleIdx="5" presStyleCnt="8">
        <dgm:presLayoutVars>
          <dgm:chMax val="1"/>
          <dgm:chPref val="1"/>
        </dgm:presLayoutVars>
      </dgm:prSet>
      <dgm:spPr/>
    </dgm:pt>
    <dgm:pt modelId="{4A6DF0A7-D678-4F40-B0D4-3FC8AA7F0ABC}" type="pres">
      <dgm:prSet presAssocID="{44A5870D-1F4F-4CDF-A69C-DE210FCF2A63}" presName="sibTrans" presStyleLbl="sibTrans2D1" presStyleIdx="0" presStyleCnt="0"/>
      <dgm:spPr/>
    </dgm:pt>
    <dgm:pt modelId="{BCCF40CD-34A3-4534-BC52-58F442453420}" type="pres">
      <dgm:prSet presAssocID="{735B2CBC-33F3-4BD1-9010-31C2C57FB005}" presName="compNode" presStyleCnt="0"/>
      <dgm:spPr/>
    </dgm:pt>
    <dgm:pt modelId="{4DEE8851-EAEC-4EDA-AAB8-96FF8E63AF3A}" type="pres">
      <dgm:prSet presAssocID="{735B2CBC-33F3-4BD1-9010-31C2C57FB005}" presName="iconBgRect" presStyleLbl="bgShp" presStyleIdx="6" presStyleCnt="8"/>
      <dgm:spPr/>
    </dgm:pt>
    <dgm:pt modelId="{F3FF7175-EE64-4862-B0FB-2469A9A2C55F}" type="pres">
      <dgm:prSet presAssocID="{735B2CBC-33F3-4BD1-9010-31C2C57FB005}" presName="iconRect" presStyleLbl="node1" presStyleIdx="6" presStyleCnt="8"/>
      <dgm:spPr/>
    </dgm:pt>
    <dgm:pt modelId="{3A97FE75-0691-4163-AF25-A80EDE9994A7}" type="pres">
      <dgm:prSet presAssocID="{735B2CBC-33F3-4BD1-9010-31C2C57FB005}" presName="spaceRect" presStyleCnt="0"/>
      <dgm:spPr/>
    </dgm:pt>
    <dgm:pt modelId="{5D93465E-CCFE-4475-9431-C04A59CF7271}" type="pres">
      <dgm:prSet presAssocID="{735B2CBC-33F3-4BD1-9010-31C2C57FB005}" presName="textRect" presStyleLbl="revTx" presStyleIdx="6" presStyleCnt="8">
        <dgm:presLayoutVars>
          <dgm:chMax val="1"/>
          <dgm:chPref val="1"/>
        </dgm:presLayoutVars>
      </dgm:prSet>
      <dgm:spPr/>
    </dgm:pt>
    <dgm:pt modelId="{EC4EFD9B-C86B-4DA8-9EC9-B95178F1F6AB}" type="pres">
      <dgm:prSet presAssocID="{CA03A5D8-E1FD-400F-AE39-4BFA5492E662}" presName="sibTrans" presStyleLbl="sibTrans2D1" presStyleIdx="0" presStyleCnt="0"/>
      <dgm:spPr/>
    </dgm:pt>
    <dgm:pt modelId="{40F548C3-D0AB-4862-98BA-9E8BE9BC0611}" type="pres">
      <dgm:prSet presAssocID="{964B9F4E-0B05-4045-BC88-B22831A25787}" presName="compNode" presStyleCnt="0"/>
      <dgm:spPr/>
    </dgm:pt>
    <dgm:pt modelId="{687D8C4D-9205-478E-BA16-001ADE683025}" type="pres">
      <dgm:prSet presAssocID="{964B9F4E-0B05-4045-BC88-B22831A25787}" presName="iconBgRect" presStyleLbl="bgShp" presStyleIdx="7" presStyleCnt="8"/>
      <dgm:spPr/>
    </dgm:pt>
    <dgm:pt modelId="{62E5756D-34AE-43D7-9711-7E9CCDA3BE73}" type="pres">
      <dgm:prSet presAssocID="{964B9F4E-0B05-4045-BC88-B22831A25787}" presName="iconRect" presStyleLbl="node1" presStyleIdx="7" presStyleCnt="8"/>
      <dgm:spPr/>
    </dgm:pt>
    <dgm:pt modelId="{92B54372-CCE4-4101-BE49-7D04DDD11A98}" type="pres">
      <dgm:prSet presAssocID="{964B9F4E-0B05-4045-BC88-B22831A25787}" presName="spaceRect" presStyleCnt="0"/>
      <dgm:spPr/>
    </dgm:pt>
    <dgm:pt modelId="{516440D7-B724-44B4-A281-35E538A323E6}" type="pres">
      <dgm:prSet presAssocID="{964B9F4E-0B05-4045-BC88-B22831A25787}" presName="textRect" presStyleLbl="revTx" presStyleIdx="7" presStyleCnt="8">
        <dgm:presLayoutVars>
          <dgm:chMax val="1"/>
          <dgm:chPref val="1"/>
        </dgm:presLayoutVars>
      </dgm:prSet>
      <dgm:spPr/>
    </dgm:pt>
  </dgm:ptLst>
  <dgm:cxnLst>
    <dgm:cxn modelId="{6A25EF00-6527-40A7-98B6-54DDFB575B46}" type="presOf" srcId="{BCC415D3-4245-4266-8BA8-91C209855980}" destId="{9FC3FBFE-268C-4A7C-813B-C7D4BA45E66F}" srcOrd="0" destOrd="0" presId="urn:microsoft.com/office/officeart/2018/2/layout/IconCircleList"/>
    <dgm:cxn modelId="{9435A101-F69F-4C20-B645-E063E8FEB147}" type="presOf" srcId="{5C285DAD-DF18-42A0-9D90-0BE9288671BB}" destId="{266FF972-5425-45F2-A51D-F4E5024CFF76}" srcOrd="0" destOrd="0" presId="urn:microsoft.com/office/officeart/2018/2/layout/IconCircleList"/>
    <dgm:cxn modelId="{E555E614-0DF2-4C7D-B3CC-83234BFFE3FA}" type="presOf" srcId="{44A5870D-1F4F-4CDF-A69C-DE210FCF2A63}" destId="{4A6DF0A7-D678-4F40-B0D4-3FC8AA7F0ABC}" srcOrd="0" destOrd="0" presId="urn:microsoft.com/office/officeart/2018/2/layout/IconCircleList"/>
    <dgm:cxn modelId="{7842DE1B-1CC0-4126-B88C-9C07B0105CEF}" type="presOf" srcId="{D196652F-5B5A-4101-858B-836CC78A3CC1}" destId="{901EFFFB-4117-4DFC-8F71-AE79AB43AF1E}" srcOrd="0" destOrd="0" presId="urn:microsoft.com/office/officeart/2018/2/layout/IconCircleList"/>
    <dgm:cxn modelId="{7A70A61E-F39D-4A40-8C6A-89852F5D747D}" type="presOf" srcId="{071D6FED-7C5D-4E5E-80FF-F400BA2A3453}" destId="{743F762F-737E-4C6F-9FA6-1B9D88AEDDE6}" srcOrd="0" destOrd="0" presId="urn:microsoft.com/office/officeart/2018/2/layout/IconCircleList"/>
    <dgm:cxn modelId="{DA4AC624-550D-46D3-8A17-D1052A1ED750}" srcId="{03D0308C-ACE9-457C-9EBE-9DBF63CE2EAB}" destId="{D196652F-5B5A-4101-858B-836CC78A3CC1}" srcOrd="0" destOrd="0" parTransId="{A9E9B269-FC63-4866-A97F-4D79FFB284C1}" sibTransId="{3D44A0E3-D5BF-4501-A6FC-F4D0C567F96B}"/>
    <dgm:cxn modelId="{D5C2ED2B-F02A-4BD0-9C7F-FEADB222A401}" type="presOf" srcId="{3D44A0E3-D5BF-4501-A6FC-F4D0C567F96B}" destId="{219FBAF1-85BA-4BC0-A697-447B4F6FD54C}" srcOrd="0" destOrd="0" presId="urn:microsoft.com/office/officeart/2018/2/layout/IconCircleList"/>
    <dgm:cxn modelId="{F1E8B432-A6EE-47D6-823C-E0D9CAF5D651}" srcId="{03D0308C-ACE9-457C-9EBE-9DBF63CE2EAB}" destId="{5C285DAD-DF18-42A0-9D90-0BE9288671BB}" srcOrd="5" destOrd="0" parTransId="{5411640C-F805-487E-AD8A-96A5290842A3}" sibTransId="{44A5870D-1F4F-4CDF-A69C-DE210FCF2A63}"/>
    <dgm:cxn modelId="{52171E37-2378-4A36-9DE8-CF1559D960AC}" type="presOf" srcId="{964B9F4E-0B05-4045-BC88-B22831A25787}" destId="{516440D7-B724-44B4-A281-35E538A323E6}" srcOrd="0" destOrd="0" presId="urn:microsoft.com/office/officeart/2018/2/layout/IconCircleList"/>
    <dgm:cxn modelId="{B736853B-DE0B-477C-837B-451645D9951B}" srcId="{03D0308C-ACE9-457C-9EBE-9DBF63CE2EAB}" destId="{7B41B58C-25A7-4D7F-BF13-0B19585B17DB}" srcOrd="2" destOrd="0" parTransId="{D3E40759-9A61-40C8-88D6-388F0E93114F}" sibTransId="{E7FAF1BD-356D-42D0-8F54-FAA4F8808D12}"/>
    <dgm:cxn modelId="{E4BFBD5B-8C13-4586-81D7-8AD92907EA45}" srcId="{03D0308C-ACE9-457C-9EBE-9DBF63CE2EAB}" destId="{735B2CBC-33F3-4BD1-9010-31C2C57FB005}" srcOrd="6" destOrd="0" parTransId="{7B65A0AF-196E-4B2C-A0F1-C12539C6871B}" sibTransId="{CA03A5D8-E1FD-400F-AE39-4BFA5492E662}"/>
    <dgm:cxn modelId="{E7B15060-4656-43B6-82FD-8670A8AB8FA5}" srcId="{03D0308C-ACE9-457C-9EBE-9DBF63CE2EAB}" destId="{3E29B78D-F893-4BFB-BD3E-B73E537FB0E6}" srcOrd="3" destOrd="0" parTransId="{1E1543C0-1058-46F3-8646-A41AE9A44DD0}" sibTransId="{D17C8538-D11C-4145-93BC-00EE1C0D3544}"/>
    <dgm:cxn modelId="{4C9D9C69-2A58-41E1-BE76-E761CAE02CEE}" type="presOf" srcId="{735B2CBC-33F3-4BD1-9010-31C2C57FB005}" destId="{5D93465E-CCFE-4475-9431-C04A59CF7271}" srcOrd="0" destOrd="0" presId="urn:microsoft.com/office/officeart/2018/2/layout/IconCircleList"/>
    <dgm:cxn modelId="{EEB43F52-B8D1-42EF-9102-907FE5A06464}" type="presOf" srcId="{03D0308C-ACE9-457C-9EBE-9DBF63CE2EAB}" destId="{1A133B31-D211-407E-B8DB-1B15F92A70A6}" srcOrd="0" destOrd="0" presId="urn:microsoft.com/office/officeart/2018/2/layout/IconCircleList"/>
    <dgm:cxn modelId="{01669952-28BB-43BF-A94F-8699E98BA180}" srcId="{03D0308C-ACE9-457C-9EBE-9DBF63CE2EAB}" destId="{964B9F4E-0B05-4045-BC88-B22831A25787}" srcOrd="7" destOrd="0" parTransId="{7E010329-FC51-4466-B994-9F171EA6B76B}" sibTransId="{7804336B-9003-46AC-9F0C-F1BEDADB2F5C}"/>
    <dgm:cxn modelId="{BF065E90-43F3-4E04-BCA6-57C549B61EEC}" srcId="{03D0308C-ACE9-457C-9EBE-9DBF63CE2EAB}" destId="{56B30E42-CEC5-48F6-AE6A-EED0603EF2F5}" srcOrd="4" destOrd="0" parTransId="{241A2B8F-A660-4BF3-AD03-020CD7E1593E}" sibTransId="{482BDF7C-DF51-44C4-AAC4-3F1AB98CEDF9}"/>
    <dgm:cxn modelId="{11FF8D9B-C28D-4CA1-8755-F4DE63E1C5BB}" type="presOf" srcId="{7B41B58C-25A7-4D7F-BF13-0B19585B17DB}" destId="{C7C608B1-9959-4841-BDE5-2F15CDE55F93}" srcOrd="0" destOrd="0" presId="urn:microsoft.com/office/officeart/2018/2/layout/IconCircleList"/>
    <dgm:cxn modelId="{4B2D93B7-3693-4BDA-B0FC-D508DAF7A538}" type="presOf" srcId="{3E29B78D-F893-4BFB-BD3E-B73E537FB0E6}" destId="{59188108-4BF7-4618-BBAA-48DCBAA12A36}" srcOrd="0" destOrd="0" presId="urn:microsoft.com/office/officeart/2018/2/layout/IconCircleList"/>
    <dgm:cxn modelId="{B0818ABC-07F8-4EC2-B64B-8714A15F528F}" srcId="{03D0308C-ACE9-457C-9EBE-9DBF63CE2EAB}" destId="{071D6FED-7C5D-4E5E-80FF-F400BA2A3453}" srcOrd="1" destOrd="0" parTransId="{1D88E982-295D-436B-9A62-DCCE7F5F0F05}" sibTransId="{BCC415D3-4245-4266-8BA8-91C209855980}"/>
    <dgm:cxn modelId="{250918C4-124C-4BB2-B58B-B5FA5576DE24}" type="presOf" srcId="{56B30E42-CEC5-48F6-AE6A-EED0603EF2F5}" destId="{3A7AA101-824F-4A16-A1F1-BB97F47A72B6}" srcOrd="0" destOrd="0" presId="urn:microsoft.com/office/officeart/2018/2/layout/IconCircleList"/>
    <dgm:cxn modelId="{A15504C5-FF66-472E-80DA-1401B04676E6}" type="presOf" srcId="{E7FAF1BD-356D-42D0-8F54-FAA4F8808D12}" destId="{9B744D4F-2949-4778-AD06-B1872B565F5C}" srcOrd="0" destOrd="0" presId="urn:microsoft.com/office/officeart/2018/2/layout/IconCircleList"/>
    <dgm:cxn modelId="{FC3764C6-7B0E-46E0-A28E-6B89BA816C63}" type="presOf" srcId="{CA03A5D8-E1FD-400F-AE39-4BFA5492E662}" destId="{EC4EFD9B-C86B-4DA8-9EC9-B95178F1F6AB}" srcOrd="0" destOrd="0" presId="urn:microsoft.com/office/officeart/2018/2/layout/IconCircleList"/>
    <dgm:cxn modelId="{D00CE9DD-8DE6-43CF-A4F6-55D44C63696D}" type="presOf" srcId="{482BDF7C-DF51-44C4-AAC4-3F1AB98CEDF9}" destId="{FEFD80EC-68DA-4A74-AA0D-EA53419727DA}" srcOrd="0" destOrd="0" presId="urn:microsoft.com/office/officeart/2018/2/layout/IconCircleList"/>
    <dgm:cxn modelId="{24B7F7EB-7445-4E8C-8741-5E9A8C37E7D2}" type="presOf" srcId="{D17C8538-D11C-4145-93BC-00EE1C0D3544}" destId="{0BE7EBAF-21E7-4876-98D4-827F425031E3}" srcOrd="0" destOrd="0" presId="urn:microsoft.com/office/officeart/2018/2/layout/IconCircleList"/>
    <dgm:cxn modelId="{CF42E3C2-E699-462E-B3B0-9134FD8FDBA7}" type="presParOf" srcId="{1A133B31-D211-407E-B8DB-1B15F92A70A6}" destId="{33881E4E-CEDD-4C8D-A49B-CB2EC04BE7AC}" srcOrd="0" destOrd="0" presId="urn:microsoft.com/office/officeart/2018/2/layout/IconCircleList"/>
    <dgm:cxn modelId="{8B2F42EE-9F7B-4CE4-9523-60C4CCDB0F7B}" type="presParOf" srcId="{33881E4E-CEDD-4C8D-A49B-CB2EC04BE7AC}" destId="{FA2D1DA5-F934-4A42-BA4D-EF74E16E57FA}" srcOrd="0" destOrd="0" presId="urn:microsoft.com/office/officeart/2018/2/layout/IconCircleList"/>
    <dgm:cxn modelId="{7133B444-6FB0-4E6F-94AF-ADCE4306A15F}" type="presParOf" srcId="{FA2D1DA5-F934-4A42-BA4D-EF74E16E57FA}" destId="{018D50AC-C92C-4D7B-9F7E-AEA105BA25AC}" srcOrd="0" destOrd="0" presId="urn:microsoft.com/office/officeart/2018/2/layout/IconCircleList"/>
    <dgm:cxn modelId="{665A1CEA-43CE-42EB-BECE-6A80278C99B1}" type="presParOf" srcId="{FA2D1DA5-F934-4A42-BA4D-EF74E16E57FA}" destId="{705C0BBB-3F11-4353-A291-42F14EAC4C69}" srcOrd="1" destOrd="0" presId="urn:microsoft.com/office/officeart/2018/2/layout/IconCircleList"/>
    <dgm:cxn modelId="{5A418F5C-0CAE-4FE9-9773-40647B040A09}" type="presParOf" srcId="{FA2D1DA5-F934-4A42-BA4D-EF74E16E57FA}" destId="{05161925-2E4B-4762-A564-7C6332849BE9}" srcOrd="2" destOrd="0" presId="urn:microsoft.com/office/officeart/2018/2/layout/IconCircleList"/>
    <dgm:cxn modelId="{12A7E92E-22AE-479A-A443-CDDC141ED238}" type="presParOf" srcId="{FA2D1DA5-F934-4A42-BA4D-EF74E16E57FA}" destId="{901EFFFB-4117-4DFC-8F71-AE79AB43AF1E}" srcOrd="3" destOrd="0" presId="urn:microsoft.com/office/officeart/2018/2/layout/IconCircleList"/>
    <dgm:cxn modelId="{8C9765D1-0995-4BB1-87B6-18A67F678DA9}" type="presParOf" srcId="{33881E4E-CEDD-4C8D-A49B-CB2EC04BE7AC}" destId="{219FBAF1-85BA-4BC0-A697-447B4F6FD54C}" srcOrd="1" destOrd="0" presId="urn:microsoft.com/office/officeart/2018/2/layout/IconCircleList"/>
    <dgm:cxn modelId="{F2610CF0-2E35-44BA-9A6C-ED1A5A73A1A1}" type="presParOf" srcId="{33881E4E-CEDD-4C8D-A49B-CB2EC04BE7AC}" destId="{B892AC54-7AE5-4DB9-A779-2DBE162B7885}" srcOrd="2" destOrd="0" presId="urn:microsoft.com/office/officeart/2018/2/layout/IconCircleList"/>
    <dgm:cxn modelId="{A4E3B404-17FB-45D4-8218-2F26B2A187CF}" type="presParOf" srcId="{B892AC54-7AE5-4DB9-A779-2DBE162B7885}" destId="{3FAE5EC2-C199-4BF5-88A2-7DC20D54C3F4}" srcOrd="0" destOrd="0" presId="urn:microsoft.com/office/officeart/2018/2/layout/IconCircleList"/>
    <dgm:cxn modelId="{42BEB717-D911-44A2-B871-8C826C8B158B}" type="presParOf" srcId="{B892AC54-7AE5-4DB9-A779-2DBE162B7885}" destId="{F33546FB-0FED-4183-AB8D-CF74A1B25855}" srcOrd="1" destOrd="0" presId="urn:microsoft.com/office/officeart/2018/2/layout/IconCircleList"/>
    <dgm:cxn modelId="{7C9C0483-F393-4F3E-95B5-F82F79659563}" type="presParOf" srcId="{B892AC54-7AE5-4DB9-A779-2DBE162B7885}" destId="{DFED3F0B-46AE-441D-A8E5-B3BD1BF83263}" srcOrd="2" destOrd="0" presId="urn:microsoft.com/office/officeart/2018/2/layout/IconCircleList"/>
    <dgm:cxn modelId="{22B41061-7B31-4F7F-8F8A-0704E1216FEA}" type="presParOf" srcId="{B892AC54-7AE5-4DB9-A779-2DBE162B7885}" destId="{743F762F-737E-4C6F-9FA6-1B9D88AEDDE6}" srcOrd="3" destOrd="0" presId="urn:microsoft.com/office/officeart/2018/2/layout/IconCircleList"/>
    <dgm:cxn modelId="{3416F2AE-00A6-409C-9053-0BFB3F7E07E3}" type="presParOf" srcId="{33881E4E-CEDD-4C8D-A49B-CB2EC04BE7AC}" destId="{9FC3FBFE-268C-4A7C-813B-C7D4BA45E66F}" srcOrd="3" destOrd="0" presId="urn:microsoft.com/office/officeart/2018/2/layout/IconCircleList"/>
    <dgm:cxn modelId="{F4BDC9ED-768C-4B26-BE00-4FCAA471B406}" type="presParOf" srcId="{33881E4E-CEDD-4C8D-A49B-CB2EC04BE7AC}" destId="{1E2BF9E4-DE6D-4814-9C45-9C66AC64CA69}" srcOrd="4" destOrd="0" presId="urn:microsoft.com/office/officeart/2018/2/layout/IconCircleList"/>
    <dgm:cxn modelId="{C4DC5C1F-9C98-4FFB-93D2-DDC722DC51AC}" type="presParOf" srcId="{1E2BF9E4-DE6D-4814-9C45-9C66AC64CA69}" destId="{3669264A-B6B1-43BC-8B21-BCC9D172EB21}" srcOrd="0" destOrd="0" presId="urn:microsoft.com/office/officeart/2018/2/layout/IconCircleList"/>
    <dgm:cxn modelId="{83AA76A1-D694-42B3-A964-D77F9238D91E}" type="presParOf" srcId="{1E2BF9E4-DE6D-4814-9C45-9C66AC64CA69}" destId="{FF223CFF-2F7F-4A53-B3C3-BD4828A422AA}" srcOrd="1" destOrd="0" presId="urn:microsoft.com/office/officeart/2018/2/layout/IconCircleList"/>
    <dgm:cxn modelId="{8B6FC5DB-71D8-4E70-AB66-F3027B6B944F}" type="presParOf" srcId="{1E2BF9E4-DE6D-4814-9C45-9C66AC64CA69}" destId="{2167A3C7-C488-4A27-92B5-099462B22F04}" srcOrd="2" destOrd="0" presId="urn:microsoft.com/office/officeart/2018/2/layout/IconCircleList"/>
    <dgm:cxn modelId="{1B862CF8-2CCC-43E8-BBCE-E98FC4FEBDD8}" type="presParOf" srcId="{1E2BF9E4-DE6D-4814-9C45-9C66AC64CA69}" destId="{C7C608B1-9959-4841-BDE5-2F15CDE55F93}" srcOrd="3" destOrd="0" presId="urn:microsoft.com/office/officeart/2018/2/layout/IconCircleList"/>
    <dgm:cxn modelId="{398C57B2-538D-43E2-9C1E-5BF3F5D4D4A7}" type="presParOf" srcId="{33881E4E-CEDD-4C8D-A49B-CB2EC04BE7AC}" destId="{9B744D4F-2949-4778-AD06-B1872B565F5C}" srcOrd="5" destOrd="0" presId="urn:microsoft.com/office/officeart/2018/2/layout/IconCircleList"/>
    <dgm:cxn modelId="{064D25E7-8CDD-4A11-848D-796AC3491D8E}" type="presParOf" srcId="{33881E4E-CEDD-4C8D-A49B-CB2EC04BE7AC}" destId="{07DD19D6-B942-40AB-BFB1-464E541BAD6E}" srcOrd="6" destOrd="0" presId="urn:microsoft.com/office/officeart/2018/2/layout/IconCircleList"/>
    <dgm:cxn modelId="{A8444E4D-30A8-4514-B9DE-EE50A234B0A8}" type="presParOf" srcId="{07DD19D6-B942-40AB-BFB1-464E541BAD6E}" destId="{1CA9753F-B9E3-44C5-9718-7752865FD998}" srcOrd="0" destOrd="0" presId="urn:microsoft.com/office/officeart/2018/2/layout/IconCircleList"/>
    <dgm:cxn modelId="{3F78EE76-564E-4597-8581-B64DA62B750B}" type="presParOf" srcId="{07DD19D6-B942-40AB-BFB1-464E541BAD6E}" destId="{FCEDEE19-F1F8-4D07-A796-3851B6CCDAF8}" srcOrd="1" destOrd="0" presId="urn:microsoft.com/office/officeart/2018/2/layout/IconCircleList"/>
    <dgm:cxn modelId="{D17F1CE6-19C4-4026-861F-A0331779EC8D}" type="presParOf" srcId="{07DD19D6-B942-40AB-BFB1-464E541BAD6E}" destId="{97972B8B-8F27-4FDF-9A70-88A71CE4C9EE}" srcOrd="2" destOrd="0" presId="urn:microsoft.com/office/officeart/2018/2/layout/IconCircleList"/>
    <dgm:cxn modelId="{F211AEF4-1788-41AF-B829-0C06AD5DC7AA}" type="presParOf" srcId="{07DD19D6-B942-40AB-BFB1-464E541BAD6E}" destId="{59188108-4BF7-4618-BBAA-48DCBAA12A36}" srcOrd="3" destOrd="0" presId="urn:microsoft.com/office/officeart/2018/2/layout/IconCircleList"/>
    <dgm:cxn modelId="{5045EB0B-0849-48F6-8213-194AD4C9B9DB}" type="presParOf" srcId="{33881E4E-CEDD-4C8D-A49B-CB2EC04BE7AC}" destId="{0BE7EBAF-21E7-4876-98D4-827F425031E3}" srcOrd="7" destOrd="0" presId="urn:microsoft.com/office/officeart/2018/2/layout/IconCircleList"/>
    <dgm:cxn modelId="{9F8ADFAD-28E6-4BA4-B8E1-9CB51B3CC2BD}" type="presParOf" srcId="{33881E4E-CEDD-4C8D-A49B-CB2EC04BE7AC}" destId="{C890EF46-E213-4423-B932-3C4AC1EBB678}" srcOrd="8" destOrd="0" presId="urn:microsoft.com/office/officeart/2018/2/layout/IconCircleList"/>
    <dgm:cxn modelId="{6AB09C8D-45AA-4AF2-8622-9D4A1721B65A}" type="presParOf" srcId="{C890EF46-E213-4423-B932-3C4AC1EBB678}" destId="{8D3DCD71-BC23-4932-B7C4-C5E32194E797}" srcOrd="0" destOrd="0" presId="urn:microsoft.com/office/officeart/2018/2/layout/IconCircleList"/>
    <dgm:cxn modelId="{522A7FD8-19B4-4DC0-B6CA-49A9EF5DB7E0}" type="presParOf" srcId="{C890EF46-E213-4423-B932-3C4AC1EBB678}" destId="{3A3F4EBB-DC39-4974-9B49-0A8DF17BFB61}" srcOrd="1" destOrd="0" presId="urn:microsoft.com/office/officeart/2018/2/layout/IconCircleList"/>
    <dgm:cxn modelId="{1DC29681-1513-42B9-86EF-1A518368AC2D}" type="presParOf" srcId="{C890EF46-E213-4423-B932-3C4AC1EBB678}" destId="{EE640573-0330-4407-92F1-81535F66AA42}" srcOrd="2" destOrd="0" presId="urn:microsoft.com/office/officeart/2018/2/layout/IconCircleList"/>
    <dgm:cxn modelId="{4DCDEBEA-47B4-4A0B-910F-0C558430ECEE}" type="presParOf" srcId="{C890EF46-E213-4423-B932-3C4AC1EBB678}" destId="{3A7AA101-824F-4A16-A1F1-BB97F47A72B6}" srcOrd="3" destOrd="0" presId="urn:microsoft.com/office/officeart/2018/2/layout/IconCircleList"/>
    <dgm:cxn modelId="{18F6C114-01A3-4AB3-9C62-B393D5FBEBA6}" type="presParOf" srcId="{33881E4E-CEDD-4C8D-A49B-CB2EC04BE7AC}" destId="{FEFD80EC-68DA-4A74-AA0D-EA53419727DA}" srcOrd="9" destOrd="0" presId="urn:microsoft.com/office/officeart/2018/2/layout/IconCircleList"/>
    <dgm:cxn modelId="{CFC86150-DC1C-48BF-8A9C-C921987BA614}" type="presParOf" srcId="{33881E4E-CEDD-4C8D-A49B-CB2EC04BE7AC}" destId="{A1FDB925-A229-4CD4-81FD-8BB33D0F1356}" srcOrd="10" destOrd="0" presId="urn:microsoft.com/office/officeart/2018/2/layout/IconCircleList"/>
    <dgm:cxn modelId="{250F3D04-9A90-4E31-A397-C77AFF872980}" type="presParOf" srcId="{A1FDB925-A229-4CD4-81FD-8BB33D0F1356}" destId="{87611178-4ACC-457C-95F7-3260915775F8}" srcOrd="0" destOrd="0" presId="urn:microsoft.com/office/officeart/2018/2/layout/IconCircleList"/>
    <dgm:cxn modelId="{0BE2FB89-046A-46AD-8371-259367DC5B03}" type="presParOf" srcId="{A1FDB925-A229-4CD4-81FD-8BB33D0F1356}" destId="{1390B056-DE87-441C-9149-5FA3CDFF9A7C}" srcOrd="1" destOrd="0" presId="urn:microsoft.com/office/officeart/2018/2/layout/IconCircleList"/>
    <dgm:cxn modelId="{B1DE94B5-E4D3-413C-BFA0-5CA805722F0D}" type="presParOf" srcId="{A1FDB925-A229-4CD4-81FD-8BB33D0F1356}" destId="{AC698AB8-71D2-4C7C-979D-1E68D701EC40}" srcOrd="2" destOrd="0" presId="urn:microsoft.com/office/officeart/2018/2/layout/IconCircleList"/>
    <dgm:cxn modelId="{653C0ABE-E0EA-4A20-AAD9-ECC6DBBC542C}" type="presParOf" srcId="{A1FDB925-A229-4CD4-81FD-8BB33D0F1356}" destId="{266FF972-5425-45F2-A51D-F4E5024CFF76}" srcOrd="3" destOrd="0" presId="urn:microsoft.com/office/officeart/2018/2/layout/IconCircleList"/>
    <dgm:cxn modelId="{F147252A-CD9D-4992-A8F8-95022EE39D3E}" type="presParOf" srcId="{33881E4E-CEDD-4C8D-A49B-CB2EC04BE7AC}" destId="{4A6DF0A7-D678-4F40-B0D4-3FC8AA7F0ABC}" srcOrd="11" destOrd="0" presId="urn:microsoft.com/office/officeart/2018/2/layout/IconCircleList"/>
    <dgm:cxn modelId="{975F342D-F1CC-4501-8D98-1E5A697594C6}" type="presParOf" srcId="{33881E4E-CEDD-4C8D-A49B-CB2EC04BE7AC}" destId="{BCCF40CD-34A3-4534-BC52-58F442453420}" srcOrd="12" destOrd="0" presId="urn:microsoft.com/office/officeart/2018/2/layout/IconCircleList"/>
    <dgm:cxn modelId="{0FCA1528-E2DA-4EC1-8DD1-65B3F1CBB8B6}" type="presParOf" srcId="{BCCF40CD-34A3-4534-BC52-58F442453420}" destId="{4DEE8851-EAEC-4EDA-AAB8-96FF8E63AF3A}" srcOrd="0" destOrd="0" presId="urn:microsoft.com/office/officeart/2018/2/layout/IconCircleList"/>
    <dgm:cxn modelId="{240D8949-95CF-48EA-ABE5-A9F517A3BC1E}" type="presParOf" srcId="{BCCF40CD-34A3-4534-BC52-58F442453420}" destId="{F3FF7175-EE64-4862-B0FB-2469A9A2C55F}" srcOrd="1" destOrd="0" presId="urn:microsoft.com/office/officeart/2018/2/layout/IconCircleList"/>
    <dgm:cxn modelId="{0207ACF9-803B-4D33-8E53-C8DBD5809A0B}" type="presParOf" srcId="{BCCF40CD-34A3-4534-BC52-58F442453420}" destId="{3A97FE75-0691-4163-AF25-A80EDE9994A7}" srcOrd="2" destOrd="0" presId="urn:microsoft.com/office/officeart/2018/2/layout/IconCircleList"/>
    <dgm:cxn modelId="{50DAED9F-D633-49B5-B6B8-28DD221854A5}" type="presParOf" srcId="{BCCF40CD-34A3-4534-BC52-58F442453420}" destId="{5D93465E-CCFE-4475-9431-C04A59CF7271}" srcOrd="3" destOrd="0" presId="urn:microsoft.com/office/officeart/2018/2/layout/IconCircleList"/>
    <dgm:cxn modelId="{1B418D0C-3210-4E9A-AFCD-CD9EAEDC9AA5}" type="presParOf" srcId="{33881E4E-CEDD-4C8D-A49B-CB2EC04BE7AC}" destId="{EC4EFD9B-C86B-4DA8-9EC9-B95178F1F6AB}" srcOrd="13" destOrd="0" presId="urn:microsoft.com/office/officeart/2018/2/layout/IconCircleList"/>
    <dgm:cxn modelId="{EE799C8E-3231-4204-A8F7-9546AAFEE864}" type="presParOf" srcId="{33881E4E-CEDD-4C8D-A49B-CB2EC04BE7AC}" destId="{40F548C3-D0AB-4862-98BA-9E8BE9BC0611}" srcOrd="14" destOrd="0" presId="urn:microsoft.com/office/officeart/2018/2/layout/IconCircleList"/>
    <dgm:cxn modelId="{43C88017-910E-4776-86DF-1EFBE78FE983}" type="presParOf" srcId="{40F548C3-D0AB-4862-98BA-9E8BE9BC0611}" destId="{687D8C4D-9205-478E-BA16-001ADE683025}" srcOrd="0" destOrd="0" presId="urn:microsoft.com/office/officeart/2018/2/layout/IconCircleList"/>
    <dgm:cxn modelId="{E797BA33-D929-4E82-9459-7BCADE59A8A9}" type="presParOf" srcId="{40F548C3-D0AB-4862-98BA-9E8BE9BC0611}" destId="{62E5756D-34AE-43D7-9711-7E9CCDA3BE73}" srcOrd="1" destOrd="0" presId="urn:microsoft.com/office/officeart/2018/2/layout/IconCircleList"/>
    <dgm:cxn modelId="{818AC8E0-B447-41B4-AFD7-28C06AFDF05A}" type="presParOf" srcId="{40F548C3-D0AB-4862-98BA-9E8BE9BC0611}" destId="{92B54372-CCE4-4101-BE49-7D04DDD11A98}" srcOrd="2" destOrd="0" presId="urn:microsoft.com/office/officeart/2018/2/layout/IconCircleList"/>
    <dgm:cxn modelId="{7A03D0AB-2C8D-4CE4-BC7C-D6D3E4E46EB8}" type="presParOf" srcId="{40F548C3-D0AB-4862-98BA-9E8BE9BC0611}" destId="{516440D7-B724-44B4-A281-35E538A323E6}"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A87E583-6A00-46DF-99BB-18387B5007EE}" type="doc">
      <dgm:prSet loTypeId="urn:microsoft.com/office/officeart/2008/layout/LinedList" loCatId="list" qsTypeId="urn:microsoft.com/office/officeart/2005/8/quickstyle/simple1" qsCatId="simple" csTypeId="urn:microsoft.com/office/officeart/2005/8/colors/colorful1" csCatId="colorful"/>
      <dgm:spPr/>
      <dgm:t>
        <a:bodyPr/>
        <a:lstStyle/>
        <a:p>
          <a:endParaRPr lang="en-US"/>
        </a:p>
      </dgm:t>
    </dgm:pt>
    <dgm:pt modelId="{B9C62C16-250C-42A1-AEC6-54F3B8B08C25}">
      <dgm:prSet/>
      <dgm:spPr/>
      <dgm:t>
        <a:bodyPr/>
        <a:lstStyle/>
        <a:p>
          <a:r>
            <a:rPr lang="en-GB" b="0" i="0" dirty="0"/>
            <a:t>Panel 1: Vincent Square, St James &amp; Pimlico South   </a:t>
          </a:r>
          <a:endParaRPr lang="en-US" dirty="0"/>
        </a:p>
      </dgm:t>
    </dgm:pt>
    <dgm:pt modelId="{72032570-0FB1-4CDA-A257-9E0F4B525464}" type="parTrans" cxnId="{688E674B-2534-4744-AC7C-2E18D4C68C1C}">
      <dgm:prSet/>
      <dgm:spPr/>
      <dgm:t>
        <a:bodyPr/>
        <a:lstStyle/>
        <a:p>
          <a:endParaRPr lang="en-US"/>
        </a:p>
      </dgm:t>
    </dgm:pt>
    <dgm:pt modelId="{7094EF3F-F506-4420-B85D-743156F04639}" type="sibTrans" cxnId="{688E674B-2534-4744-AC7C-2E18D4C68C1C}">
      <dgm:prSet/>
      <dgm:spPr/>
      <dgm:t>
        <a:bodyPr/>
        <a:lstStyle/>
        <a:p>
          <a:endParaRPr lang="en-US"/>
        </a:p>
      </dgm:t>
    </dgm:pt>
    <dgm:pt modelId="{AEB1C271-511A-44C6-9418-936DE0A60E19}">
      <dgm:prSet/>
      <dgm:spPr/>
      <dgm:t>
        <a:bodyPr/>
        <a:lstStyle/>
        <a:p>
          <a:pPr rtl="0"/>
          <a:r>
            <a:rPr lang="en-GB" b="0" i="0" dirty="0"/>
            <a:t>Panel 2: Westbourne, Bayswater   </a:t>
          </a:r>
          <a:endParaRPr lang="en-US" dirty="0"/>
        </a:p>
      </dgm:t>
    </dgm:pt>
    <dgm:pt modelId="{E9E24817-365F-45C0-8121-874AF3E8070D}" type="parTrans" cxnId="{2DD83CF9-0804-4142-AD49-5BBB4896D4FC}">
      <dgm:prSet/>
      <dgm:spPr/>
      <dgm:t>
        <a:bodyPr/>
        <a:lstStyle/>
        <a:p>
          <a:endParaRPr lang="en-US"/>
        </a:p>
      </dgm:t>
    </dgm:pt>
    <dgm:pt modelId="{E1CB32EB-4998-4811-ADB5-342CC302BF54}" type="sibTrans" cxnId="{2DD83CF9-0804-4142-AD49-5BBB4896D4FC}">
      <dgm:prSet/>
      <dgm:spPr/>
      <dgm:t>
        <a:bodyPr/>
        <a:lstStyle/>
        <a:p>
          <a:endParaRPr lang="en-US"/>
        </a:p>
      </dgm:t>
    </dgm:pt>
    <dgm:pt modelId="{C25FC9AE-D7C6-4952-9B7E-61CECAD4949A}">
      <dgm:prSet/>
      <dgm:spPr/>
      <dgm:t>
        <a:bodyPr/>
        <a:lstStyle/>
        <a:p>
          <a:r>
            <a:rPr lang="en-GB" b="0" i="0" dirty="0"/>
            <a:t>Panel 3: Harrow Road   </a:t>
          </a:r>
          <a:endParaRPr lang="en-US" dirty="0"/>
        </a:p>
      </dgm:t>
    </dgm:pt>
    <dgm:pt modelId="{712FB172-CCDA-44CA-A8C1-B0F4D897C0D0}" type="parTrans" cxnId="{84038557-0243-4CD6-BCD8-71FF2FD1BC54}">
      <dgm:prSet/>
      <dgm:spPr/>
      <dgm:t>
        <a:bodyPr/>
        <a:lstStyle/>
        <a:p>
          <a:endParaRPr lang="en-US"/>
        </a:p>
      </dgm:t>
    </dgm:pt>
    <dgm:pt modelId="{6A3FE608-4FF9-4030-8A4A-3A11CC0F8A6A}" type="sibTrans" cxnId="{84038557-0243-4CD6-BCD8-71FF2FD1BC54}">
      <dgm:prSet/>
      <dgm:spPr/>
      <dgm:t>
        <a:bodyPr/>
        <a:lstStyle/>
        <a:p>
          <a:endParaRPr lang="en-US"/>
        </a:p>
      </dgm:t>
    </dgm:pt>
    <dgm:pt modelId="{0F96008A-236D-4565-9E8E-BE17CE3F099A}">
      <dgm:prSet/>
      <dgm:spPr/>
      <dgm:t>
        <a:bodyPr/>
        <a:lstStyle/>
        <a:p>
          <a:r>
            <a:rPr lang="en-GB" b="0" i="0" dirty="0"/>
            <a:t>Panel 4: Queens Park   </a:t>
          </a:r>
          <a:endParaRPr lang="en-US" dirty="0"/>
        </a:p>
      </dgm:t>
    </dgm:pt>
    <dgm:pt modelId="{24F151B0-10A3-494B-A1D9-0FFC392F6DA2}" type="parTrans" cxnId="{C12BCEF5-DFED-4F75-885D-A5B3214105F7}">
      <dgm:prSet/>
      <dgm:spPr/>
      <dgm:t>
        <a:bodyPr/>
        <a:lstStyle/>
        <a:p>
          <a:endParaRPr lang="en-US"/>
        </a:p>
      </dgm:t>
    </dgm:pt>
    <dgm:pt modelId="{6C1FEEE3-0B08-44DC-BDC5-53BF3CBFB7ED}" type="sibTrans" cxnId="{C12BCEF5-DFED-4F75-885D-A5B3214105F7}">
      <dgm:prSet/>
      <dgm:spPr/>
      <dgm:t>
        <a:bodyPr/>
        <a:lstStyle/>
        <a:p>
          <a:endParaRPr lang="en-US"/>
        </a:p>
      </dgm:t>
    </dgm:pt>
    <dgm:pt modelId="{43098ADB-949B-4938-925E-F909B5354BF9}">
      <dgm:prSet/>
      <dgm:spPr/>
      <dgm:t>
        <a:bodyPr/>
        <a:lstStyle/>
        <a:p>
          <a:pPr rtl="0"/>
          <a:r>
            <a:rPr lang="en-GB" b="0" i="0" dirty="0"/>
            <a:t>Panel 5: Maida </a:t>
          </a:r>
          <a:r>
            <a:rPr lang="en-GB" b="1" i="0" dirty="0">
              <a:latin typeface="Calibri Light" panose="020F0302020204030204"/>
            </a:rPr>
            <a:t>Vale</a:t>
          </a:r>
          <a:r>
            <a:rPr lang="en-GB" b="0" i="0" dirty="0">
              <a:latin typeface="Calibri Light" panose="020F0302020204030204"/>
            </a:rPr>
            <a:t>, </a:t>
          </a:r>
          <a:r>
            <a:rPr lang="en-GB" b="1" i="0" dirty="0">
              <a:latin typeface="Calibri Light" panose="020F0302020204030204"/>
            </a:rPr>
            <a:t>Little Venice</a:t>
          </a:r>
          <a:r>
            <a:rPr lang="en-GB" b="0" i="0" dirty="0">
              <a:latin typeface="Calibri Light" panose="020F0302020204030204"/>
            </a:rPr>
            <a:t>, </a:t>
          </a:r>
          <a:r>
            <a:rPr lang="en-GB" b="1" i="0" dirty="0">
              <a:latin typeface="Calibri Light" panose="020F0302020204030204"/>
            </a:rPr>
            <a:t>Abbey</a:t>
          </a:r>
          <a:r>
            <a:rPr lang="en-GB" b="1" i="0" dirty="0"/>
            <a:t> </a:t>
          </a:r>
          <a:r>
            <a:rPr lang="en-GB" b="0" i="0" dirty="0"/>
            <a:t>Road    </a:t>
          </a:r>
          <a:endParaRPr lang="en-US" b="0" dirty="0"/>
        </a:p>
      </dgm:t>
    </dgm:pt>
    <dgm:pt modelId="{8A724C79-19F6-4712-8EF6-ECB8CBF47227}" type="parTrans" cxnId="{2B96F919-899E-465D-9C6A-BFE59C196527}">
      <dgm:prSet/>
      <dgm:spPr/>
      <dgm:t>
        <a:bodyPr/>
        <a:lstStyle/>
        <a:p>
          <a:endParaRPr lang="en-US"/>
        </a:p>
      </dgm:t>
    </dgm:pt>
    <dgm:pt modelId="{733569B7-0E30-4906-8667-DF6EDB89BF30}" type="sibTrans" cxnId="{2B96F919-899E-465D-9C6A-BFE59C196527}">
      <dgm:prSet/>
      <dgm:spPr/>
      <dgm:t>
        <a:bodyPr/>
        <a:lstStyle/>
        <a:p>
          <a:endParaRPr lang="en-US"/>
        </a:p>
      </dgm:t>
    </dgm:pt>
    <dgm:pt modelId="{5F650D93-249F-404D-B4E1-6BF95E689787}">
      <dgm:prSet/>
      <dgm:spPr/>
      <dgm:t>
        <a:bodyPr/>
        <a:lstStyle/>
        <a:p>
          <a:r>
            <a:rPr lang="en-GB" b="0" i="0" dirty="0"/>
            <a:t>Panel 6: Church Street   </a:t>
          </a:r>
          <a:endParaRPr lang="en-US" b="0" dirty="0"/>
        </a:p>
      </dgm:t>
    </dgm:pt>
    <dgm:pt modelId="{71EC8F27-AED3-40B4-93E4-8D6168D46F9F}" type="parTrans" cxnId="{7C13ECA1-3AC0-4715-91CD-989D7179581E}">
      <dgm:prSet/>
      <dgm:spPr/>
      <dgm:t>
        <a:bodyPr/>
        <a:lstStyle/>
        <a:p>
          <a:endParaRPr lang="en-US"/>
        </a:p>
      </dgm:t>
    </dgm:pt>
    <dgm:pt modelId="{32A52B8C-2D17-4D91-BA61-A0A49015E3B3}" type="sibTrans" cxnId="{7C13ECA1-3AC0-4715-91CD-989D7179581E}">
      <dgm:prSet/>
      <dgm:spPr/>
      <dgm:t>
        <a:bodyPr/>
        <a:lstStyle/>
        <a:p>
          <a:endParaRPr lang="en-US"/>
        </a:p>
      </dgm:t>
    </dgm:pt>
    <dgm:pt modelId="{C2D0B967-528A-4AF4-9F68-3E971F5C91F5}" type="pres">
      <dgm:prSet presAssocID="{9A87E583-6A00-46DF-99BB-18387B5007EE}" presName="vert0" presStyleCnt="0">
        <dgm:presLayoutVars>
          <dgm:dir/>
          <dgm:animOne val="branch"/>
          <dgm:animLvl val="lvl"/>
        </dgm:presLayoutVars>
      </dgm:prSet>
      <dgm:spPr/>
    </dgm:pt>
    <dgm:pt modelId="{BE87C875-F653-4243-B45D-B8BA93B9131D}" type="pres">
      <dgm:prSet presAssocID="{B9C62C16-250C-42A1-AEC6-54F3B8B08C25}" presName="thickLine" presStyleLbl="alignNode1" presStyleIdx="0" presStyleCnt="6"/>
      <dgm:spPr/>
    </dgm:pt>
    <dgm:pt modelId="{0B20CAE8-FB80-49B2-86C2-18C884CB8394}" type="pres">
      <dgm:prSet presAssocID="{B9C62C16-250C-42A1-AEC6-54F3B8B08C25}" presName="horz1" presStyleCnt="0"/>
      <dgm:spPr/>
    </dgm:pt>
    <dgm:pt modelId="{84BA049B-E91D-4D9F-BDDA-206D832A8246}" type="pres">
      <dgm:prSet presAssocID="{B9C62C16-250C-42A1-AEC6-54F3B8B08C25}" presName="tx1" presStyleLbl="revTx" presStyleIdx="0" presStyleCnt="6"/>
      <dgm:spPr/>
    </dgm:pt>
    <dgm:pt modelId="{D6D33B22-8430-4BFB-B3F5-6C1E4848B065}" type="pres">
      <dgm:prSet presAssocID="{B9C62C16-250C-42A1-AEC6-54F3B8B08C25}" presName="vert1" presStyleCnt="0"/>
      <dgm:spPr/>
    </dgm:pt>
    <dgm:pt modelId="{F8F87FDA-C1C0-4B6A-9ED4-0377CA92FB7A}" type="pres">
      <dgm:prSet presAssocID="{AEB1C271-511A-44C6-9418-936DE0A60E19}" presName="thickLine" presStyleLbl="alignNode1" presStyleIdx="1" presStyleCnt="6"/>
      <dgm:spPr/>
    </dgm:pt>
    <dgm:pt modelId="{CE973E4F-AEFB-4D85-A5C2-2572DD9E946B}" type="pres">
      <dgm:prSet presAssocID="{AEB1C271-511A-44C6-9418-936DE0A60E19}" presName="horz1" presStyleCnt="0"/>
      <dgm:spPr/>
    </dgm:pt>
    <dgm:pt modelId="{4D950E9F-B526-424C-BF6C-E4FF1DA6B290}" type="pres">
      <dgm:prSet presAssocID="{AEB1C271-511A-44C6-9418-936DE0A60E19}" presName="tx1" presStyleLbl="revTx" presStyleIdx="1" presStyleCnt="6"/>
      <dgm:spPr/>
    </dgm:pt>
    <dgm:pt modelId="{EB90A4DE-7502-4EE4-97AE-676E55B26165}" type="pres">
      <dgm:prSet presAssocID="{AEB1C271-511A-44C6-9418-936DE0A60E19}" presName="vert1" presStyleCnt="0"/>
      <dgm:spPr/>
    </dgm:pt>
    <dgm:pt modelId="{5BC32D52-E6D4-45B4-8294-8DCFF9A499D1}" type="pres">
      <dgm:prSet presAssocID="{C25FC9AE-D7C6-4952-9B7E-61CECAD4949A}" presName="thickLine" presStyleLbl="alignNode1" presStyleIdx="2" presStyleCnt="6"/>
      <dgm:spPr/>
    </dgm:pt>
    <dgm:pt modelId="{2EADC83F-0240-4191-8829-A460AB087448}" type="pres">
      <dgm:prSet presAssocID="{C25FC9AE-D7C6-4952-9B7E-61CECAD4949A}" presName="horz1" presStyleCnt="0"/>
      <dgm:spPr/>
    </dgm:pt>
    <dgm:pt modelId="{B3907BF6-F339-4FB1-A8CC-9E33D78D92F5}" type="pres">
      <dgm:prSet presAssocID="{C25FC9AE-D7C6-4952-9B7E-61CECAD4949A}" presName="tx1" presStyleLbl="revTx" presStyleIdx="2" presStyleCnt="6"/>
      <dgm:spPr/>
    </dgm:pt>
    <dgm:pt modelId="{D3166CAC-675A-4701-9CDA-551E00997047}" type="pres">
      <dgm:prSet presAssocID="{C25FC9AE-D7C6-4952-9B7E-61CECAD4949A}" presName="vert1" presStyleCnt="0"/>
      <dgm:spPr/>
    </dgm:pt>
    <dgm:pt modelId="{33A92161-54EB-4A67-9B4F-9A65B677B9CF}" type="pres">
      <dgm:prSet presAssocID="{0F96008A-236D-4565-9E8E-BE17CE3F099A}" presName="thickLine" presStyleLbl="alignNode1" presStyleIdx="3" presStyleCnt="6"/>
      <dgm:spPr/>
    </dgm:pt>
    <dgm:pt modelId="{39D56024-04BA-49D0-A1E5-E04F5495573E}" type="pres">
      <dgm:prSet presAssocID="{0F96008A-236D-4565-9E8E-BE17CE3F099A}" presName="horz1" presStyleCnt="0"/>
      <dgm:spPr/>
    </dgm:pt>
    <dgm:pt modelId="{0566D44E-09E4-494C-8437-70B911D0B543}" type="pres">
      <dgm:prSet presAssocID="{0F96008A-236D-4565-9E8E-BE17CE3F099A}" presName="tx1" presStyleLbl="revTx" presStyleIdx="3" presStyleCnt="6"/>
      <dgm:spPr/>
    </dgm:pt>
    <dgm:pt modelId="{4BACD81A-2FBD-4FC5-9522-3583E708468F}" type="pres">
      <dgm:prSet presAssocID="{0F96008A-236D-4565-9E8E-BE17CE3F099A}" presName="vert1" presStyleCnt="0"/>
      <dgm:spPr/>
    </dgm:pt>
    <dgm:pt modelId="{6171F33A-31F2-4526-BD14-17703E9399E2}" type="pres">
      <dgm:prSet presAssocID="{43098ADB-949B-4938-925E-F909B5354BF9}" presName="thickLine" presStyleLbl="alignNode1" presStyleIdx="4" presStyleCnt="6"/>
      <dgm:spPr/>
    </dgm:pt>
    <dgm:pt modelId="{B074A861-2D01-46EE-888D-737751BBD863}" type="pres">
      <dgm:prSet presAssocID="{43098ADB-949B-4938-925E-F909B5354BF9}" presName="horz1" presStyleCnt="0"/>
      <dgm:spPr/>
    </dgm:pt>
    <dgm:pt modelId="{06285B4F-0FDD-4820-8A26-3D219653B2EF}" type="pres">
      <dgm:prSet presAssocID="{43098ADB-949B-4938-925E-F909B5354BF9}" presName="tx1" presStyleLbl="revTx" presStyleIdx="4" presStyleCnt="6"/>
      <dgm:spPr/>
    </dgm:pt>
    <dgm:pt modelId="{835E9CDB-474F-467B-B25F-F2F5E85B3F1B}" type="pres">
      <dgm:prSet presAssocID="{43098ADB-949B-4938-925E-F909B5354BF9}" presName="vert1" presStyleCnt="0"/>
      <dgm:spPr/>
    </dgm:pt>
    <dgm:pt modelId="{C8C72EF3-18C5-4A14-A51C-5B5913916D98}" type="pres">
      <dgm:prSet presAssocID="{5F650D93-249F-404D-B4E1-6BF95E689787}" presName="thickLine" presStyleLbl="alignNode1" presStyleIdx="5" presStyleCnt="6"/>
      <dgm:spPr/>
    </dgm:pt>
    <dgm:pt modelId="{B3D5A5E4-E12A-4F27-B42D-0923F042713B}" type="pres">
      <dgm:prSet presAssocID="{5F650D93-249F-404D-B4E1-6BF95E689787}" presName="horz1" presStyleCnt="0"/>
      <dgm:spPr/>
    </dgm:pt>
    <dgm:pt modelId="{0586D087-7CD9-4BDA-91AA-59BA7441884E}" type="pres">
      <dgm:prSet presAssocID="{5F650D93-249F-404D-B4E1-6BF95E689787}" presName="tx1" presStyleLbl="revTx" presStyleIdx="5" presStyleCnt="6"/>
      <dgm:spPr/>
    </dgm:pt>
    <dgm:pt modelId="{F63A5E91-A14C-43BE-BAF3-A4EDAB93E4F2}" type="pres">
      <dgm:prSet presAssocID="{5F650D93-249F-404D-B4E1-6BF95E689787}" presName="vert1" presStyleCnt="0"/>
      <dgm:spPr/>
    </dgm:pt>
  </dgm:ptLst>
  <dgm:cxnLst>
    <dgm:cxn modelId="{2B96F919-899E-465D-9C6A-BFE59C196527}" srcId="{9A87E583-6A00-46DF-99BB-18387B5007EE}" destId="{43098ADB-949B-4938-925E-F909B5354BF9}" srcOrd="4" destOrd="0" parTransId="{8A724C79-19F6-4712-8EF6-ECB8CBF47227}" sibTransId="{733569B7-0E30-4906-8667-DF6EDB89BF30}"/>
    <dgm:cxn modelId="{0D734439-776A-4946-9BF0-F1665BCCB5B6}" type="presOf" srcId="{C25FC9AE-D7C6-4952-9B7E-61CECAD4949A}" destId="{B3907BF6-F339-4FB1-A8CC-9E33D78D92F5}" srcOrd="0" destOrd="0" presId="urn:microsoft.com/office/officeart/2008/layout/LinedList"/>
    <dgm:cxn modelId="{688E674B-2534-4744-AC7C-2E18D4C68C1C}" srcId="{9A87E583-6A00-46DF-99BB-18387B5007EE}" destId="{B9C62C16-250C-42A1-AEC6-54F3B8B08C25}" srcOrd="0" destOrd="0" parTransId="{72032570-0FB1-4CDA-A257-9E0F4B525464}" sibTransId="{7094EF3F-F506-4420-B85D-743156F04639}"/>
    <dgm:cxn modelId="{2F299A6C-C84B-41DA-9253-240D5E7EC459}" type="presOf" srcId="{AEB1C271-511A-44C6-9418-936DE0A60E19}" destId="{4D950E9F-B526-424C-BF6C-E4FF1DA6B290}" srcOrd="0" destOrd="0" presId="urn:microsoft.com/office/officeart/2008/layout/LinedList"/>
    <dgm:cxn modelId="{3F34F854-BFBD-4C7E-8F93-1704106FD9A2}" type="presOf" srcId="{9A87E583-6A00-46DF-99BB-18387B5007EE}" destId="{C2D0B967-528A-4AF4-9F68-3E971F5C91F5}" srcOrd="0" destOrd="0" presId="urn:microsoft.com/office/officeart/2008/layout/LinedList"/>
    <dgm:cxn modelId="{84038557-0243-4CD6-BCD8-71FF2FD1BC54}" srcId="{9A87E583-6A00-46DF-99BB-18387B5007EE}" destId="{C25FC9AE-D7C6-4952-9B7E-61CECAD4949A}" srcOrd="2" destOrd="0" parTransId="{712FB172-CCDA-44CA-A8C1-B0F4D897C0D0}" sibTransId="{6A3FE608-4FF9-4030-8A4A-3A11CC0F8A6A}"/>
    <dgm:cxn modelId="{7C13ECA1-3AC0-4715-91CD-989D7179581E}" srcId="{9A87E583-6A00-46DF-99BB-18387B5007EE}" destId="{5F650D93-249F-404D-B4E1-6BF95E689787}" srcOrd="5" destOrd="0" parTransId="{71EC8F27-AED3-40B4-93E4-8D6168D46F9F}" sibTransId="{32A52B8C-2D17-4D91-BA61-A0A49015E3B3}"/>
    <dgm:cxn modelId="{E304D5A9-3520-4199-AD4A-1050288A4F0C}" type="presOf" srcId="{5F650D93-249F-404D-B4E1-6BF95E689787}" destId="{0586D087-7CD9-4BDA-91AA-59BA7441884E}" srcOrd="0" destOrd="0" presId="urn:microsoft.com/office/officeart/2008/layout/LinedList"/>
    <dgm:cxn modelId="{92F0E1B4-410E-4D37-8750-2E275CDFF733}" type="presOf" srcId="{43098ADB-949B-4938-925E-F909B5354BF9}" destId="{06285B4F-0FDD-4820-8A26-3D219653B2EF}" srcOrd="0" destOrd="0" presId="urn:microsoft.com/office/officeart/2008/layout/LinedList"/>
    <dgm:cxn modelId="{0A6D74EC-BB08-40CF-9FC0-B6E665557E1A}" type="presOf" srcId="{0F96008A-236D-4565-9E8E-BE17CE3F099A}" destId="{0566D44E-09E4-494C-8437-70B911D0B543}" srcOrd="0" destOrd="0" presId="urn:microsoft.com/office/officeart/2008/layout/LinedList"/>
    <dgm:cxn modelId="{8509D2ED-47D1-4464-B676-E6DBEC1837CD}" type="presOf" srcId="{B9C62C16-250C-42A1-AEC6-54F3B8B08C25}" destId="{84BA049B-E91D-4D9F-BDDA-206D832A8246}" srcOrd="0" destOrd="0" presId="urn:microsoft.com/office/officeart/2008/layout/LinedList"/>
    <dgm:cxn modelId="{C12BCEF5-DFED-4F75-885D-A5B3214105F7}" srcId="{9A87E583-6A00-46DF-99BB-18387B5007EE}" destId="{0F96008A-236D-4565-9E8E-BE17CE3F099A}" srcOrd="3" destOrd="0" parTransId="{24F151B0-10A3-494B-A1D9-0FFC392F6DA2}" sibTransId="{6C1FEEE3-0B08-44DC-BDC5-53BF3CBFB7ED}"/>
    <dgm:cxn modelId="{2DD83CF9-0804-4142-AD49-5BBB4896D4FC}" srcId="{9A87E583-6A00-46DF-99BB-18387B5007EE}" destId="{AEB1C271-511A-44C6-9418-936DE0A60E19}" srcOrd="1" destOrd="0" parTransId="{E9E24817-365F-45C0-8121-874AF3E8070D}" sibTransId="{E1CB32EB-4998-4811-ADB5-342CC302BF54}"/>
    <dgm:cxn modelId="{961241E1-59B7-4243-BBA6-93E3FBE9D983}" type="presParOf" srcId="{C2D0B967-528A-4AF4-9F68-3E971F5C91F5}" destId="{BE87C875-F653-4243-B45D-B8BA93B9131D}" srcOrd="0" destOrd="0" presId="urn:microsoft.com/office/officeart/2008/layout/LinedList"/>
    <dgm:cxn modelId="{B3EAAE4F-B428-4675-88D9-B0183BB50613}" type="presParOf" srcId="{C2D0B967-528A-4AF4-9F68-3E971F5C91F5}" destId="{0B20CAE8-FB80-49B2-86C2-18C884CB8394}" srcOrd="1" destOrd="0" presId="urn:microsoft.com/office/officeart/2008/layout/LinedList"/>
    <dgm:cxn modelId="{53B24C54-D959-4042-A538-CCA3A01C5F65}" type="presParOf" srcId="{0B20CAE8-FB80-49B2-86C2-18C884CB8394}" destId="{84BA049B-E91D-4D9F-BDDA-206D832A8246}" srcOrd="0" destOrd="0" presId="urn:microsoft.com/office/officeart/2008/layout/LinedList"/>
    <dgm:cxn modelId="{89538CB2-02F1-4CA4-9D8B-5E03D3C23D28}" type="presParOf" srcId="{0B20CAE8-FB80-49B2-86C2-18C884CB8394}" destId="{D6D33B22-8430-4BFB-B3F5-6C1E4848B065}" srcOrd="1" destOrd="0" presId="urn:microsoft.com/office/officeart/2008/layout/LinedList"/>
    <dgm:cxn modelId="{DB087CEA-49A6-4AD3-A15F-EF9E23B44092}" type="presParOf" srcId="{C2D0B967-528A-4AF4-9F68-3E971F5C91F5}" destId="{F8F87FDA-C1C0-4B6A-9ED4-0377CA92FB7A}" srcOrd="2" destOrd="0" presId="urn:microsoft.com/office/officeart/2008/layout/LinedList"/>
    <dgm:cxn modelId="{6CD1F0C6-BC07-494A-8E26-17FC1F2F3616}" type="presParOf" srcId="{C2D0B967-528A-4AF4-9F68-3E971F5C91F5}" destId="{CE973E4F-AEFB-4D85-A5C2-2572DD9E946B}" srcOrd="3" destOrd="0" presId="urn:microsoft.com/office/officeart/2008/layout/LinedList"/>
    <dgm:cxn modelId="{2DE5CE6D-B5C3-4119-A340-31DDF33F8B21}" type="presParOf" srcId="{CE973E4F-AEFB-4D85-A5C2-2572DD9E946B}" destId="{4D950E9F-B526-424C-BF6C-E4FF1DA6B290}" srcOrd="0" destOrd="0" presId="urn:microsoft.com/office/officeart/2008/layout/LinedList"/>
    <dgm:cxn modelId="{D19893C3-EE60-42C0-B172-5982B1AAB7F8}" type="presParOf" srcId="{CE973E4F-AEFB-4D85-A5C2-2572DD9E946B}" destId="{EB90A4DE-7502-4EE4-97AE-676E55B26165}" srcOrd="1" destOrd="0" presId="urn:microsoft.com/office/officeart/2008/layout/LinedList"/>
    <dgm:cxn modelId="{FEB9F63D-F307-4F5E-BD46-413E2D5B7CB4}" type="presParOf" srcId="{C2D0B967-528A-4AF4-9F68-3E971F5C91F5}" destId="{5BC32D52-E6D4-45B4-8294-8DCFF9A499D1}" srcOrd="4" destOrd="0" presId="urn:microsoft.com/office/officeart/2008/layout/LinedList"/>
    <dgm:cxn modelId="{4D984695-4E08-4AAA-8D21-AE959B61F4EE}" type="presParOf" srcId="{C2D0B967-528A-4AF4-9F68-3E971F5C91F5}" destId="{2EADC83F-0240-4191-8829-A460AB087448}" srcOrd="5" destOrd="0" presId="urn:microsoft.com/office/officeart/2008/layout/LinedList"/>
    <dgm:cxn modelId="{24D38261-C590-42E5-A53A-40F19162A3EF}" type="presParOf" srcId="{2EADC83F-0240-4191-8829-A460AB087448}" destId="{B3907BF6-F339-4FB1-A8CC-9E33D78D92F5}" srcOrd="0" destOrd="0" presId="urn:microsoft.com/office/officeart/2008/layout/LinedList"/>
    <dgm:cxn modelId="{780F3343-37EF-41E4-AC40-B08AA377EC79}" type="presParOf" srcId="{2EADC83F-0240-4191-8829-A460AB087448}" destId="{D3166CAC-675A-4701-9CDA-551E00997047}" srcOrd="1" destOrd="0" presId="urn:microsoft.com/office/officeart/2008/layout/LinedList"/>
    <dgm:cxn modelId="{42548134-7E46-48C9-A4F4-5891DAD301FF}" type="presParOf" srcId="{C2D0B967-528A-4AF4-9F68-3E971F5C91F5}" destId="{33A92161-54EB-4A67-9B4F-9A65B677B9CF}" srcOrd="6" destOrd="0" presId="urn:microsoft.com/office/officeart/2008/layout/LinedList"/>
    <dgm:cxn modelId="{1A64282E-FE97-40F6-AE03-BD1164EE153A}" type="presParOf" srcId="{C2D0B967-528A-4AF4-9F68-3E971F5C91F5}" destId="{39D56024-04BA-49D0-A1E5-E04F5495573E}" srcOrd="7" destOrd="0" presId="urn:microsoft.com/office/officeart/2008/layout/LinedList"/>
    <dgm:cxn modelId="{D172A6E5-8731-4D3B-8D0F-AFACAAC4D01C}" type="presParOf" srcId="{39D56024-04BA-49D0-A1E5-E04F5495573E}" destId="{0566D44E-09E4-494C-8437-70B911D0B543}" srcOrd="0" destOrd="0" presId="urn:microsoft.com/office/officeart/2008/layout/LinedList"/>
    <dgm:cxn modelId="{EC835FDE-4BD8-4BA3-A864-88055B1493BE}" type="presParOf" srcId="{39D56024-04BA-49D0-A1E5-E04F5495573E}" destId="{4BACD81A-2FBD-4FC5-9522-3583E708468F}" srcOrd="1" destOrd="0" presId="urn:microsoft.com/office/officeart/2008/layout/LinedList"/>
    <dgm:cxn modelId="{2A6AB28E-7808-4FD0-92BB-43133500A031}" type="presParOf" srcId="{C2D0B967-528A-4AF4-9F68-3E971F5C91F5}" destId="{6171F33A-31F2-4526-BD14-17703E9399E2}" srcOrd="8" destOrd="0" presId="urn:microsoft.com/office/officeart/2008/layout/LinedList"/>
    <dgm:cxn modelId="{F6438A7D-EDD1-400C-AC45-64CB5EA081DB}" type="presParOf" srcId="{C2D0B967-528A-4AF4-9F68-3E971F5C91F5}" destId="{B074A861-2D01-46EE-888D-737751BBD863}" srcOrd="9" destOrd="0" presId="urn:microsoft.com/office/officeart/2008/layout/LinedList"/>
    <dgm:cxn modelId="{FE7512F8-C7CC-4E5E-9D78-528A32C00F78}" type="presParOf" srcId="{B074A861-2D01-46EE-888D-737751BBD863}" destId="{06285B4F-0FDD-4820-8A26-3D219653B2EF}" srcOrd="0" destOrd="0" presId="urn:microsoft.com/office/officeart/2008/layout/LinedList"/>
    <dgm:cxn modelId="{25B03D38-C6F4-45C5-8F57-CB449F19E4CA}" type="presParOf" srcId="{B074A861-2D01-46EE-888D-737751BBD863}" destId="{835E9CDB-474F-467B-B25F-F2F5E85B3F1B}" srcOrd="1" destOrd="0" presId="urn:microsoft.com/office/officeart/2008/layout/LinedList"/>
    <dgm:cxn modelId="{A22FD910-3469-4EBC-A11F-77C569A0C8CB}" type="presParOf" srcId="{C2D0B967-528A-4AF4-9F68-3E971F5C91F5}" destId="{C8C72EF3-18C5-4A14-A51C-5B5913916D98}" srcOrd="10" destOrd="0" presId="urn:microsoft.com/office/officeart/2008/layout/LinedList"/>
    <dgm:cxn modelId="{A8B7597A-B8CB-4447-9FD8-929F58D7328A}" type="presParOf" srcId="{C2D0B967-528A-4AF4-9F68-3E971F5C91F5}" destId="{B3D5A5E4-E12A-4F27-B42D-0923F042713B}" srcOrd="11" destOrd="0" presId="urn:microsoft.com/office/officeart/2008/layout/LinedList"/>
    <dgm:cxn modelId="{1CF199D3-64F6-4A09-8417-C24639C0D31C}" type="presParOf" srcId="{B3D5A5E4-E12A-4F27-B42D-0923F042713B}" destId="{0586D087-7CD9-4BDA-91AA-59BA7441884E}" srcOrd="0" destOrd="0" presId="urn:microsoft.com/office/officeart/2008/layout/LinedList"/>
    <dgm:cxn modelId="{95C3FE53-8902-407C-84A2-971AF842F0D0}" type="presParOf" srcId="{B3D5A5E4-E12A-4F27-B42D-0923F042713B}" destId="{F63A5E91-A14C-43BE-BAF3-A4EDAB93E4F2}"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B594401-8CFD-4938-BB16-B71EBE00DACD}" type="doc">
      <dgm:prSet loTypeId="urn:microsoft.com/office/officeart/2008/layout/LinedList" loCatId="list" qsTypeId="urn:microsoft.com/office/officeart/2005/8/quickstyle/simple5" qsCatId="simple" csTypeId="urn:microsoft.com/office/officeart/2005/8/colors/accent2_2" csCatId="accent2"/>
      <dgm:spPr/>
      <dgm:t>
        <a:bodyPr/>
        <a:lstStyle/>
        <a:p>
          <a:endParaRPr lang="en-US"/>
        </a:p>
      </dgm:t>
    </dgm:pt>
    <dgm:pt modelId="{04DF2B89-08A8-4E8B-9FD7-A4685E2E805A}">
      <dgm:prSet/>
      <dgm:spPr/>
      <dgm:t>
        <a:bodyPr/>
        <a:lstStyle/>
        <a:p>
          <a:r>
            <a:rPr lang="en-GB" b="1"/>
            <a:t>Event: </a:t>
          </a:r>
          <a:r>
            <a:rPr lang="en-GB"/>
            <a:t>Information Session on local area panels </a:t>
          </a:r>
          <a:endParaRPr lang="en-US"/>
        </a:p>
      </dgm:t>
    </dgm:pt>
    <dgm:pt modelId="{D25916EC-3452-4999-8ADC-093F71335184}" type="parTrans" cxnId="{97187ED2-7171-49AB-BDCB-5BB10C0C769E}">
      <dgm:prSet/>
      <dgm:spPr/>
      <dgm:t>
        <a:bodyPr/>
        <a:lstStyle/>
        <a:p>
          <a:endParaRPr lang="en-US"/>
        </a:p>
      </dgm:t>
    </dgm:pt>
    <dgm:pt modelId="{86CC1D22-D151-4E2E-85F6-EAA3BD4B5CF0}" type="sibTrans" cxnId="{97187ED2-7171-49AB-BDCB-5BB10C0C769E}">
      <dgm:prSet/>
      <dgm:spPr/>
      <dgm:t>
        <a:bodyPr/>
        <a:lstStyle/>
        <a:p>
          <a:endParaRPr lang="en-US"/>
        </a:p>
      </dgm:t>
    </dgm:pt>
    <dgm:pt modelId="{6D92499B-459D-46A4-B43E-3C95E84F33DE}">
      <dgm:prSet/>
      <dgm:spPr/>
      <dgm:t>
        <a:bodyPr/>
        <a:lstStyle/>
        <a:p>
          <a:r>
            <a:rPr lang="en-GB" b="1"/>
            <a:t>Date: </a:t>
          </a:r>
          <a:r>
            <a:rPr lang="en-GB"/>
            <a:t>10th January 2024</a:t>
          </a:r>
          <a:endParaRPr lang="en-US"/>
        </a:p>
      </dgm:t>
    </dgm:pt>
    <dgm:pt modelId="{9A2485D5-F912-4126-AB0A-035A858E5588}" type="parTrans" cxnId="{93190BD8-9EAF-406E-AA33-083D272D8E63}">
      <dgm:prSet/>
      <dgm:spPr/>
      <dgm:t>
        <a:bodyPr/>
        <a:lstStyle/>
        <a:p>
          <a:endParaRPr lang="en-US"/>
        </a:p>
      </dgm:t>
    </dgm:pt>
    <dgm:pt modelId="{87E3602D-2F0E-4B6D-AFBA-B2F7698A334D}" type="sibTrans" cxnId="{93190BD8-9EAF-406E-AA33-083D272D8E63}">
      <dgm:prSet/>
      <dgm:spPr/>
      <dgm:t>
        <a:bodyPr/>
        <a:lstStyle/>
        <a:p>
          <a:endParaRPr lang="en-US"/>
        </a:p>
      </dgm:t>
    </dgm:pt>
    <dgm:pt modelId="{5E93BF8D-D8DF-4824-A60F-ED446E2DBE00}">
      <dgm:prSet/>
      <dgm:spPr/>
      <dgm:t>
        <a:bodyPr/>
        <a:lstStyle/>
        <a:p>
          <a:r>
            <a:rPr lang="en-GB" b="1"/>
            <a:t>Venue: </a:t>
          </a:r>
          <a:r>
            <a:rPr lang="en-GB"/>
            <a:t>Westminster City Council</a:t>
          </a:r>
          <a:endParaRPr lang="en-US"/>
        </a:p>
      </dgm:t>
    </dgm:pt>
    <dgm:pt modelId="{A58EEC0C-2480-41A0-81F2-2918E703C933}" type="parTrans" cxnId="{70FAEAAC-E130-452C-8095-8A4976ED1C4E}">
      <dgm:prSet/>
      <dgm:spPr/>
      <dgm:t>
        <a:bodyPr/>
        <a:lstStyle/>
        <a:p>
          <a:endParaRPr lang="en-US"/>
        </a:p>
      </dgm:t>
    </dgm:pt>
    <dgm:pt modelId="{521AC885-5CEF-4F6B-9B1E-068C93838AAE}" type="sibTrans" cxnId="{70FAEAAC-E130-452C-8095-8A4976ED1C4E}">
      <dgm:prSet/>
      <dgm:spPr/>
      <dgm:t>
        <a:bodyPr/>
        <a:lstStyle/>
        <a:p>
          <a:endParaRPr lang="en-US"/>
        </a:p>
      </dgm:t>
    </dgm:pt>
    <dgm:pt modelId="{E223728B-59FA-4167-9C7F-FAC868545209}">
      <dgm:prSet/>
      <dgm:spPr/>
      <dgm:t>
        <a:bodyPr/>
        <a:lstStyle/>
        <a:p>
          <a:r>
            <a:rPr lang="en-GB" b="1"/>
            <a:t>Time: </a:t>
          </a:r>
          <a:r>
            <a:rPr lang="en-GB"/>
            <a:t>11am-1pm, 3-5pm </a:t>
          </a:r>
          <a:endParaRPr lang="en-US"/>
        </a:p>
      </dgm:t>
    </dgm:pt>
    <dgm:pt modelId="{A3109259-0AE6-4AEC-AD7C-23D6FB8D0053}" type="parTrans" cxnId="{258E77AC-A090-4ACA-8F04-5C5726BB23C5}">
      <dgm:prSet/>
      <dgm:spPr/>
      <dgm:t>
        <a:bodyPr/>
        <a:lstStyle/>
        <a:p>
          <a:endParaRPr lang="en-US"/>
        </a:p>
      </dgm:t>
    </dgm:pt>
    <dgm:pt modelId="{E6FC5417-CDF7-4CF8-92EB-5D07AB736AF6}" type="sibTrans" cxnId="{258E77AC-A090-4ACA-8F04-5C5726BB23C5}">
      <dgm:prSet/>
      <dgm:spPr/>
      <dgm:t>
        <a:bodyPr/>
        <a:lstStyle/>
        <a:p>
          <a:endParaRPr lang="en-US"/>
        </a:p>
      </dgm:t>
    </dgm:pt>
    <dgm:pt modelId="{F5CB3F42-9EFA-4F3A-B001-D6791A352237}">
      <dgm:prSet/>
      <dgm:spPr/>
      <dgm:t>
        <a:bodyPr/>
        <a:lstStyle/>
        <a:p>
          <a:r>
            <a:rPr lang="en-GB"/>
            <a:t>Scan QR Code on leaflets to register on Eventbrite</a:t>
          </a:r>
          <a:endParaRPr lang="en-US"/>
        </a:p>
      </dgm:t>
    </dgm:pt>
    <dgm:pt modelId="{22C494E1-A05C-4E55-9FA6-7F5F3663D4DE}" type="parTrans" cxnId="{A480AC30-23B8-4CF4-88A9-6C2F3A4EB4FD}">
      <dgm:prSet/>
      <dgm:spPr/>
      <dgm:t>
        <a:bodyPr/>
        <a:lstStyle/>
        <a:p>
          <a:endParaRPr lang="en-US"/>
        </a:p>
      </dgm:t>
    </dgm:pt>
    <dgm:pt modelId="{445CF8F0-542F-4EAE-8BB5-D679DC73F02F}" type="sibTrans" cxnId="{A480AC30-23B8-4CF4-88A9-6C2F3A4EB4FD}">
      <dgm:prSet/>
      <dgm:spPr/>
      <dgm:t>
        <a:bodyPr/>
        <a:lstStyle/>
        <a:p>
          <a:endParaRPr lang="en-US"/>
        </a:p>
      </dgm:t>
    </dgm:pt>
    <dgm:pt modelId="{ACE37579-8861-4FF9-8BE6-40952E9DD083}" type="pres">
      <dgm:prSet presAssocID="{1B594401-8CFD-4938-BB16-B71EBE00DACD}" presName="vert0" presStyleCnt="0">
        <dgm:presLayoutVars>
          <dgm:dir/>
          <dgm:animOne val="branch"/>
          <dgm:animLvl val="lvl"/>
        </dgm:presLayoutVars>
      </dgm:prSet>
      <dgm:spPr/>
    </dgm:pt>
    <dgm:pt modelId="{BA2F7D4C-D356-49BC-BEC8-62B1D0E08CBD}" type="pres">
      <dgm:prSet presAssocID="{04DF2B89-08A8-4E8B-9FD7-A4685E2E805A}" presName="thickLine" presStyleLbl="alignNode1" presStyleIdx="0" presStyleCnt="5"/>
      <dgm:spPr/>
    </dgm:pt>
    <dgm:pt modelId="{FBC1CACC-4FAD-4EE7-8AB1-043B0558421A}" type="pres">
      <dgm:prSet presAssocID="{04DF2B89-08A8-4E8B-9FD7-A4685E2E805A}" presName="horz1" presStyleCnt="0"/>
      <dgm:spPr/>
    </dgm:pt>
    <dgm:pt modelId="{1958C03D-B739-4BDE-B1D7-16093ECE9ACE}" type="pres">
      <dgm:prSet presAssocID="{04DF2B89-08A8-4E8B-9FD7-A4685E2E805A}" presName="tx1" presStyleLbl="revTx" presStyleIdx="0" presStyleCnt="5"/>
      <dgm:spPr/>
    </dgm:pt>
    <dgm:pt modelId="{9D02DF19-C165-4B60-AFAF-D96F29AA13DD}" type="pres">
      <dgm:prSet presAssocID="{04DF2B89-08A8-4E8B-9FD7-A4685E2E805A}" presName="vert1" presStyleCnt="0"/>
      <dgm:spPr/>
    </dgm:pt>
    <dgm:pt modelId="{39525F87-F169-4693-BDBB-742027F291BE}" type="pres">
      <dgm:prSet presAssocID="{6D92499B-459D-46A4-B43E-3C95E84F33DE}" presName="thickLine" presStyleLbl="alignNode1" presStyleIdx="1" presStyleCnt="5"/>
      <dgm:spPr/>
    </dgm:pt>
    <dgm:pt modelId="{631B8058-B851-4CB7-9BC8-1CC6DF871CF9}" type="pres">
      <dgm:prSet presAssocID="{6D92499B-459D-46A4-B43E-3C95E84F33DE}" presName="horz1" presStyleCnt="0"/>
      <dgm:spPr/>
    </dgm:pt>
    <dgm:pt modelId="{FE9F12C4-B0CC-49E8-935E-3BF98526863C}" type="pres">
      <dgm:prSet presAssocID="{6D92499B-459D-46A4-B43E-3C95E84F33DE}" presName="tx1" presStyleLbl="revTx" presStyleIdx="1" presStyleCnt="5"/>
      <dgm:spPr/>
    </dgm:pt>
    <dgm:pt modelId="{450A28A2-C284-4EAB-A245-06965368B6B5}" type="pres">
      <dgm:prSet presAssocID="{6D92499B-459D-46A4-B43E-3C95E84F33DE}" presName="vert1" presStyleCnt="0"/>
      <dgm:spPr/>
    </dgm:pt>
    <dgm:pt modelId="{83C74AF5-9C6C-4228-B39B-20090D0C4B14}" type="pres">
      <dgm:prSet presAssocID="{5E93BF8D-D8DF-4824-A60F-ED446E2DBE00}" presName="thickLine" presStyleLbl="alignNode1" presStyleIdx="2" presStyleCnt="5"/>
      <dgm:spPr/>
    </dgm:pt>
    <dgm:pt modelId="{0AE44327-01CB-45FF-B59C-7A8ED62418C3}" type="pres">
      <dgm:prSet presAssocID="{5E93BF8D-D8DF-4824-A60F-ED446E2DBE00}" presName="horz1" presStyleCnt="0"/>
      <dgm:spPr/>
    </dgm:pt>
    <dgm:pt modelId="{4C3226B2-2473-4971-9892-594AA9BB5121}" type="pres">
      <dgm:prSet presAssocID="{5E93BF8D-D8DF-4824-A60F-ED446E2DBE00}" presName="tx1" presStyleLbl="revTx" presStyleIdx="2" presStyleCnt="5"/>
      <dgm:spPr/>
    </dgm:pt>
    <dgm:pt modelId="{BDBA4B05-651D-413B-BF33-7A46CEE4F87F}" type="pres">
      <dgm:prSet presAssocID="{5E93BF8D-D8DF-4824-A60F-ED446E2DBE00}" presName="vert1" presStyleCnt="0"/>
      <dgm:spPr/>
    </dgm:pt>
    <dgm:pt modelId="{9717AC95-A966-48AB-B5DC-8472D60466B7}" type="pres">
      <dgm:prSet presAssocID="{E223728B-59FA-4167-9C7F-FAC868545209}" presName="thickLine" presStyleLbl="alignNode1" presStyleIdx="3" presStyleCnt="5"/>
      <dgm:spPr/>
    </dgm:pt>
    <dgm:pt modelId="{F9CF3DA5-129E-406C-A0BF-09D578BE1498}" type="pres">
      <dgm:prSet presAssocID="{E223728B-59FA-4167-9C7F-FAC868545209}" presName="horz1" presStyleCnt="0"/>
      <dgm:spPr/>
    </dgm:pt>
    <dgm:pt modelId="{3784538B-36F4-4E0E-9A79-55D74FDF9945}" type="pres">
      <dgm:prSet presAssocID="{E223728B-59FA-4167-9C7F-FAC868545209}" presName="tx1" presStyleLbl="revTx" presStyleIdx="3" presStyleCnt="5"/>
      <dgm:spPr/>
    </dgm:pt>
    <dgm:pt modelId="{5D9031AE-338E-452F-B7BB-1BA4E898C0A8}" type="pres">
      <dgm:prSet presAssocID="{E223728B-59FA-4167-9C7F-FAC868545209}" presName="vert1" presStyleCnt="0"/>
      <dgm:spPr/>
    </dgm:pt>
    <dgm:pt modelId="{DBB14DB4-38AB-4AB9-B270-0B30DBBB6B87}" type="pres">
      <dgm:prSet presAssocID="{F5CB3F42-9EFA-4F3A-B001-D6791A352237}" presName="thickLine" presStyleLbl="alignNode1" presStyleIdx="4" presStyleCnt="5"/>
      <dgm:spPr/>
    </dgm:pt>
    <dgm:pt modelId="{60E90444-6AFA-49F3-BEF2-084E5D31ADD4}" type="pres">
      <dgm:prSet presAssocID="{F5CB3F42-9EFA-4F3A-B001-D6791A352237}" presName="horz1" presStyleCnt="0"/>
      <dgm:spPr/>
    </dgm:pt>
    <dgm:pt modelId="{75287D8B-C947-490E-8122-17BE1D5F00FB}" type="pres">
      <dgm:prSet presAssocID="{F5CB3F42-9EFA-4F3A-B001-D6791A352237}" presName="tx1" presStyleLbl="revTx" presStyleIdx="4" presStyleCnt="5"/>
      <dgm:spPr/>
    </dgm:pt>
    <dgm:pt modelId="{FAF495EC-278A-4F6D-9F3C-E40E782846D3}" type="pres">
      <dgm:prSet presAssocID="{F5CB3F42-9EFA-4F3A-B001-D6791A352237}" presName="vert1" presStyleCnt="0"/>
      <dgm:spPr/>
    </dgm:pt>
  </dgm:ptLst>
  <dgm:cxnLst>
    <dgm:cxn modelId="{3446C506-8C04-4FDF-8AB5-DC331BA5A583}" type="presOf" srcId="{1B594401-8CFD-4938-BB16-B71EBE00DACD}" destId="{ACE37579-8861-4FF9-8BE6-40952E9DD083}" srcOrd="0" destOrd="0" presId="urn:microsoft.com/office/officeart/2008/layout/LinedList"/>
    <dgm:cxn modelId="{A480AC30-23B8-4CF4-88A9-6C2F3A4EB4FD}" srcId="{1B594401-8CFD-4938-BB16-B71EBE00DACD}" destId="{F5CB3F42-9EFA-4F3A-B001-D6791A352237}" srcOrd="4" destOrd="0" parTransId="{22C494E1-A05C-4E55-9FA6-7F5F3663D4DE}" sibTransId="{445CF8F0-542F-4EAE-8BB5-D679DC73F02F}"/>
    <dgm:cxn modelId="{5424EF87-F0A6-4D0A-968B-860956B2558F}" type="presOf" srcId="{F5CB3F42-9EFA-4F3A-B001-D6791A352237}" destId="{75287D8B-C947-490E-8122-17BE1D5F00FB}" srcOrd="0" destOrd="0" presId="urn:microsoft.com/office/officeart/2008/layout/LinedList"/>
    <dgm:cxn modelId="{258E77AC-A090-4ACA-8F04-5C5726BB23C5}" srcId="{1B594401-8CFD-4938-BB16-B71EBE00DACD}" destId="{E223728B-59FA-4167-9C7F-FAC868545209}" srcOrd="3" destOrd="0" parTransId="{A3109259-0AE6-4AEC-AD7C-23D6FB8D0053}" sibTransId="{E6FC5417-CDF7-4CF8-92EB-5D07AB736AF6}"/>
    <dgm:cxn modelId="{70FAEAAC-E130-452C-8095-8A4976ED1C4E}" srcId="{1B594401-8CFD-4938-BB16-B71EBE00DACD}" destId="{5E93BF8D-D8DF-4824-A60F-ED446E2DBE00}" srcOrd="2" destOrd="0" parTransId="{A58EEC0C-2480-41A0-81F2-2918E703C933}" sibTransId="{521AC885-5CEF-4F6B-9B1E-068C93838AAE}"/>
    <dgm:cxn modelId="{1EC9B8BE-6AB3-44E6-A84D-EA1F51095F8E}" type="presOf" srcId="{E223728B-59FA-4167-9C7F-FAC868545209}" destId="{3784538B-36F4-4E0E-9A79-55D74FDF9945}" srcOrd="0" destOrd="0" presId="urn:microsoft.com/office/officeart/2008/layout/LinedList"/>
    <dgm:cxn modelId="{97187ED2-7171-49AB-BDCB-5BB10C0C769E}" srcId="{1B594401-8CFD-4938-BB16-B71EBE00DACD}" destId="{04DF2B89-08A8-4E8B-9FD7-A4685E2E805A}" srcOrd="0" destOrd="0" parTransId="{D25916EC-3452-4999-8ADC-093F71335184}" sibTransId="{86CC1D22-D151-4E2E-85F6-EAA3BD4B5CF0}"/>
    <dgm:cxn modelId="{93190BD8-9EAF-406E-AA33-083D272D8E63}" srcId="{1B594401-8CFD-4938-BB16-B71EBE00DACD}" destId="{6D92499B-459D-46A4-B43E-3C95E84F33DE}" srcOrd="1" destOrd="0" parTransId="{9A2485D5-F912-4126-AB0A-035A858E5588}" sibTransId="{87E3602D-2F0E-4B6D-AFBA-B2F7698A334D}"/>
    <dgm:cxn modelId="{673AA6D9-2CA5-4C9E-8A1A-B4FD9D02227D}" type="presOf" srcId="{04DF2B89-08A8-4E8B-9FD7-A4685E2E805A}" destId="{1958C03D-B739-4BDE-B1D7-16093ECE9ACE}" srcOrd="0" destOrd="0" presId="urn:microsoft.com/office/officeart/2008/layout/LinedList"/>
    <dgm:cxn modelId="{852959E3-BDF4-4CB7-A830-64AE7BED77E5}" type="presOf" srcId="{5E93BF8D-D8DF-4824-A60F-ED446E2DBE00}" destId="{4C3226B2-2473-4971-9892-594AA9BB5121}" srcOrd="0" destOrd="0" presId="urn:microsoft.com/office/officeart/2008/layout/LinedList"/>
    <dgm:cxn modelId="{2D2F64E7-B49A-47AE-A87C-6960B4FF6871}" type="presOf" srcId="{6D92499B-459D-46A4-B43E-3C95E84F33DE}" destId="{FE9F12C4-B0CC-49E8-935E-3BF98526863C}" srcOrd="0" destOrd="0" presId="urn:microsoft.com/office/officeart/2008/layout/LinedList"/>
    <dgm:cxn modelId="{2655EE7A-5EDA-45B2-9ABC-FE295327DE6C}" type="presParOf" srcId="{ACE37579-8861-4FF9-8BE6-40952E9DD083}" destId="{BA2F7D4C-D356-49BC-BEC8-62B1D0E08CBD}" srcOrd="0" destOrd="0" presId="urn:microsoft.com/office/officeart/2008/layout/LinedList"/>
    <dgm:cxn modelId="{DA90CD17-71AA-44EA-8C8D-852B15F0BE31}" type="presParOf" srcId="{ACE37579-8861-4FF9-8BE6-40952E9DD083}" destId="{FBC1CACC-4FAD-4EE7-8AB1-043B0558421A}" srcOrd="1" destOrd="0" presId="urn:microsoft.com/office/officeart/2008/layout/LinedList"/>
    <dgm:cxn modelId="{5354E367-01AF-4D68-88C7-8FCEB4FE56D1}" type="presParOf" srcId="{FBC1CACC-4FAD-4EE7-8AB1-043B0558421A}" destId="{1958C03D-B739-4BDE-B1D7-16093ECE9ACE}" srcOrd="0" destOrd="0" presId="urn:microsoft.com/office/officeart/2008/layout/LinedList"/>
    <dgm:cxn modelId="{BB82A275-A6F0-47E3-BE32-DB8691E01223}" type="presParOf" srcId="{FBC1CACC-4FAD-4EE7-8AB1-043B0558421A}" destId="{9D02DF19-C165-4B60-AFAF-D96F29AA13DD}" srcOrd="1" destOrd="0" presId="urn:microsoft.com/office/officeart/2008/layout/LinedList"/>
    <dgm:cxn modelId="{FCD04CAF-F0DF-41F8-925C-B7297B8D38F2}" type="presParOf" srcId="{ACE37579-8861-4FF9-8BE6-40952E9DD083}" destId="{39525F87-F169-4693-BDBB-742027F291BE}" srcOrd="2" destOrd="0" presId="urn:microsoft.com/office/officeart/2008/layout/LinedList"/>
    <dgm:cxn modelId="{BA2FA827-C380-4022-A153-05966815036D}" type="presParOf" srcId="{ACE37579-8861-4FF9-8BE6-40952E9DD083}" destId="{631B8058-B851-4CB7-9BC8-1CC6DF871CF9}" srcOrd="3" destOrd="0" presId="urn:microsoft.com/office/officeart/2008/layout/LinedList"/>
    <dgm:cxn modelId="{EF264EB4-F75B-4FC9-8EF3-B81B36FFACC4}" type="presParOf" srcId="{631B8058-B851-4CB7-9BC8-1CC6DF871CF9}" destId="{FE9F12C4-B0CC-49E8-935E-3BF98526863C}" srcOrd="0" destOrd="0" presId="urn:microsoft.com/office/officeart/2008/layout/LinedList"/>
    <dgm:cxn modelId="{89E57F14-2C09-408D-A61A-9A50C291DD6E}" type="presParOf" srcId="{631B8058-B851-4CB7-9BC8-1CC6DF871CF9}" destId="{450A28A2-C284-4EAB-A245-06965368B6B5}" srcOrd="1" destOrd="0" presId="urn:microsoft.com/office/officeart/2008/layout/LinedList"/>
    <dgm:cxn modelId="{11F32D4C-8CE6-4430-936D-2E077BE3E512}" type="presParOf" srcId="{ACE37579-8861-4FF9-8BE6-40952E9DD083}" destId="{83C74AF5-9C6C-4228-B39B-20090D0C4B14}" srcOrd="4" destOrd="0" presId="urn:microsoft.com/office/officeart/2008/layout/LinedList"/>
    <dgm:cxn modelId="{EE6D9C70-E0FF-4BBF-BFE3-C6C7271C8A24}" type="presParOf" srcId="{ACE37579-8861-4FF9-8BE6-40952E9DD083}" destId="{0AE44327-01CB-45FF-B59C-7A8ED62418C3}" srcOrd="5" destOrd="0" presId="urn:microsoft.com/office/officeart/2008/layout/LinedList"/>
    <dgm:cxn modelId="{DC4B0CBF-83C9-4D83-868D-A9ED976B962A}" type="presParOf" srcId="{0AE44327-01CB-45FF-B59C-7A8ED62418C3}" destId="{4C3226B2-2473-4971-9892-594AA9BB5121}" srcOrd="0" destOrd="0" presId="urn:microsoft.com/office/officeart/2008/layout/LinedList"/>
    <dgm:cxn modelId="{93EEFF47-B2EF-4383-A99E-2023E60A6E15}" type="presParOf" srcId="{0AE44327-01CB-45FF-B59C-7A8ED62418C3}" destId="{BDBA4B05-651D-413B-BF33-7A46CEE4F87F}" srcOrd="1" destOrd="0" presId="urn:microsoft.com/office/officeart/2008/layout/LinedList"/>
    <dgm:cxn modelId="{A714423A-25A7-4AB0-9D2A-45958FA4C9C7}" type="presParOf" srcId="{ACE37579-8861-4FF9-8BE6-40952E9DD083}" destId="{9717AC95-A966-48AB-B5DC-8472D60466B7}" srcOrd="6" destOrd="0" presId="urn:microsoft.com/office/officeart/2008/layout/LinedList"/>
    <dgm:cxn modelId="{C6DE4A83-DCD5-4FFC-8140-73B0D47B0644}" type="presParOf" srcId="{ACE37579-8861-4FF9-8BE6-40952E9DD083}" destId="{F9CF3DA5-129E-406C-A0BF-09D578BE1498}" srcOrd="7" destOrd="0" presId="urn:microsoft.com/office/officeart/2008/layout/LinedList"/>
    <dgm:cxn modelId="{E7F71E2A-30F1-4829-B3D0-0B2A1AD3E7B2}" type="presParOf" srcId="{F9CF3DA5-129E-406C-A0BF-09D578BE1498}" destId="{3784538B-36F4-4E0E-9A79-55D74FDF9945}" srcOrd="0" destOrd="0" presId="urn:microsoft.com/office/officeart/2008/layout/LinedList"/>
    <dgm:cxn modelId="{8610B6D3-2F6D-436A-BA5E-982AC29BC239}" type="presParOf" srcId="{F9CF3DA5-129E-406C-A0BF-09D578BE1498}" destId="{5D9031AE-338E-452F-B7BB-1BA4E898C0A8}" srcOrd="1" destOrd="0" presId="urn:microsoft.com/office/officeart/2008/layout/LinedList"/>
    <dgm:cxn modelId="{1BC58A17-8B83-4040-9533-0457C34B696E}" type="presParOf" srcId="{ACE37579-8861-4FF9-8BE6-40952E9DD083}" destId="{DBB14DB4-38AB-4AB9-B270-0B30DBBB6B87}" srcOrd="8" destOrd="0" presId="urn:microsoft.com/office/officeart/2008/layout/LinedList"/>
    <dgm:cxn modelId="{A58D543B-028C-4AA9-A7D7-102F94AC393F}" type="presParOf" srcId="{ACE37579-8861-4FF9-8BE6-40952E9DD083}" destId="{60E90444-6AFA-49F3-BEF2-084E5D31ADD4}" srcOrd="9" destOrd="0" presId="urn:microsoft.com/office/officeart/2008/layout/LinedList"/>
    <dgm:cxn modelId="{354840FC-32A7-4308-BB83-B8DA2C85DA16}" type="presParOf" srcId="{60E90444-6AFA-49F3-BEF2-084E5D31ADD4}" destId="{75287D8B-C947-490E-8122-17BE1D5F00FB}" srcOrd="0" destOrd="0" presId="urn:microsoft.com/office/officeart/2008/layout/LinedList"/>
    <dgm:cxn modelId="{B68B74C0-E6A8-46EB-A207-BC95DF78B374}" type="presParOf" srcId="{60E90444-6AFA-49F3-BEF2-084E5D31ADD4}" destId="{FAF495EC-278A-4F6D-9F3C-E40E782846D3}"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8D50AC-C92C-4D7B-9F7E-AEA105BA25AC}">
      <dsp:nvSpPr>
        <dsp:cNvPr id="0" name=""/>
        <dsp:cNvSpPr/>
      </dsp:nvSpPr>
      <dsp:spPr>
        <a:xfrm>
          <a:off x="446087" y="35709"/>
          <a:ext cx="939918" cy="939918"/>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05C0BBB-3F11-4353-A291-42F14EAC4C69}">
      <dsp:nvSpPr>
        <dsp:cNvPr id="0" name=""/>
        <dsp:cNvSpPr/>
      </dsp:nvSpPr>
      <dsp:spPr>
        <a:xfrm>
          <a:off x="643470" y="233091"/>
          <a:ext cx="545152" cy="54515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01EFFFB-4117-4DFC-8F71-AE79AB43AF1E}">
      <dsp:nvSpPr>
        <dsp:cNvPr id="0" name=""/>
        <dsp:cNvSpPr/>
      </dsp:nvSpPr>
      <dsp:spPr>
        <a:xfrm>
          <a:off x="1587416" y="35709"/>
          <a:ext cx="2215521" cy="9399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100000"/>
            </a:lnSpc>
            <a:spcBef>
              <a:spcPct val="0"/>
            </a:spcBef>
            <a:spcAft>
              <a:spcPct val="35000"/>
            </a:spcAft>
            <a:buNone/>
          </a:pPr>
          <a:r>
            <a:rPr lang="en-GB" sz="1600" b="0" i="0" kern="1200" dirty="0"/>
            <a:t>Panel members will include council officers, a ward councillor, residents, representatives from VCS, community champions and health champions</a:t>
          </a:r>
          <a:r>
            <a:rPr lang="en-GB" sz="1600" b="0" i="0" kern="1200" dirty="0">
              <a:latin typeface="Calibri Light" panose="020F0302020204030204"/>
            </a:rPr>
            <a:t>, TRA reps,  </a:t>
          </a:r>
          <a:endParaRPr lang="en-US" sz="1600" kern="1200" dirty="0"/>
        </a:p>
      </dsp:txBody>
      <dsp:txXfrm>
        <a:off x="1587416" y="35709"/>
        <a:ext cx="2215521" cy="939918"/>
      </dsp:txXfrm>
    </dsp:sp>
    <dsp:sp modelId="{3FAE5EC2-C199-4BF5-88A2-7DC20D54C3F4}">
      <dsp:nvSpPr>
        <dsp:cNvPr id="0" name=""/>
        <dsp:cNvSpPr/>
      </dsp:nvSpPr>
      <dsp:spPr>
        <a:xfrm>
          <a:off x="4188974" y="35709"/>
          <a:ext cx="939918" cy="939918"/>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33546FB-0FED-4183-AB8D-CF74A1B25855}">
      <dsp:nvSpPr>
        <dsp:cNvPr id="0" name=""/>
        <dsp:cNvSpPr/>
      </dsp:nvSpPr>
      <dsp:spPr>
        <a:xfrm>
          <a:off x="4386357" y="233091"/>
          <a:ext cx="545152" cy="54515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43F762F-737E-4C6F-9FA6-1B9D88AEDDE6}">
      <dsp:nvSpPr>
        <dsp:cNvPr id="0" name=""/>
        <dsp:cNvSpPr/>
      </dsp:nvSpPr>
      <dsp:spPr>
        <a:xfrm>
          <a:off x="5330303" y="35709"/>
          <a:ext cx="2215521" cy="9399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100000"/>
            </a:lnSpc>
            <a:spcBef>
              <a:spcPct val="0"/>
            </a:spcBef>
            <a:spcAft>
              <a:spcPct val="35000"/>
            </a:spcAft>
            <a:buNone/>
          </a:pPr>
          <a:r>
            <a:rPr lang="en-GB" sz="1600" b="0" i="0" kern="1200" dirty="0">
              <a:latin typeface="Calibri Light" panose="020F0302020204030204"/>
            </a:rPr>
            <a:t>Co-designing</a:t>
          </a:r>
          <a:r>
            <a:rPr lang="en-GB" sz="1600" b="0" i="0" kern="1200" dirty="0"/>
            <a:t> the local priorities survey (not all panels) – testing</a:t>
          </a:r>
          <a:r>
            <a:rPr lang="en-GB" sz="1600" b="0" i="0" kern="1200" dirty="0">
              <a:latin typeface="Calibri Light" panose="020F0302020204030204"/>
            </a:rPr>
            <a:t>  </a:t>
          </a:r>
          <a:endParaRPr lang="en-US" sz="1600" kern="1200" dirty="0"/>
        </a:p>
      </dsp:txBody>
      <dsp:txXfrm>
        <a:off x="5330303" y="35709"/>
        <a:ext cx="2215521" cy="939918"/>
      </dsp:txXfrm>
    </dsp:sp>
    <dsp:sp modelId="{3669264A-B6B1-43BC-8B21-BCC9D172EB21}">
      <dsp:nvSpPr>
        <dsp:cNvPr id="0" name=""/>
        <dsp:cNvSpPr/>
      </dsp:nvSpPr>
      <dsp:spPr>
        <a:xfrm>
          <a:off x="7931862" y="35709"/>
          <a:ext cx="939918" cy="939918"/>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F223CFF-2F7F-4A53-B3C3-BD4828A422AA}">
      <dsp:nvSpPr>
        <dsp:cNvPr id="0" name=""/>
        <dsp:cNvSpPr/>
      </dsp:nvSpPr>
      <dsp:spPr>
        <a:xfrm>
          <a:off x="8129245" y="233091"/>
          <a:ext cx="545152" cy="54515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7C608B1-9959-4841-BDE5-2F15CDE55F93}">
      <dsp:nvSpPr>
        <dsp:cNvPr id="0" name=""/>
        <dsp:cNvSpPr/>
      </dsp:nvSpPr>
      <dsp:spPr>
        <a:xfrm>
          <a:off x="9073191" y="35709"/>
          <a:ext cx="2215521" cy="9399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100000"/>
            </a:lnSpc>
            <a:spcBef>
              <a:spcPct val="0"/>
            </a:spcBef>
            <a:spcAft>
              <a:spcPct val="35000"/>
            </a:spcAft>
            <a:buNone/>
          </a:pPr>
          <a:r>
            <a:rPr lang="en-GB" sz="1600" b="0" i="0" kern="1200" dirty="0"/>
            <a:t>Consulted on focus group sessions</a:t>
          </a:r>
          <a:r>
            <a:rPr lang="en-GB" sz="1600" b="0" i="0" kern="1200" dirty="0">
              <a:latin typeface="Calibri Light" panose="020F0302020204030204"/>
            </a:rPr>
            <a:t> </a:t>
          </a:r>
          <a:endParaRPr lang="en-US" sz="1600" kern="1200" dirty="0"/>
        </a:p>
      </dsp:txBody>
      <dsp:txXfrm>
        <a:off x="9073191" y="35709"/>
        <a:ext cx="2215521" cy="939918"/>
      </dsp:txXfrm>
    </dsp:sp>
    <dsp:sp modelId="{1CA9753F-B9E3-44C5-9718-7752865FD998}">
      <dsp:nvSpPr>
        <dsp:cNvPr id="0" name=""/>
        <dsp:cNvSpPr/>
      </dsp:nvSpPr>
      <dsp:spPr>
        <a:xfrm>
          <a:off x="446087" y="1720323"/>
          <a:ext cx="939918" cy="939918"/>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CEDEE19-F1F8-4D07-A796-3851B6CCDAF8}">
      <dsp:nvSpPr>
        <dsp:cNvPr id="0" name=""/>
        <dsp:cNvSpPr/>
      </dsp:nvSpPr>
      <dsp:spPr>
        <a:xfrm>
          <a:off x="643470" y="1917705"/>
          <a:ext cx="545152" cy="54515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9188108-4BF7-4618-BBAA-48DCBAA12A36}">
      <dsp:nvSpPr>
        <dsp:cNvPr id="0" name=""/>
        <dsp:cNvSpPr/>
      </dsp:nvSpPr>
      <dsp:spPr>
        <a:xfrm>
          <a:off x="1587416" y="1720323"/>
          <a:ext cx="2215521" cy="9399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100000"/>
            </a:lnSpc>
            <a:spcBef>
              <a:spcPct val="0"/>
            </a:spcBef>
            <a:spcAft>
              <a:spcPct val="35000"/>
            </a:spcAft>
            <a:buNone/>
          </a:pPr>
          <a:r>
            <a:rPr lang="en-GB" sz="1600" b="0" i="0" kern="1200" dirty="0"/>
            <a:t>Support delivery of community event – launch event</a:t>
          </a:r>
          <a:r>
            <a:rPr lang="en-GB" sz="1600" b="0" i="0" kern="1200" dirty="0">
              <a:latin typeface="Calibri Light" panose="020F0302020204030204"/>
            </a:rPr>
            <a:t> </a:t>
          </a:r>
          <a:endParaRPr lang="en-US" sz="1600" kern="1200" dirty="0"/>
        </a:p>
      </dsp:txBody>
      <dsp:txXfrm>
        <a:off x="1587416" y="1720323"/>
        <a:ext cx="2215521" cy="939918"/>
      </dsp:txXfrm>
    </dsp:sp>
    <dsp:sp modelId="{8D3DCD71-BC23-4932-B7C4-C5E32194E797}">
      <dsp:nvSpPr>
        <dsp:cNvPr id="0" name=""/>
        <dsp:cNvSpPr/>
      </dsp:nvSpPr>
      <dsp:spPr>
        <a:xfrm>
          <a:off x="4188974" y="1720323"/>
          <a:ext cx="939918" cy="939918"/>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A3F4EBB-DC39-4974-9B49-0A8DF17BFB61}">
      <dsp:nvSpPr>
        <dsp:cNvPr id="0" name=""/>
        <dsp:cNvSpPr/>
      </dsp:nvSpPr>
      <dsp:spPr>
        <a:xfrm>
          <a:off x="4386357" y="1917705"/>
          <a:ext cx="545152" cy="545152"/>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A7AA101-824F-4A16-A1F1-BB97F47A72B6}">
      <dsp:nvSpPr>
        <dsp:cNvPr id="0" name=""/>
        <dsp:cNvSpPr/>
      </dsp:nvSpPr>
      <dsp:spPr>
        <a:xfrm>
          <a:off x="5330303" y="1720323"/>
          <a:ext cx="2215521" cy="9399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100000"/>
            </a:lnSpc>
            <a:spcBef>
              <a:spcPct val="0"/>
            </a:spcBef>
            <a:spcAft>
              <a:spcPct val="35000"/>
            </a:spcAft>
            <a:buNone/>
          </a:pPr>
          <a:r>
            <a:rPr lang="en-GB" sz="1600" b="0" i="0" kern="1200" dirty="0">
              <a:latin typeface="Calibri Light" panose="020F0302020204030204"/>
            </a:rPr>
            <a:t>Shortlisting</a:t>
          </a:r>
          <a:r>
            <a:rPr lang="en-GB" sz="1600" b="0" i="0" kern="1200" dirty="0"/>
            <a:t> applications and making the final decision on which projects will be delivered in their local area.     </a:t>
          </a:r>
          <a:endParaRPr lang="en-US" sz="1600" kern="1200" dirty="0"/>
        </a:p>
      </dsp:txBody>
      <dsp:txXfrm>
        <a:off x="5330303" y="1720323"/>
        <a:ext cx="2215521" cy="939918"/>
      </dsp:txXfrm>
    </dsp:sp>
    <dsp:sp modelId="{87611178-4ACC-457C-95F7-3260915775F8}">
      <dsp:nvSpPr>
        <dsp:cNvPr id="0" name=""/>
        <dsp:cNvSpPr/>
      </dsp:nvSpPr>
      <dsp:spPr>
        <a:xfrm>
          <a:off x="7931862" y="1720323"/>
          <a:ext cx="939918" cy="939918"/>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390B056-DE87-441C-9149-5FA3CDFF9A7C}">
      <dsp:nvSpPr>
        <dsp:cNvPr id="0" name=""/>
        <dsp:cNvSpPr/>
      </dsp:nvSpPr>
      <dsp:spPr>
        <a:xfrm>
          <a:off x="8129245" y="1917705"/>
          <a:ext cx="545152" cy="545152"/>
        </a:xfrm>
        <a:prstGeom prst="rect">
          <a:avLst/>
        </a:prstGeom>
        <a:solidFill>
          <a:schemeClr val="accent2">
            <a:hueOff val="0"/>
            <a:satOff val="0"/>
            <a:lumOff val="0"/>
            <a:alphaOff val="0"/>
          </a:schemeClr>
        </a:solid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66FF972-5425-45F2-A51D-F4E5024CFF76}">
      <dsp:nvSpPr>
        <dsp:cNvPr id="0" name=""/>
        <dsp:cNvSpPr/>
      </dsp:nvSpPr>
      <dsp:spPr>
        <a:xfrm>
          <a:off x="9073191" y="1720323"/>
          <a:ext cx="2215521" cy="9399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66750">
            <a:lnSpc>
              <a:spcPct val="100000"/>
            </a:lnSpc>
            <a:spcBef>
              <a:spcPct val="0"/>
            </a:spcBef>
            <a:spcAft>
              <a:spcPct val="35000"/>
            </a:spcAft>
            <a:buNone/>
          </a:pPr>
          <a:r>
            <a:rPr lang="en-US" sz="1500" b="1" kern="1200" dirty="0">
              <a:latin typeface="Calibri Light" panose="020F0302020204030204"/>
            </a:rPr>
            <a:t>Project Visits (delivery)</a:t>
          </a:r>
          <a:endParaRPr lang="en-GB" sz="1500" b="1" kern="1200" dirty="0">
            <a:latin typeface="Calibri Light" panose="020F0302020204030204"/>
          </a:endParaRPr>
        </a:p>
      </dsp:txBody>
      <dsp:txXfrm>
        <a:off x="9073191" y="1720323"/>
        <a:ext cx="2215521" cy="939918"/>
      </dsp:txXfrm>
    </dsp:sp>
    <dsp:sp modelId="{4DEE8851-EAEC-4EDA-AAB8-96FF8E63AF3A}">
      <dsp:nvSpPr>
        <dsp:cNvPr id="0" name=""/>
        <dsp:cNvSpPr/>
      </dsp:nvSpPr>
      <dsp:spPr>
        <a:xfrm>
          <a:off x="446087" y="3404936"/>
          <a:ext cx="939918" cy="939918"/>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3FF7175-EE64-4862-B0FB-2469A9A2C55F}">
      <dsp:nvSpPr>
        <dsp:cNvPr id="0" name=""/>
        <dsp:cNvSpPr/>
      </dsp:nvSpPr>
      <dsp:spPr>
        <a:xfrm>
          <a:off x="643470" y="3602319"/>
          <a:ext cx="545152" cy="545152"/>
        </a:xfrm>
        <a:prstGeom prst="rect">
          <a:avLst/>
        </a:prstGeom>
        <a:solidFill>
          <a:schemeClr val="accent3">
            <a:hueOff val="0"/>
            <a:satOff val="0"/>
            <a:lumOff val="0"/>
            <a:alphaOff val="0"/>
          </a:schemeClr>
        </a:solid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D93465E-CCFE-4475-9431-C04A59CF7271}">
      <dsp:nvSpPr>
        <dsp:cNvPr id="0" name=""/>
        <dsp:cNvSpPr/>
      </dsp:nvSpPr>
      <dsp:spPr>
        <a:xfrm>
          <a:off x="1587416" y="3404936"/>
          <a:ext cx="2215521" cy="9399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66750">
            <a:lnSpc>
              <a:spcPct val="100000"/>
            </a:lnSpc>
            <a:spcBef>
              <a:spcPct val="0"/>
            </a:spcBef>
            <a:spcAft>
              <a:spcPct val="35000"/>
            </a:spcAft>
            <a:buNone/>
          </a:pPr>
          <a:r>
            <a:rPr lang="en-GB" sz="1500" b="1" kern="1200" dirty="0">
              <a:latin typeface="Calibri Light" panose="020F0302020204030204"/>
            </a:rPr>
            <a:t>10-15 panel members </a:t>
          </a:r>
          <a:endParaRPr lang="en-US" sz="1500" b="1" kern="1200" dirty="0">
            <a:latin typeface="Calibri Light" panose="020F0302020204030204"/>
          </a:endParaRPr>
        </a:p>
      </dsp:txBody>
      <dsp:txXfrm>
        <a:off x="1587416" y="3404936"/>
        <a:ext cx="2215521" cy="939918"/>
      </dsp:txXfrm>
    </dsp:sp>
    <dsp:sp modelId="{687D8C4D-9205-478E-BA16-001ADE683025}">
      <dsp:nvSpPr>
        <dsp:cNvPr id="0" name=""/>
        <dsp:cNvSpPr/>
      </dsp:nvSpPr>
      <dsp:spPr>
        <a:xfrm>
          <a:off x="4188974" y="3404936"/>
          <a:ext cx="939918" cy="939918"/>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2E5756D-34AE-43D7-9711-7E9CCDA3BE73}">
      <dsp:nvSpPr>
        <dsp:cNvPr id="0" name=""/>
        <dsp:cNvSpPr/>
      </dsp:nvSpPr>
      <dsp:spPr>
        <a:xfrm>
          <a:off x="4386357" y="3602319"/>
          <a:ext cx="545152" cy="545152"/>
        </a:xfrm>
        <a:prstGeom prst="rect">
          <a:avLst/>
        </a:prstGeom>
        <a:solidFill>
          <a:schemeClr val="accent4">
            <a:hueOff val="0"/>
            <a:satOff val="0"/>
            <a:lumOff val="0"/>
            <a:alphaOff val="0"/>
          </a:schemeClr>
        </a:solid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16440D7-B724-44B4-A281-35E538A323E6}">
      <dsp:nvSpPr>
        <dsp:cNvPr id="0" name=""/>
        <dsp:cNvSpPr/>
      </dsp:nvSpPr>
      <dsp:spPr>
        <a:xfrm>
          <a:off x="5330303" y="3404936"/>
          <a:ext cx="2215521" cy="9399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66750" rtl="0">
            <a:lnSpc>
              <a:spcPct val="100000"/>
            </a:lnSpc>
            <a:spcBef>
              <a:spcPct val="0"/>
            </a:spcBef>
            <a:spcAft>
              <a:spcPct val="35000"/>
            </a:spcAft>
            <a:buNone/>
          </a:pPr>
          <a:r>
            <a:rPr lang="en-US" sz="1500" b="1" kern="1200" dirty="0">
              <a:latin typeface="Calibri Light" panose="020F0302020204030204"/>
            </a:rPr>
            <a:t>Further opportunities : employment, education, future provider, actively engaged.</a:t>
          </a:r>
          <a:endParaRPr lang="en-GB" sz="1500" b="1" kern="1200" dirty="0">
            <a:latin typeface="Calibri Light" panose="020F0302020204030204"/>
          </a:endParaRPr>
        </a:p>
      </dsp:txBody>
      <dsp:txXfrm>
        <a:off x="5330303" y="3404936"/>
        <a:ext cx="2215521" cy="93991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87C875-F653-4243-B45D-B8BA93B9131D}">
      <dsp:nvSpPr>
        <dsp:cNvPr id="0" name=""/>
        <dsp:cNvSpPr/>
      </dsp:nvSpPr>
      <dsp:spPr>
        <a:xfrm>
          <a:off x="0" y="2708"/>
          <a:ext cx="4149808"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4BA049B-E91D-4D9F-BDDA-206D832A8246}">
      <dsp:nvSpPr>
        <dsp:cNvPr id="0" name=""/>
        <dsp:cNvSpPr/>
      </dsp:nvSpPr>
      <dsp:spPr>
        <a:xfrm>
          <a:off x="0" y="2708"/>
          <a:ext cx="4149808" cy="9234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GB" sz="2500" b="0" i="0" kern="1200" dirty="0"/>
            <a:t>Panel 1: Vincent Square, St James &amp; Pimlico South   </a:t>
          </a:r>
          <a:endParaRPr lang="en-US" sz="2500" kern="1200" dirty="0"/>
        </a:p>
      </dsp:txBody>
      <dsp:txXfrm>
        <a:off x="0" y="2708"/>
        <a:ext cx="4149808" cy="923438"/>
      </dsp:txXfrm>
    </dsp:sp>
    <dsp:sp modelId="{F8F87FDA-C1C0-4B6A-9ED4-0377CA92FB7A}">
      <dsp:nvSpPr>
        <dsp:cNvPr id="0" name=""/>
        <dsp:cNvSpPr/>
      </dsp:nvSpPr>
      <dsp:spPr>
        <a:xfrm>
          <a:off x="0" y="926146"/>
          <a:ext cx="4149808"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D950E9F-B526-424C-BF6C-E4FF1DA6B290}">
      <dsp:nvSpPr>
        <dsp:cNvPr id="0" name=""/>
        <dsp:cNvSpPr/>
      </dsp:nvSpPr>
      <dsp:spPr>
        <a:xfrm>
          <a:off x="0" y="926146"/>
          <a:ext cx="4149808" cy="9234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rtl="0">
            <a:lnSpc>
              <a:spcPct val="90000"/>
            </a:lnSpc>
            <a:spcBef>
              <a:spcPct val="0"/>
            </a:spcBef>
            <a:spcAft>
              <a:spcPct val="35000"/>
            </a:spcAft>
            <a:buNone/>
          </a:pPr>
          <a:r>
            <a:rPr lang="en-GB" sz="2500" b="0" i="0" kern="1200" dirty="0"/>
            <a:t>Panel 2: Westbourne, Bayswater   </a:t>
          </a:r>
          <a:endParaRPr lang="en-US" sz="2500" kern="1200" dirty="0"/>
        </a:p>
      </dsp:txBody>
      <dsp:txXfrm>
        <a:off x="0" y="926146"/>
        <a:ext cx="4149808" cy="923438"/>
      </dsp:txXfrm>
    </dsp:sp>
    <dsp:sp modelId="{5BC32D52-E6D4-45B4-8294-8DCFF9A499D1}">
      <dsp:nvSpPr>
        <dsp:cNvPr id="0" name=""/>
        <dsp:cNvSpPr/>
      </dsp:nvSpPr>
      <dsp:spPr>
        <a:xfrm>
          <a:off x="0" y="1849585"/>
          <a:ext cx="4149808"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3907BF6-F339-4FB1-A8CC-9E33D78D92F5}">
      <dsp:nvSpPr>
        <dsp:cNvPr id="0" name=""/>
        <dsp:cNvSpPr/>
      </dsp:nvSpPr>
      <dsp:spPr>
        <a:xfrm>
          <a:off x="0" y="1849585"/>
          <a:ext cx="4149808" cy="9234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GB" sz="2500" b="0" i="0" kern="1200" dirty="0"/>
            <a:t>Panel 3: Harrow Road   </a:t>
          </a:r>
          <a:endParaRPr lang="en-US" sz="2500" kern="1200" dirty="0"/>
        </a:p>
      </dsp:txBody>
      <dsp:txXfrm>
        <a:off x="0" y="1849585"/>
        <a:ext cx="4149808" cy="923438"/>
      </dsp:txXfrm>
    </dsp:sp>
    <dsp:sp modelId="{33A92161-54EB-4A67-9B4F-9A65B677B9CF}">
      <dsp:nvSpPr>
        <dsp:cNvPr id="0" name=""/>
        <dsp:cNvSpPr/>
      </dsp:nvSpPr>
      <dsp:spPr>
        <a:xfrm>
          <a:off x="0" y="2773023"/>
          <a:ext cx="4149808"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566D44E-09E4-494C-8437-70B911D0B543}">
      <dsp:nvSpPr>
        <dsp:cNvPr id="0" name=""/>
        <dsp:cNvSpPr/>
      </dsp:nvSpPr>
      <dsp:spPr>
        <a:xfrm>
          <a:off x="0" y="2773023"/>
          <a:ext cx="4149808" cy="9234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GB" sz="2500" b="0" i="0" kern="1200" dirty="0"/>
            <a:t>Panel 4: Queens Park   </a:t>
          </a:r>
          <a:endParaRPr lang="en-US" sz="2500" kern="1200" dirty="0"/>
        </a:p>
      </dsp:txBody>
      <dsp:txXfrm>
        <a:off x="0" y="2773023"/>
        <a:ext cx="4149808" cy="923438"/>
      </dsp:txXfrm>
    </dsp:sp>
    <dsp:sp modelId="{6171F33A-31F2-4526-BD14-17703E9399E2}">
      <dsp:nvSpPr>
        <dsp:cNvPr id="0" name=""/>
        <dsp:cNvSpPr/>
      </dsp:nvSpPr>
      <dsp:spPr>
        <a:xfrm>
          <a:off x="0" y="3696461"/>
          <a:ext cx="4149808"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6285B4F-0FDD-4820-8A26-3D219653B2EF}">
      <dsp:nvSpPr>
        <dsp:cNvPr id="0" name=""/>
        <dsp:cNvSpPr/>
      </dsp:nvSpPr>
      <dsp:spPr>
        <a:xfrm>
          <a:off x="0" y="3696461"/>
          <a:ext cx="4149808" cy="9234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rtl="0">
            <a:lnSpc>
              <a:spcPct val="90000"/>
            </a:lnSpc>
            <a:spcBef>
              <a:spcPct val="0"/>
            </a:spcBef>
            <a:spcAft>
              <a:spcPct val="35000"/>
            </a:spcAft>
            <a:buNone/>
          </a:pPr>
          <a:r>
            <a:rPr lang="en-GB" sz="2500" b="0" i="0" kern="1200" dirty="0"/>
            <a:t>Panel 5: Maida </a:t>
          </a:r>
          <a:r>
            <a:rPr lang="en-GB" sz="2500" b="1" i="0" kern="1200" dirty="0">
              <a:latin typeface="Calibri Light" panose="020F0302020204030204"/>
            </a:rPr>
            <a:t>Vale</a:t>
          </a:r>
          <a:r>
            <a:rPr lang="en-GB" sz="2500" b="0" i="0" kern="1200" dirty="0">
              <a:latin typeface="Calibri Light" panose="020F0302020204030204"/>
            </a:rPr>
            <a:t>, </a:t>
          </a:r>
          <a:r>
            <a:rPr lang="en-GB" sz="2500" b="1" i="0" kern="1200" dirty="0">
              <a:latin typeface="Calibri Light" panose="020F0302020204030204"/>
            </a:rPr>
            <a:t>Little Venice</a:t>
          </a:r>
          <a:r>
            <a:rPr lang="en-GB" sz="2500" b="0" i="0" kern="1200" dirty="0">
              <a:latin typeface="Calibri Light" panose="020F0302020204030204"/>
            </a:rPr>
            <a:t>, </a:t>
          </a:r>
          <a:r>
            <a:rPr lang="en-GB" sz="2500" b="1" i="0" kern="1200" dirty="0">
              <a:latin typeface="Calibri Light" panose="020F0302020204030204"/>
            </a:rPr>
            <a:t>Abbey</a:t>
          </a:r>
          <a:r>
            <a:rPr lang="en-GB" sz="2500" b="1" i="0" kern="1200" dirty="0"/>
            <a:t> </a:t>
          </a:r>
          <a:r>
            <a:rPr lang="en-GB" sz="2500" b="0" i="0" kern="1200" dirty="0"/>
            <a:t>Road    </a:t>
          </a:r>
          <a:endParaRPr lang="en-US" sz="2500" b="0" kern="1200" dirty="0"/>
        </a:p>
      </dsp:txBody>
      <dsp:txXfrm>
        <a:off x="0" y="3696461"/>
        <a:ext cx="4149808" cy="923438"/>
      </dsp:txXfrm>
    </dsp:sp>
    <dsp:sp modelId="{C8C72EF3-18C5-4A14-A51C-5B5913916D98}">
      <dsp:nvSpPr>
        <dsp:cNvPr id="0" name=""/>
        <dsp:cNvSpPr/>
      </dsp:nvSpPr>
      <dsp:spPr>
        <a:xfrm>
          <a:off x="0" y="4619900"/>
          <a:ext cx="4149808"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586D087-7CD9-4BDA-91AA-59BA7441884E}">
      <dsp:nvSpPr>
        <dsp:cNvPr id="0" name=""/>
        <dsp:cNvSpPr/>
      </dsp:nvSpPr>
      <dsp:spPr>
        <a:xfrm>
          <a:off x="0" y="4619900"/>
          <a:ext cx="4149808" cy="9234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GB" sz="2500" b="0" i="0" kern="1200" dirty="0"/>
            <a:t>Panel 6: Church Street   </a:t>
          </a:r>
          <a:endParaRPr lang="en-US" sz="2500" b="0" kern="1200" dirty="0"/>
        </a:p>
      </dsp:txBody>
      <dsp:txXfrm>
        <a:off x="0" y="4619900"/>
        <a:ext cx="4149808" cy="92343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2F7D4C-D356-49BC-BEC8-62B1D0E08CBD}">
      <dsp:nvSpPr>
        <dsp:cNvPr id="0" name=""/>
        <dsp:cNvSpPr/>
      </dsp:nvSpPr>
      <dsp:spPr>
        <a:xfrm>
          <a:off x="0" y="685"/>
          <a:ext cx="3987049"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1958C03D-B739-4BDE-B1D7-16093ECE9ACE}">
      <dsp:nvSpPr>
        <dsp:cNvPr id="0" name=""/>
        <dsp:cNvSpPr/>
      </dsp:nvSpPr>
      <dsp:spPr>
        <a:xfrm>
          <a:off x="0" y="685"/>
          <a:ext cx="3987049" cy="11222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GB" sz="2700" b="1" kern="1200"/>
            <a:t>Event: </a:t>
          </a:r>
          <a:r>
            <a:rPr lang="en-GB" sz="2700" kern="1200"/>
            <a:t>Information Session on local area panels </a:t>
          </a:r>
          <a:endParaRPr lang="en-US" sz="2700" kern="1200"/>
        </a:p>
      </dsp:txBody>
      <dsp:txXfrm>
        <a:off x="0" y="685"/>
        <a:ext cx="3987049" cy="1122251"/>
      </dsp:txXfrm>
    </dsp:sp>
    <dsp:sp modelId="{39525F87-F169-4693-BDBB-742027F291BE}">
      <dsp:nvSpPr>
        <dsp:cNvPr id="0" name=""/>
        <dsp:cNvSpPr/>
      </dsp:nvSpPr>
      <dsp:spPr>
        <a:xfrm>
          <a:off x="0" y="1122936"/>
          <a:ext cx="3987049"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FE9F12C4-B0CC-49E8-935E-3BF98526863C}">
      <dsp:nvSpPr>
        <dsp:cNvPr id="0" name=""/>
        <dsp:cNvSpPr/>
      </dsp:nvSpPr>
      <dsp:spPr>
        <a:xfrm>
          <a:off x="0" y="1122936"/>
          <a:ext cx="3987049" cy="11222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GB" sz="2700" b="1" kern="1200"/>
            <a:t>Date: </a:t>
          </a:r>
          <a:r>
            <a:rPr lang="en-GB" sz="2700" kern="1200"/>
            <a:t>10th January 2024</a:t>
          </a:r>
          <a:endParaRPr lang="en-US" sz="2700" kern="1200"/>
        </a:p>
      </dsp:txBody>
      <dsp:txXfrm>
        <a:off x="0" y="1122936"/>
        <a:ext cx="3987049" cy="1122251"/>
      </dsp:txXfrm>
    </dsp:sp>
    <dsp:sp modelId="{83C74AF5-9C6C-4228-B39B-20090D0C4B14}">
      <dsp:nvSpPr>
        <dsp:cNvPr id="0" name=""/>
        <dsp:cNvSpPr/>
      </dsp:nvSpPr>
      <dsp:spPr>
        <a:xfrm>
          <a:off x="0" y="2245188"/>
          <a:ext cx="3987049"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4C3226B2-2473-4971-9892-594AA9BB5121}">
      <dsp:nvSpPr>
        <dsp:cNvPr id="0" name=""/>
        <dsp:cNvSpPr/>
      </dsp:nvSpPr>
      <dsp:spPr>
        <a:xfrm>
          <a:off x="0" y="2245188"/>
          <a:ext cx="3987049" cy="11222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GB" sz="2700" b="1" kern="1200"/>
            <a:t>Venue: </a:t>
          </a:r>
          <a:r>
            <a:rPr lang="en-GB" sz="2700" kern="1200"/>
            <a:t>Westminster City Council</a:t>
          </a:r>
          <a:endParaRPr lang="en-US" sz="2700" kern="1200"/>
        </a:p>
      </dsp:txBody>
      <dsp:txXfrm>
        <a:off x="0" y="2245188"/>
        <a:ext cx="3987049" cy="1122251"/>
      </dsp:txXfrm>
    </dsp:sp>
    <dsp:sp modelId="{9717AC95-A966-48AB-B5DC-8472D60466B7}">
      <dsp:nvSpPr>
        <dsp:cNvPr id="0" name=""/>
        <dsp:cNvSpPr/>
      </dsp:nvSpPr>
      <dsp:spPr>
        <a:xfrm>
          <a:off x="0" y="3367440"/>
          <a:ext cx="3987049"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3784538B-36F4-4E0E-9A79-55D74FDF9945}">
      <dsp:nvSpPr>
        <dsp:cNvPr id="0" name=""/>
        <dsp:cNvSpPr/>
      </dsp:nvSpPr>
      <dsp:spPr>
        <a:xfrm>
          <a:off x="0" y="3367440"/>
          <a:ext cx="3987049" cy="11222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GB" sz="2700" b="1" kern="1200"/>
            <a:t>Time: </a:t>
          </a:r>
          <a:r>
            <a:rPr lang="en-GB" sz="2700" kern="1200"/>
            <a:t>11am-1pm, 3-5pm </a:t>
          </a:r>
          <a:endParaRPr lang="en-US" sz="2700" kern="1200"/>
        </a:p>
      </dsp:txBody>
      <dsp:txXfrm>
        <a:off x="0" y="3367440"/>
        <a:ext cx="3987049" cy="1122251"/>
      </dsp:txXfrm>
    </dsp:sp>
    <dsp:sp modelId="{DBB14DB4-38AB-4AB9-B270-0B30DBBB6B87}">
      <dsp:nvSpPr>
        <dsp:cNvPr id="0" name=""/>
        <dsp:cNvSpPr/>
      </dsp:nvSpPr>
      <dsp:spPr>
        <a:xfrm>
          <a:off x="0" y="4489692"/>
          <a:ext cx="3987049"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75287D8B-C947-490E-8122-17BE1D5F00FB}">
      <dsp:nvSpPr>
        <dsp:cNvPr id="0" name=""/>
        <dsp:cNvSpPr/>
      </dsp:nvSpPr>
      <dsp:spPr>
        <a:xfrm>
          <a:off x="0" y="4489692"/>
          <a:ext cx="3987049" cy="11222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GB" sz="2700" kern="1200"/>
            <a:t>Scan QR Code on leaflets to register on Eventbrite</a:t>
          </a:r>
          <a:endParaRPr lang="en-US" sz="2700" kern="1200"/>
        </a:p>
      </dsp:txBody>
      <dsp:txXfrm>
        <a:off x="0" y="4489692"/>
        <a:ext cx="3987049" cy="1122251"/>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12/12/2023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12/12/2023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12/12/2023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12/12/2023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12/12/2023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12/12/2023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12/12/2023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12/12/2023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12/12/2023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12/12/2023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12/12/2023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12/12/2023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12/12/2023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12/12/2023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12/12/2023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12/12/2023</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8.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r="32788"/>
          <a:stretch>
            <a:fillRect/>
          </a:stretch>
        </p:blipFill>
        <p:spPr>
          <a:xfrm>
            <a:off x="7604479" y="2307167"/>
            <a:ext cx="2262011" cy="2243667"/>
          </a:xfrm>
          <a:prstGeom prst="rect">
            <a:avLst/>
          </a:prstGeom>
        </p:spPr>
      </p:pic>
      <p:pic>
        <p:nvPicPr>
          <p:cNvPr id="3" name="Picture 3"/>
          <p:cNvPicPr>
            <a:picLocks noChangeAspect="1"/>
          </p:cNvPicPr>
          <p:nvPr/>
        </p:nvPicPr>
        <p:blipFill>
          <a:blip r:embed="rId3"/>
          <a:srcRect t="23684" b="2953"/>
          <a:stretch>
            <a:fillRect/>
          </a:stretch>
        </p:blipFill>
        <p:spPr>
          <a:xfrm>
            <a:off x="5311164" y="64395"/>
            <a:ext cx="4587522" cy="2243667"/>
          </a:xfrm>
          <a:prstGeom prst="rect">
            <a:avLst/>
          </a:prstGeom>
        </p:spPr>
      </p:pic>
      <p:pic>
        <p:nvPicPr>
          <p:cNvPr id="4" name="Picture 4"/>
          <p:cNvPicPr>
            <a:picLocks noChangeAspect="1"/>
          </p:cNvPicPr>
          <p:nvPr/>
        </p:nvPicPr>
        <p:blipFill>
          <a:blip r:embed="rId4"/>
          <a:srcRect t="10526" b="16111"/>
          <a:stretch>
            <a:fillRect/>
          </a:stretch>
        </p:blipFill>
        <p:spPr>
          <a:xfrm>
            <a:off x="7604478" y="4614333"/>
            <a:ext cx="4587522" cy="2243667"/>
          </a:xfrm>
          <a:prstGeom prst="rect">
            <a:avLst/>
          </a:prstGeom>
        </p:spPr>
      </p:pic>
      <p:pic>
        <p:nvPicPr>
          <p:cNvPr id="5" name="Picture 5"/>
          <p:cNvPicPr>
            <a:picLocks noChangeAspect="1"/>
          </p:cNvPicPr>
          <p:nvPr/>
        </p:nvPicPr>
        <p:blipFill>
          <a:blip r:embed="rId5"/>
          <a:srcRect l="29824" r="37038"/>
          <a:stretch>
            <a:fillRect/>
          </a:stretch>
        </p:blipFill>
        <p:spPr>
          <a:xfrm>
            <a:off x="5278967" y="2307167"/>
            <a:ext cx="2262011" cy="4550833"/>
          </a:xfrm>
          <a:prstGeom prst="rect">
            <a:avLst/>
          </a:prstGeom>
        </p:spPr>
      </p:pic>
      <p:pic>
        <p:nvPicPr>
          <p:cNvPr id="6" name="Picture 6"/>
          <p:cNvPicPr>
            <a:picLocks noChangeAspect="1"/>
          </p:cNvPicPr>
          <p:nvPr/>
        </p:nvPicPr>
        <p:blipFill rotWithShape="1">
          <a:blip r:embed="rId6"/>
          <a:srcRect l="3276" t="8372" r="18024" b="7655"/>
          <a:stretch/>
        </p:blipFill>
        <p:spPr>
          <a:xfrm>
            <a:off x="9550400" y="381000"/>
            <a:ext cx="2387601" cy="3821452"/>
          </a:xfrm>
          <a:prstGeom prst="rect">
            <a:avLst/>
          </a:prstGeom>
        </p:spPr>
      </p:pic>
      <p:sp>
        <p:nvSpPr>
          <p:cNvPr id="7" name="AutoShape 7"/>
          <p:cNvSpPr/>
          <p:nvPr/>
        </p:nvSpPr>
        <p:spPr>
          <a:xfrm>
            <a:off x="162711" y="1993526"/>
            <a:ext cx="4278729" cy="373957"/>
          </a:xfrm>
          <a:prstGeom prst="rect">
            <a:avLst/>
          </a:prstGeom>
          <a:solidFill>
            <a:srgbClr val="FFA61E"/>
          </a:solidFill>
        </p:spPr>
        <p:txBody>
          <a:bodyPr/>
          <a:lstStyle/>
          <a:p>
            <a:endParaRPr lang="en-GB"/>
          </a:p>
        </p:txBody>
      </p:sp>
      <p:sp>
        <p:nvSpPr>
          <p:cNvPr id="8" name="TextBox 8"/>
          <p:cNvSpPr txBox="1"/>
          <p:nvPr/>
        </p:nvSpPr>
        <p:spPr>
          <a:xfrm>
            <a:off x="117456" y="681200"/>
            <a:ext cx="5023353" cy="1257524"/>
          </a:xfrm>
          <a:prstGeom prst="rect">
            <a:avLst/>
          </a:prstGeom>
        </p:spPr>
        <p:txBody>
          <a:bodyPr wrap="square" lIns="0" tIns="0" rIns="0" bIns="0" rtlCol="0" anchor="t">
            <a:spAutoFit/>
          </a:bodyPr>
          <a:lstStyle/>
          <a:p>
            <a:pPr>
              <a:lnSpc>
                <a:spcPts val="5036"/>
              </a:lnSpc>
            </a:pPr>
            <a:r>
              <a:rPr lang="en-US" sz="4000" dirty="0">
                <a:solidFill>
                  <a:srgbClr val="12154D"/>
                </a:solidFill>
                <a:latin typeface="Cy Grotesk Key Demi"/>
                <a:cs typeface="Cy Grotesk Key Demi"/>
              </a:rPr>
              <a:t>Community Priorities </a:t>
            </a:r>
            <a:endParaRPr lang="en-US" sz="800" dirty="0">
              <a:solidFill>
                <a:srgbClr val="000000"/>
              </a:solidFill>
              <a:latin typeface="Calibri"/>
              <a:cs typeface="Calibri"/>
            </a:endParaRPr>
          </a:p>
          <a:p>
            <a:pPr>
              <a:lnSpc>
                <a:spcPts val="5036"/>
              </a:lnSpc>
            </a:pPr>
            <a:r>
              <a:rPr lang="en-US" sz="3600" dirty="0">
                <a:solidFill>
                  <a:srgbClr val="12154D"/>
                </a:solidFill>
                <a:latin typeface="Cy Grotesk Key Demi"/>
                <a:cs typeface="Calibri"/>
              </a:rPr>
              <a:t>Programme:</a:t>
            </a:r>
            <a:r>
              <a:rPr lang="en-US" sz="4000" dirty="0">
                <a:solidFill>
                  <a:srgbClr val="12154D"/>
                </a:solidFill>
                <a:latin typeface="Cy Grotesk Key Demi"/>
                <a:cs typeface="Calibri"/>
              </a:rPr>
              <a:t>2024-26</a:t>
            </a:r>
            <a:endParaRPr lang="en-US" sz="800" dirty="0">
              <a:cs typeface="Calibri"/>
            </a:endParaRPr>
          </a:p>
        </p:txBody>
      </p:sp>
      <p:grpSp>
        <p:nvGrpSpPr>
          <p:cNvPr id="9" name="Group 9"/>
          <p:cNvGrpSpPr/>
          <p:nvPr/>
        </p:nvGrpSpPr>
        <p:grpSpPr>
          <a:xfrm>
            <a:off x="162711" y="2699397"/>
            <a:ext cx="4978098" cy="813684"/>
            <a:chOff x="-176856" y="-243832"/>
            <a:chExt cx="7852401" cy="1463708"/>
          </a:xfrm>
        </p:grpSpPr>
        <p:sp>
          <p:nvSpPr>
            <p:cNvPr id="10" name="TextBox 10"/>
            <p:cNvSpPr txBox="1"/>
            <p:nvPr/>
          </p:nvSpPr>
          <p:spPr>
            <a:xfrm>
              <a:off x="-176856" y="-243832"/>
              <a:ext cx="7852401" cy="1463708"/>
            </a:xfrm>
            <a:prstGeom prst="rect">
              <a:avLst/>
            </a:prstGeom>
          </p:spPr>
          <p:txBody>
            <a:bodyPr wrap="square" lIns="0" tIns="0" rIns="0" bIns="0" rtlCol="0" anchor="t">
              <a:spAutoFit/>
            </a:bodyPr>
            <a:lstStyle/>
            <a:p>
              <a:pPr>
                <a:lnSpc>
                  <a:spcPts val="1975"/>
                </a:lnSpc>
                <a:spcBef>
                  <a:spcPct val="0"/>
                </a:spcBef>
              </a:pPr>
              <a:endParaRPr lang="en-US" sz="2650" dirty="0">
                <a:solidFill>
                  <a:srgbClr val="12154D"/>
                </a:solidFill>
                <a:latin typeface="Cy Grotesk Key Demi"/>
                <a:cs typeface="Cy Grotesk Key Demi"/>
              </a:endParaRPr>
            </a:p>
            <a:p>
              <a:pPr>
                <a:lnSpc>
                  <a:spcPts val="1975"/>
                </a:lnSpc>
                <a:spcBef>
                  <a:spcPct val="0"/>
                </a:spcBef>
              </a:pPr>
              <a:endParaRPr lang="en-US" sz="2650" dirty="0">
                <a:solidFill>
                  <a:srgbClr val="12154D"/>
                </a:solidFill>
                <a:latin typeface="Cy Grotesk Key Demi"/>
                <a:cs typeface="Cy Grotesk Key Demi"/>
              </a:endParaRPr>
            </a:p>
            <a:p>
              <a:pPr>
                <a:lnSpc>
                  <a:spcPts val="1975"/>
                </a:lnSpc>
                <a:spcBef>
                  <a:spcPct val="0"/>
                </a:spcBef>
              </a:pPr>
              <a:r>
                <a:rPr lang="en-US" sz="3200" dirty="0">
                  <a:solidFill>
                    <a:srgbClr val="12154D"/>
                  </a:solidFill>
                  <a:latin typeface="Cy Grotesk Key Demi"/>
                  <a:cs typeface="Cy Grotesk Key Demi"/>
                </a:rPr>
                <a:t>   Local Area Panels </a:t>
              </a:r>
              <a:endParaRPr lang="en-US" sz="3200">
                <a:cs typeface="Calibri"/>
              </a:endParaRPr>
            </a:p>
          </p:txBody>
        </p:sp>
        <p:sp>
          <p:nvSpPr>
            <p:cNvPr id="11" name="AutoShape 11"/>
            <p:cNvSpPr/>
            <p:nvPr/>
          </p:nvSpPr>
          <p:spPr>
            <a:xfrm>
              <a:off x="0" y="6350"/>
              <a:ext cx="7520705" cy="0"/>
            </a:xfrm>
            <a:prstGeom prst="line">
              <a:avLst/>
            </a:prstGeom>
            <a:ln w="12700" cap="rnd">
              <a:solidFill>
                <a:srgbClr val="FFA61E"/>
              </a:solidFill>
              <a:prstDash val="solid"/>
              <a:headEnd type="none" w="sm" len="sm"/>
              <a:tailEnd type="none" w="sm" len="sm"/>
            </a:ln>
          </p:spPr>
          <p:txBody>
            <a:bodyPr/>
            <a:lstStyle/>
            <a:p>
              <a:endParaRPr lang="en-GB"/>
            </a:p>
          </p:txBody>
        </p:sp>
      </p:grpSp>
    </p:spTree>
    <p:extLst>
      <p:ext uri="{BB962C8B-B14F-4D97-AF65-F5344CB8AC3E}">
        <p14:creationId xmlns:p14="http://schemas.microsoft.com/office/powerpoint/2010/main" val="34488556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ED33DE6-9EE8-ECB8-57E1-3BA7480A4CD8}"/>
              </a:ext>
            </a:extLst>
          </p:cNvPr>
          <p:cNvSpPr>
            <a:spLocks noGrp="1"/>
          </p:cNvSpPr>
          <p:nvPr>
            <p:ph type="title"/>
          </p:nvPr>
        </p:nvSpPr>
        <p:spPr>
          <a:xfrm>
            <a:off x="466722" y="586855"/>
            <a:ext cx="3201366" cy="3387497"/>
          </a:xfrm>
        </p:spPr>
        <p:txBody>
          <a:bodyPr anchor="b">
            <a:normAutofit/>
          </a:bodyPr>
          <a:lstStyle/>
          <a:p>
            <a:pPr algn="r"/>
            <a:r>
              <a:rPr lang="en-GB" sz="4000" b="1" dirty="0">
                <a:solidFill>
                  <a:srgbClr val="FFFFFF"/>
                </a:solidFill>
                <a:cs typeface="Calibri Light"/>
              </a:rPr>
              <a:t>Programme Overview</a:t>
            </a:r>
            <a:r>
              <a:rPr lang="en-GB" sz="4000" dirty="0">
                <a:solidFill>
                  <a:srgbClr val="FFFFFF"/>
                </a:solidFill>
                <a:cs typeface="Calibri Light"/>
              </a:rPr>
              <a:t> </a:t>
            </a:r>
            <a:endParaRPr lang="en-GB" sz="4000" dirty="0">
              <a:solidFill>
                <a:srgbClr val="FFFFFF"/>
              </a:solidFill>
            </a:endParaRPr>
          </a:p>
        </p:txBody>
      </p:sp>
      <p:sp>
        <p:nvSpPr>
          <p:cNvPr id="3" name="Content Placeholder 2">
            <a:extLst>
              <a:ext uri="{FF2B5EF4-FFF2-40B4-BE49-F238E27FC236}">
                <a16:creationId xmlns:a16="http://schemas.microsoft.com/office/drawing/2014/main" id="{18E674A2-90C2-65F6-5952-87D0275693B6}"/>
              </a:ext>
            </a:extLst>
          </p:cNvPr>
          <p:cNvSpPr>
            <a:spLocks noGrp="1"/>
          </p:cNvSpPr>
          <p:nvPr>
            <p:ph idx="1"/>
          </p:nvPr>
        </p:nvSpPr>
        <p:spPr>
          <a:xfrm>
            <a:off x="4367695" y="1630906"/>
            <a:ext cx="7642335" cy="3446061"/>
          </a:xfrm>
        </p:spPr>
        <p:txBody>
          <a:bodyPr vert="horz" lIns="91440" tIns="45720" rIns="91440" bIns="45720" rtlCol="0" anchor="ctr">
            <a:noAutofit/>
          </a:bodyPr>
          <a:lstStyle/>
          <a:p>
            <a:pPr marL="0" indent="0">
              <a:buNone/>
            </a:pPr>
            <a:endParaRPr lang="en-GB" sz="1600" dirty="0">
              <a:ea typeface="+mn-lt"/>
              <a:cs typeface="+mn-lt"/>
            </a:endParaRPr>
          </a:p>
          <a:p>
            <a:pPr marL="0" indent="0">
              <a:buNone/>
            </a:pPr>
            <a:r>
              <a:rPr lang="en-GB" sz="1600" b="1" dirty="0">
                <a:ea typeface="+mn-lt"/>
                <a:cs typeface="+mn-lt"/>
              </a:rPr>
              <a:t>Purpose: </a:t>
            </a:r>
            <a:endParaRPr lang="en-GB" sz="1600" b="1" dirty="0"/>
          </a:p>
          <a:p>
            <a:r>
              <a:rPr lang="en-US" sz="1600" dirty="0">
                <a:latin typeface="Calibri"/>
                <a:ea typeface="+mn-lt"/>
                <a:cs typeface="+mn-lt"/>
              </a:rPr>
              <a:t>The CPP was initially  set up to support local initiatives set up by local people and community </a:t>
            </a:r>
            <a:r>
              <a:rPr lang="en-US" sz="1600" dirty="0" err="1">
                <a:latin typeface="Calibri"/>
                <a:ea typeface="+mn-lt"/>
                <a:cs typeface="+mn-lt"/>
              </a:rPr>
              <a:t>organisations</a:t>
            </a:r>
            <a:r>
              <a:rPr lang="en-US" sz="1600" dirty="0">
                <a:latin typeface="Calibri"/>
                <a:ea typeface="+mn-lt"/>
                <a:cs typeface="+mn-lt"/>
              </a:rPr>
              <a:t> during the Covid 19 Pandemic. </a:t>
            </a:r>
          </a:p>
          <a:p>
            <a:r>
              <a:rPr lang="en-US" sz="1600" dirty="0">
                <a:latin typeface="Calibri"/>
                <a:ea typeface="Calibri"/>
                <a:cs typeface="Calibri"/>
              </a:rPr>
              <a:t>Now expanded to contribute towards the Council’s #2035 goals, aimed at reducing the 18 years gap in life expectancy by 2035.</a:t>
            </a:r>
          </a:p>
          <a:p>
            <a:pPr marL="0" indent="0">
              <a:buNone/>
            </a:pPr>
            <a:endParaRPr lang="en-US" sz="1600" dirty="0">
              <a:latin typeface="Calibri"/>
              <a:ea typeface="Calibri"/>
              <a:cs typeface="Calibri"/>
            </a:endParaRPr>
          </a:p>
          <a:p>
            <a:pPr>
              <a:buNone/>
            </a:pPr>
            <a:r>
              <a:rPr lang="en-GB" sz="1600" b="1" dirty="0">
                <a:latin typeface="Calibri"/>
                <a:ea typeface="Calibri"/>
                <a:cs typeface="Calibri"/>
              </a:rPr>
              <a:t>Overarching Goals 2024 -26: </a:t>
            </a:r>
          </a:p>
          <a:p>
            <a:pPr>
              <a:buFont typeface="Calibri" panose="020B0604020202020204" pitchFamily="34" charset="0"/>
              <a:buChar char="-"/>
            </a:pPr>
            <a:r>
              <a:rPr lang="en-GB" sz="1600" b="1" dirty="0">
                <a:latin typeface="Calibri"/>
                <a:ea typeface="+mn-lt"/>
                <a:cs typeface="+mn-lt"/>
              </a:rPr>
              <a:t>#2035 Campaign </a:t>
            </a:r>
            <a:r>
              <a:rPr lang="en-GB" sz="1600" dirty="0">
                <a:latin typeface="Calibri"/>
                <a:ea typeface="+mn-lt"/>
                <a:cs typeface="+mn-lt"/>
              </a:rPr>
              <a:t>- support the Council’s #2035 priorities to halve the 18 years gap in life expectancy for people living in Westminster by 2035 by putting residents at the centre and working together on the challenges they prioritise.</a:t>
            </a:r>
            <a:endParaRPr lang="en-GB" sz="1600" dirty="0">
              <a:latin typeface="Calibri"/>
              <a:ea typeface="Calibri"/>
              <a:cs typeface="Calibri"/>
            </a:endParaRPr>
          </a:p>
          <a:p>
            <a:pPr>
              <a:buFont typeface="Calibri" panose="020B0604020202020204" pitchFamily="34" charset="0"/>
              <a:buChar char="-"/>
            </a:pPr>
            <a:r>
              <a:rPr lang="en-GB" sz="1600" b="1" dirty="0">
                <a:latin typeface="Calibri"/>
                <a:ea typeface="+mn-lt"/>
                <a:cs typeface="+mn-lt"/>
              </a:rPr>
              <a:t>Fairer Westminster </a:t>
            </a:r>
            <a:r>
              <a:rPr lang="en-GB" sz="1600" dirty="0">
                <a:latin typeface="Calibri"/>
                <a:ea typeface="+mn-lt"/>
                <a:cs typeface="+mn-lt"/>
              </a:rPr>
              <a:t>- poverty and inequality are reduced, making WCC (Westminster City Council) a healthier and more equitable place. </a:t>
            </a:r>
            <a:endParaRPr lang="en-GB" sz="1600" dirty="0">
              <a:latin typeface="Calibri"/>
              <a:ea typeface="Calibri"/>
              <a:cs typeface="Calibri"/>
            </a:endParaRPr>
          </a:p>
          <a:p>
            <a:pPr>
              <a:buFont typeface="Calibri" panose="020B0604020202020204" pitchFamily="34" charset="0"/>
              <a:buChar char="-"/>
            </a:pPr>
            <a:r>
              <a:rPr lang="en-GB" sz="1600" b="1" dirty="0">
                <a:latin typeface="Calibri"/>
                <a:ea typeface="+mn-lt"/>
                <a:cs typeface="+mn-lt"/>
              </a:rPr>
              <a:t>Marmot Goals: </a:t>
            </a:r>
            <a:r>
              <a:rPr lang="en-GB" sz="1600" dirty="0">
                <a:latin typeface="Calibri"/>
                <a:ea typeface="+mn-lt"/>
                <a:cs typeface="+mn-lt"/>
              </a:rPr>
              <a:t>address health inequalities in UK by creating an enabling society that maximises individual and community potential .</a:t>
            </a:r>
            <a:endParaRPr lang="en-GB" sz="1600" dirty="0">
              <a:latin typeface="Calibri"/>
              <a:ea typeface="Calibri"/>
              <a:cs typeface="Calibri"/>
            </a:endParaRPr>
          </a:p>
          <a:p>
            <a:pPr marL="0" indent="0">
              <a:buNone/>
            </a:pPr>
            <a:r>
              <a:rPr lang="en-GB" sz="1600" b="1" dirty="0">
                <a:ea typeface="+mn-lt"/>
                <a:cs typeface="+mn-lt"/>
              </a:rPr>
              <a:t>Aims:</a:t>
            </a:r>
            <a:endParaRPr lang="en-GB" sz="1600" b="1" dirty="0">
              <a:ea typeface="Calibri"/>
              <a:cs typeface="Calibri"/>
            </a:endParaRPr>
          </a:p>
          <a:p>
            <a:pPr>
              <a:spcBef>
                <a:spcPts val="0"/>
              </a:spcBef>
              <a:buFont typeface="Arial,Sans-Serif"/>
              <a:buChar char="•"/>
            </a:pPr>
            <a:r>
              <a:rPr lang="en-GB" sz="1600" dirty="0">
                <a:latin typeface="Calibri"/>
                <a:ea typeface="+mn-lt"/>
                <a:cs typeface="+mn-lt"/>
              </a:rPr>
              <a:t>To amplify the voices of local communities in defining the priorities of the programme based on what matters most to them in their areas and being part of deciding what activities got funded locally.</a:t>
            </a:r>
          </a:p>
          <a:p>
            <a:pPr marL="0" indent="0">
              <a:spcBef>
                <a:spcPts val="0"/>
              </a:spcBef>
              <a:buNone/>
            </a:pPr>
            <a:endParaRPr lang="en-GB" sz="1600" dirty="0">
              <a:latin typeface="Calibri"/>
              <a:ea typeface="+mn-lt"/>
              <a:cs typeface="+mn-lt"/>
            </a:endParaRPr>
          </a:p>
          <a:p>
            <a:pPr>
              <a:spcBef>
                <a:spcPts val="0"/>
              </a:spcBef>
              <a:buFont typeface="Arial,Sans-Serif"/>
              <a:buChar char="•"/>
            </a:pPr>
            <a:r>
              <a:rPr lang="en-GB" sz="1600" dirty="0">
                <a:latin typeface="Calibri"/>
                <a:ea typeface="+mn-lt"/>
                <a:cs typeface="+mn-lt"/>
              </a:rPr>
              <a:t>To provide seed-funding for community-led initiatives whose priorities and criteria are set by the outcomes of meaningful resident research and engagement.   </a:t>
            </a:r>
          </a:p>
          <a:p>
            <a:pPr marL="0" indent="0">
              <a:buNone/>
            </a:pPr>
            <a:endParaRPr lang="en-GB" sz="1600" dirty="0">
              <a:ea typeface="Calibri"/>
              <a:cs typeface="Calibri"/>
            </a:endParaRPr>
          </a:p>
          <a:p>
            <a:pPr marL="0" indent="0">
              <a:buNone/>
            </a:pPr>
            <a:endParaRPr lang="en-GB" sz="1600" dirty="0">
              <a:ea typeface="Calibri"/>
              <a:cs typeface="Calibri"/>
            </a:endParaRPr>
          </a:p>
        </p:txBody>
      </p:sp>
    </p:spTree>
    <p:extLst>
      <p:ext uri="{BB962C8B-B14F-4D97-AF65-F5344CB8AC3E}">
        <p14:creationId xmlns:p14="http://schemas.microsoft.com/office/powerpoint/2010/main" val="12780289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8">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0">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2">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7DEC72A1-4AF7-1BC6-D207-81D5E7F9DBE8}"/>
              </a:ext>
            </a:extLst>
          </p:cNvPr>
          <p:cNvSpPr>
            <a:spLocks noGrp="1"/>
          </p:cNvSpPr>
          <p:nvPr>
            <p:ph type="title"/>
          </p:nvPr>
        </p:nvSpPr>
        <p:spPr>
          <a:xfrm>
            <a:off x="184245" y="2954739"/>
            <a:ext cx="3356624" cy="1330657"/>
          </a:xfrm>
        </p:spPr>
        <p:txBody>
          <a:bodyPr vert="horz" lIns="91440" tIns="45720" rIns="91440" bIns="45720" rtlCol="0" anchor="t">
            <a:normAutofit/>
          </a:bodyPr>
          <a:lstStyle/>
          <a:p>
            <a:pPr algn="r"/>
            <a:r>
              <a:rPr lang="en-US" sz="4000" b="1" dirty="0">
                <a:solidFill>
                  <a:srgbClr val="FFFFFF"/>
                </a:solidFill>
                <a:cs typeface="Calibri Light"/>
              </a:rPr>
              <a:t>Phases</a:t>
            </a:r>
            <a:endParaRPr lang="en-US"/>
          </a:p>
        </p:txBody>
      </p:sp>
      <p:graphicFrame>
        <p:nvGraphicFramePr>
          <p:cNvPr id="4" name="Table 3">
            <a:extLst>
              <a:ext uri="{FF2B5EF4-FFF2-40B4-BE49-F238E27FC236}">
                <a16:creationId xmlns:a16="http://schemas.microsoft.com/office/drawing/2014/main" id="{9ED6251E-EF3F-9902-4086-5F607AF5C741}"/>
              </a:ext>
            </a:extLst>
          </p:cNvPr>
          <p:cNvGraphicFramePr>
            <a:graphicFrameLocks noGrp="1"/>
          </p:cNvGraphicFramePr>
          <p:nvPr>
            <p:extLst>
              <p:ext uri="{D42A27DB-BD31-4B8C-83A1-F6EECF244321}">
                <p14:modId xmlns:p14="http://schemas.microsoft.com/office/powerpoint/2010/main" val="587665477"/>
              </p:ext>
            </p:extLst>
          </p:nvPr>
        </p:nvGraphicFramePr>
        <p:xfrm>
          <a:off x="4184854" y="129048"/>
          <a:ext cx="7741943" cy="6579129"/>
        </p:xfrm>
        <a:graphic>
          <a:graphicData uri="http://schemas.openxmlformats.org/drawingml/2006/table">
            <a:tbl>
              <a:tblPr/>
              <a:tblGrid>
                <a:gridCol w="4392576">
                  <a:extLst>
                    <a:ext uri="{9D8B030D-6E8A-4147-A177-3AD203B41FA5}">
                      <a16:colId xmlns:a16="http://schemas.microsoft.com/office/drawing/2014/main" val="316583328"/>
                    </a:ext>
                  </a:extLst>
                </a:gridCol>
                <a:gridCol w="3349367">
                  <a:extLst>
                    <a:ext uri="{9D8B030D-6E8A-4147-A177-3AD203B41FA5}">
                      <a16:colId xmlns:a16="http://schemas.microsoft.com/office/drawing/2014/main" val="1737892794"/>
                    </a:ext>
                  </a:extLst>
                </a:gridCol>
              </a:tblGrid>
              <a:tr h="813742">
                <a:tc>
                  <a:txBody>
                    <a:bodyPr/>
                    <a:lstStyle/>
                    <a:p>
                      <a:pPr fontAlgn="t"/>
                      <a:endParaRPr lang="en-GB" sz="2900" dirty="0">
                        <a:effectLst/>
                      </a:endParaRPr>
                    </a:p>
                    <a:p>
                      <a:pPr algn="l" rtl="0" fontAlgn="base"/>
                      <a:r>
                        <a:rPr lang="en-GB" sz="2000" b="1" i="0" dirty="0">
                          <a:solidFill>
                            <a:srgbClr val="000000"/>
                          </a:solidFill>
                          <a:effectLst/>
                          <a:latin typeface="Calibri"/>
                        </a:rPr>
                        <a:t>Phases</a:t>
                      </a:r>
                    </a:p>
                  </a:txBody>
                  <a:tcPr marL="147320" marR="147320" marT="73660" marB="73660">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tcPr>
                </a:tc>
                <a:tc>
                  <a:txBody>
                    <a:bodyPr/>
                    <a:lstStyle/>
                    <a:p>
                      <a:pPr algn="ctr" fontAlgn="t"/>
                      <a:endParaRPr lang="en-GB" sz="2900" dirty="0">
                        <a:effectLst/>
                      </a:endParaRPr>
                    </a:p>
                    <a:p>
                      <a:pPr algn="l" rtl="0" fontAlgn="base"/>
                      <a:r>
                        <a:rPr lang="en-GB" sz="2000" b="1" i="0" dirty="0">
                          <a:solidFill>
                            <a:srgbClr val="000000"/>
                          </a:solidFill>
                          <a:effectLst/>
                          <a:latin typeface="Calibri"/>
                        </a:rPr>
                        <a:t>Actions</a:t>
                      </a:r>
                      <a:endParaRPr lang="en-GB" sz="2000" b="0" i="0" dirty="0">
                        <a:solidFill>
                          <a:srgbClr val="000000"/>
                        </a:solidFill>
                        <a:effectLst/>
                        <a:latin typeface="Calibri"/>
                      </a:endParaRPr>
                    </a:p>
                  </a:txBody>
                  <a:tcPr marL="147320" marR="147320" marT="73660" marB="73660">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8059052"/>
                  </a:ext>
                </a:extLst>
              </a:tr>
              <a:tr h="969802">
                <a:tc>
                  <a:txBody>
                    <a:bodyPr/>
                    <a:lstStyle/>
                    <a:p>
                      <a:pPr fontAlgn="t"/>
                      <a:r>
                        <a:rPr lang="en-GB" sz="2000" b="0" i="0" dirty="0">
                          <a:effectLst/>
                        </a:rPr>
                        <a:t>Phase 1</a:t>
                      </a:r>
                    </a:p>
                  </a:txBody>
                  <a:tcPr marL="147320" marR="147320" marT="73660" marB="73660">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solidFill>
                      <a:srgbClr val="FFC000"/>
                    </a:solidFill>
                  </a:tcPr>
                </a:tc>
                <a:tc>
                  <a:txBody>
                    <a:bodyPr/>
                    <a:lstStyle/>
                    <a:p>
                      <a:pPr fontAlgn="t"/>
                      <a:r>
                        <a:rPr lang="en-GB" sz="2000" b="0" i="0" dirty="0">
                          <a:solidFill>
                            <a:srgbClr val="000000"/>
                          </a:solidFill>
                          <a:effectLst/>
                          <a:latin typeface="Calibri"/>
                        </a:rPr>
                        <a:t>Set up six Local Area Panels across 11 wards</a:t>
                      </a:r>
                      <a:endParaRPr lang="en-GB" sz="2000"/>
                    </a:p>
                  </a:txBody>
                  <a:tcPr marL="147320" marR="147320" marT="73660" marB="73660">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3965807241"/>
                  </a:ext>
                </a:extLst>
              </a:tr>
              <a:tr h="780301">
                <a:tc>
                  <a:txBody>
                    <a:bodyPr/>
                    <a:lstStyle/>
                    <a:p>
                      <a:pPr fontAlgn="t"/>
                      <a:r>
                        <a:rPr lang="en-GB" sz="2000" b="0" i="0" dirty="0">
                          <a:effectLst/>
                        </a:rPr>
                        <a:t>Phase 2 </a:t>
                      </a:r>
                    </a:p>
                  </a:txBody>
                  <a:tcPr marL="147320" marR="147320" marT="73660" marB="73660">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tcPr>
                </a:tc>
                <a:tc>
                  <a:txBody>
                    <a:bodyPr/>
                    <a:lstStyle/>
                    <a:p>
                      <a:pPr fontAlgn="t"/>
                      <a:r>
                        <a:rPr lang="en-GB" sz="2000" b="0" i="0" dirty="0">
                          <a:effectLst/>
                        </a:rPr>
                        <a:t>Consultation – Local priorities </a:t>
                      </a:r>
                    </a:p>
                  </a:txBody>
                  <a:tcPr marL="147320" marR="147320" marT="73660" marB="73660">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71436702"/>
                  </a:ext>
                </a:extLst>
              </a:tr>
              <a:tr h="813742">
                <a:tc>
                  <a:txBody>
                    <a:bodyPr/>
                    <a:lstStyle/>
                    <a:p>
                      <a:pPr fontAlgn="t"/>
                      <a:r>
                        <a:rPr lang="en-GB" sz="2000" b="0" i="0" dirty="0">
                          <a:solidFill>
                            <a:srgbClr val="000000"/>
                          </a:solidFill>
                          <a:effectLst/>
                          <a:latin typeface="Calibri"/>
                        </a:rPr>
                        <a:t>Phase 3 </a:t>
                      </a:r>
                      <a:endParaRPr lang="en-GB" sz="2000" dirty="0"/>
                    </a:p>
                  </a:txBody>
                  <a:tcPr marL="147320" marR="147320" marT="73660" marB="73660">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tcPr>
                </a:tc>
                <a:tc>
                  <a:txBody>
                    <a:bodyPr/>
                    <a:lstStyle/>
                    <a:p>
                      <a:pPr fontAlgn="t"/>
                      <a:r>
                        <a:rPr lang="en-GB" sz="2000" b="0" i="0" dirty="0">
                          <a:effectLst/>
                          <a:latin typeface="Calibri"/>
                        </a:rPr>
                        <a:t>Celebration / launch event </a:t>
                      </a:r>
                    </a:p>
                  </a:txBody>
                  <a:tcPr marL="147320" marR="147320" marT="73660" marB="73660">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17566828"/>
                  </a:ext>
                </a:extLst>
              </a:tr>
              <a:tr h="780301">
                <a:tc>
                  <a:txBody>
                    <a:bodyPr/>
                    <a:lstStyle/>
                    <a:p>
                      <a:pPr lvl="0" algn="l">
                        <a:buNone/>
                      </a:pPr>
                      <a:r>
                        <a:rPr lang="en-GB" sz="2000" b="0" i="0" dirty="0">
                          <a:solidFill>
                            <a:srgbClr val="000000"/>
                          </a:solidFill>
                          <a:effectLst/>
                          <a:latin typeface="Calibri"/>
                        </a:rPr>
                        <a:t>Phase 4 </a:t>
                      </a:r>
                    </a:p>
                  </a:txBody>
                  <a:tcPr marL="147319" marR="147319" marT="73659" marB="73659">
                    <a:lnL w="4762">
                      <a:solidFill>
                        <a:srgbClr val="000000"/>
                      </a:solidFill>
                    </a:lnL>
                    <a:lnR w="4762">
                      <a:solidFill>
                        <a:srgbClr val="000000"/>
                      </a:solidFill>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tcPr>
                </a:tc>
                <a:tc>
                  <a:txBody>
                    <a:bodyPr/>
                    <a:lstStyle/>
                    <a:p>
                      <a:pPr lvl="0">
                        <a:buNone/>
                      </a:pPr>
                      <a:r>
                        <a:rPr lang="en-GB" sz="2000" b="0" i="0" dirty="0">
                          <a:effectLst/>
                          <a:latin typeface="Calibri"/>
                        </a:rPr>
                        <a:t>Grant Applications &amp; scoring </a:t>
                      </a:r>
                    </a:p>
                  </a:txBody>
                  <a:tcPr marL="147319" marR="147319" marT="73659" marB="73659">
                    <a:lnL w="4762">
                      <a:solidFill>
                        <a:srgbClr val="000000"/>
                      </a:solidFill>
                    </a:lnL>
                    <a:lnR w="4762">
                      <a:solidFill>
                        <a:srgbClr val="000000"/>
                      </a:solidFill>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37850677"/>
                  </a:ext>
                </a:extLst>
              </a:tr>
              <a:tr h="780301">
                <a:tc>
                  <a:txBody>
                    <a:bodyPr/>
                    <a:lstStyle/>
                    <a:p>
                      <a:pPr lvl="0" algn="l">
                        <a:buNone/>
                      </a:pPr>
                      <a:r>
                        <a:rPr lang="en-GB" sz="2000" b="0" i="0" dirty="0">
                          <a:solidFill>
                            <a:srgbClr val="000000"/>
                          </a:solidFill>
                          <a:effectLst/>
                          <a:latin typeface="Calibri"/>
                        </a:rPr>
                        <a:t>Phase 5 </a:t>
                      </a:r>
                    </a:p>
                  </a:txBody>
                  <a:tcPr marL="147319" marR="147319" marT="73658" marB="73658">
                    <a:lnL w="4761">
                      <a:solidFill>
                        <a:srgbClr val="000000"/>
                      </a:solidFill>
                    </a:lnL>
                    <a:lnR w="4761">
                      <a:solidFill>
                        <a:srgbClr val="000000"/>
                      </a:solidFill>
                    </a:lnR>
                    <a:lnT w="4763" cap="flat" cmpd="sng" algn="ctr">
                      <a:solidFill>
                        <a:srgbClr val="000000"/>
                      </a:solidFill>
                      <a:prstDash val="solid"/>
                      <a:round/>
                      <a:headEnd type="none" w="med" len="med"/>
                      <a:tailEnd type="none" w="med" len="med"/>
                    </a:lnT>
                    <a:lnB w="4762">
                      <a:solidFill>
                        <a:srgbClr val="000000"/>
                      </a:solidFill>
                    </a:lnB>
                  </a:tcPr>
                </a:tc>
                <a:tc>
                  <a:txBody>
                    <a:bodyPr/>
                    <a:lstStyle/>
                    <a:p>
                      <a:pPr lvl="0">
                        <a:buNone/>
                      </a:pPr>
                      <a:r>
                        <a:rPr lang="en-GB" sz="2000" b="0" i="0" dirty="0">
                          <a:effectLst/>
                          <a:latin typeface="Calibri"/>
                        </a:rPr>
                        <a:t>Award Contracts</a:t>
                      </a:r>
                    </a:p>
                  </a:txBody>
                  <a:tcPr marL="147319" marR="147319" marT="73658" marB="73658">
                    <a:lnL w="4761">
                      <a:solidFill>
                        <a:srgbClr val="000000"/>
                      </a:solidFill>
                    </a:lnL>
                    <a:lnR w="4761">
                      <a:solidFill>
                        <a:srgbClr val="000000"/>
                      </a:solidFill>
                    </a:lnR>
                    <a:lnT w="4763" cap="flat" cmpd="sng" algn="ctr">
                      <a:solidFill>
                        <a:srgbClr val="000000"/>
                      </a:solidFill>
                      <a:prstDash val="solid"/>
                      <a:round/>
                      <a:headEnd type="none" w="med" len="med"/>
                      <a:tailEnd type="none" w="med" len="med"/>
                    </a:lnT>
                    <a:lnB w="4762">
                      <a:solidFill>
                        <a:srgbClr val="000000"/>
                      </a:solidFill>
                    </a:lnB>
                  </a:tcPr>
                </a:tc>
                <a:extLst>
                  <a:ext uri="{0D108BD9-81ED-4DB2-BD59-A6C34878D82A}">
                    <a16:rowId xmlns:a16="http://schemas.microsoft.com/office/drawing/2014/main" val="2098536209"/>
                  </a:ext>
                </a:extLst>
              </a:tr>
              <a:tr h="780301">
                <a:tc>
                  <a:txBody>
                    <a:bodyPr/>
                    <a:lstStyle/>
                    <a:p>
                      <a:pPr lvl="0" algn="l">
                        <a:buNone/>
                      </a:pPr>
                      <a:r>
                        <a:rPr lang="en-GB" sz="2000" b="0" i="0" dirty="0">
                          <a:solidFill>
                            <a:srgbClr val="000000"/>
                          </a:solidFill>
                          <a:effectLst/>
                          <a:latin typeface="Calibri"/>
                        </a:rPr>
                        <a:t>Phase 6</a:t>
                      </a:r>
                    </a:p>
                  </a:txBody>
                  <a:tcPr marL="147319" marR="147319" marT="73658" marB="73658">
                    <a:lnL w="4761">
                      <a:solidFill>
                        <a:srgbClr val="000000"/>
                      </a:solidFill>
                    </a:lnL>
                    <a:lnR w="4761">
                      <a:solidFill>
                        <a:srgbClr val="000000"/>
                      </a:solidFill>
                    </a:lnR>
                    <a:lnT w="4762" cap="flat" cmpd="sng" algn="ctr">
                      <a:solidFill>
                        <a:srgbClr val="000000"/>
                      </a:solidFill>
                      <a:prstDash val="solid"/>
                      <a:round/>
                      <a:headEnd type="none" w="med" len="med"/>
                      <a:tailEnd type="none" w="med" len="med"/>
                    </a:lnT>
                    <a:lnB w="4761" cap="flat" cmpd="sng" algn="ctr">
                      <a:solidFill>
                        <a:srgbClr val="000000"/>
                      </a:solidFill>
                      <a:prstDash val="solid"/>
                      <a:round/>
                      <a:headEnd type="none" w="med" len="med"/>
                      <a:tailEnd type="none" w="med" len="med"/>
                    </a:lnB>
                  </a:tcPr>
                </a:tc>
                <a:tc>
                  <a:txBody>
                    <a:bodyPr/>
                    <a:lstStyle/>
                    <a:p>
                      <a:pPr lvl="0">
                        <a:buNone/>
                      </a:pPr>
                      <a:r>
                        <a:rPr lang="en-GB" sz="2000" b="0" i="0" dirty="0">
                          <a:effectLst/>
                          <a:latin typeface="Calibri"/>
                        </a:rPr>
                        <a:t>Delivery &amp; monitoring </a:t>
                      </a:r>
                    </a:p>
                  </a:txBody>
                  <a:tcPr marL="147319" marR="147319" marT="73658" marB="73658">
                    <a:lnL w="4761">
                      <a:solidFill>
                        <a:srgbClr val="000000"/>
                      </a:solidFill>
                    </a:lnL>
                    <a:lnR w="4761">
                      <a:solidFill>
                        <a:srgbClr val="000000"/>
                      </a:solidFill>
                    </a:lnR>
                    <a:lnT w="4762" cap="flat" cmpd="sng" algn="ctr">
                      <a:solidFill>
                        <a:srgbClr val="000000"/>
                      </a:solidFill>
                      <a:prstDash val="solid"/>
                      <a:round/>
                      <a:headEnd type="none" w="med" len="med"/>
                      <a:tailEnd type="none" w="med" len="med"/>
                    </a:lnT>
                    <a:lnB w="4761"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23167377"/>
                  </a:ext>
                </a:extLst>
              </a:tr>
              <a:tr h="780301">
                <a:tc>
                  <a:txBody>
                    <a:bodyPr/>
                    <a:lstStyle/>
                    <a:p>
                      <a:pPr lvl="0" algn="l">
                        <a:buNone/>
                      </a:pPr>
                      <a:r>
                        <a:rPr lang="en-GB" sz="2000" b="0" i="0" dirty="0">
                          <a:solidFill>
                            <a:srgbClr val="000000"/>
                          </a:solidFill>
                          <a:effectLst/>
                          <a:latin typeface="Calibri"/>
                        </a:rPr>
                        <a:t>Phase 7 </a:t>
                      </a:r>
                    </a:p>
                  </a:txBody>
                  <a:tcPr marL="147319" marR="147319" marT="73658" marB="73658">
                    <a:lnL w="4761">
                      <a:solidFill>
                        <a:srgbClr val="000000"/>
                      </a:solidFill>
                    </a:lnL>
                    <a:lnR w="4761">
                      <a:solidFill>
                        <a:srgbClr val="000000"/>
                      </a:solidFill>
                    </a:lnR>
                    <a:lnT w="4761">
                      <a:solidFill>
                        <a:srgbClr val="000000"/>
                      </a:solidFill>
                    </a:lnT>
                    <a:lnB w="4761">
                      <a:solidFill>
                        <a:srgbClr val="000000"/>
                      </a:solidFill>
                    </a:lnB>
                  </a:tcPr>
                </a:tc>
                <a:tc>
                  <a:txBody>
                    <a:bodyPr/>
                    <a:lstStyle/>
                    <a:p>
                      <a:pPr lvl="0">
                        <a:buNone/>
                      </a:pPr>
                      <a:r>
                        <a:rPr lang="en-GB" sz="2000" b="0" i="0" dirty="0">
                          <a:effectLst/>
                          <a:latin typeface="Calibri"/>
                        </a:rPr>
                        <a:t>Report</a:t>
                      </a:r>
                    </a:p>
                  </a:txBody>
                  <a:tcPr marL="147319" marR="147319" marT="73658" marB="73658">
                    <a:lnL w="4761">
                      <a:solidFill>
                        <a:srgbClr val="000000"/>
                      </a:solidFill>
                    </a:lnL>
                    <a:lnR w="4761">
                      <a:solidFill>
                        <a:srgbClr val="000000"/>
                      </a:solidFill>
                    </a:lnR>
                    <a:lnT w="4761">
                      <a:solidFill>
                        <a:srgbClr val="000000"/>
                      </a:solidFill>
                    </a:lnT>
                    <a:lnB w="4761">
                      <a:solidFill>
                        <a:srgbClr val="000000"/>
                      </a:solidFill>
                    </a:lnB>
                  </a:tcPr>
                </a:tc>
                <a:extLst>
                  <a:ext uri="{0D108BD9-81ED-4DB2-BD59-A6C34878D82A}">
                    <a16:rowId xmlns:a16="http://schemas.microsoft.com/office/drawing/2014/main" val="3253635813"/>
                  </a:ext>
                </a:extLst>
              </a:tr>
            </a:tbl>
          </a:graphicData>
        </a:graphic>
      </p:graphicFrame>
    </p:spTree>
    <p:extLst>
      <p:ext uri="{BB962C8B-B14F-4D97-AF65-F5344CB8AC3E}">
        <p14:creationId xmlns:p14="http://schemas.microsoft.com/office/powerpoint/2010/main" val="23938870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054117-E044-013D-A267-BCC6F8D3BEB1}"/>
              </a:ext>
            </a:extLst>
          </p:cNvPr>
          <p:cNvSpPr>
            <a:spLocks noGrp="1"/>
          </p:cNvSpPr>
          <p:nvPr>
            <p:ph type="title"/>
          </p:nvPr>
        </p:nvSpPr>
        <p:spPr>
          <a:xfrm>
            <a:off x="1371597" y="348865"/>
            <a:ext cx="10044023" cy="877729"/>
          </a:xfrm>
        </p:spPr>
        <p:txBody>
          <a:bodyPr anchor="ctr">
            <a:normAutofit/>
          </a:bodyPr>
          <a:lstStyle/>
          <a:p>
            <a:pPr algn="ctr"/>
            <a:r>
              <a:rPr lang="en-GB" sz="4800" b="1" dirty="0">
                <a:solidFill>
                  <a:srgbClr val="000000"/>
                </a:solidFill>
                <a:cs typeface="Calibri Light"/>
              </a:rPr>
              <a:t>Local Area Panels </a:t>
            </a:r>
            <a:endParaRPr lang="en-US" sz="4800">
              <a:cs typeface="Calibri Light"/>
            </a:endParaRPr>
          </a:p>
        </p:txBody>
      </p:sp>
      <p:graphicFrame>
        <p:nvGraphicFramePr>
          <p:cNvPr id="5" name="Content Placeholder 2">
            <a:extLst>
              <a:ext uri="{FF2B5EF4-FFF2-40B4-BE49-F238E27FC236}">
                <a16:creationId xmlns:a16="http://schemas.microsoft.com/office/drawing/2014/main" id="{CC3A8813-F0AF-DBB7-F3E7-E183285177F9}"/>
              </a:ext>
            </a:extLst>
          </p:cNvPr>
          <p:cNvGraphicFramePr>
            <a:graphicFrameLocks noGrp="1"/>
          </p:cNvGraphicFramePr>
          <p:nvPr>
            <p:ph idx="1"/>
            <p:extLst>
              <p:ext uri="{D42A27DB-BD31-4B8C-83A1-F6EECF244321}">
                <p14:modId xmlns:p14="http://schemas.microsoft.com/office/powerpoint/2010/main" val="1063121950"/>
              </p:ext>
            </p:extLst>
          </p:nvPr>
        </p:nvGraphicFramePr>
        <p:xfrm>
          <a:off x="81013" y="1822458"/>
          <a:ext cx="11734800" cy="43805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977649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Rectangle 25">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E8E21CD-41DD-2799-CC9E-138C2662CAF2}"/>
              </a:ext>
            </a:extLst>
          </p:cNvPr>
          <p:cNvSpPr>
            <a:spLocks noGrp="1"/>
          </p:cNvSpPr>
          <p:nvPr>
            <p:ph type="title"/>
          </p:nvPr>
        </p:nvSpPr>
        <p:spPr>
          <a:xfrm>
            <a:off x="466722" y="586855"/>
            <a:ext cx="3201366" cy="3387497"/>
          </a:xfrm>
        </p:spPr>
        <p:txBody>
          <a:bodyPr anchor="b">
            <a:normAutofit/>
          </a:bodyPr>
          <a:lstStyle/>
          <a:p>
            <a:pPr algn="r"/>
            <a:r>
              <a:rPr lang="en-GB" sz="4000">
                <a:solidFill>
                  <a:srgbClr val="FFFFFF"/>
                </a:solidFill>
              </a:rPr>
              <a:t>Local Area Panels</a:t>
            </a:r>
          </a:p>
        </p:txBody>
      </p:sp>
      <p:graphicFrame>
        <p:nvGraphicFramePr>
          <p:cNvPr id="5" name="Content Placeholder 2">
            <a:extLst>
              <a:ext uri="{FF2B5EF4-FFF2-40B4-BE49-F238E27FC236}">
                <a16:creationId xmlns:a16="http://schemas.microsoft.com/office/drawing/2014/main" id="{F517A228-DE13-5D9F-0B94-18C789586642}"/>
              </a:ext>
            </a:extLst>
          </p:cNvPr>
          <p:cNvGraphicFramePr>
            <a:graphicFrameLocks noGrp="1"/>
          </p:cNvGraphicFramePr>
          <p:nvPr>
            <p:ph idx="1"/>
            <p:extLst>
              <p:ext uri="{D42A27DB-BD31-4B8C-83A1-F6EECF244321}">
                <p14:modId xmlns:p14="http://schemas.microsoft.com/office/powerpoint/2010/main" val="2035763426"/>
              </p:ext>
            </p:extLst>
          </p:nvPr>
        </p:nvGraphicFramePr>
        <p:xfrm>
          <a:off x="4581727" y="649480"/>
          <a:ext cx="4149808" cy="55460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552787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9" name="Rectangle 78">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Freeform: Shape 86">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9" name="Rectangle 88">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A53072B0-01C9-2483-D2E9-CBE93E348DED}"/>
              </a:ext>
            </a:extLst>
          </p:cNvPr>
          <p:cNvSpPr txBox="1"/>
          <p:nvPr/>
        </p:nvSpPr>
        <p:spPr>
          <a:xfrm>
            <a:off x="466722" y="586855"/>
            <a:ext cx="3201366" cy="3387497"/>
          </a:xfrm>
          <a:prstGeom prst="rect">
            <a:avLst/>
          </a:prstGeom>
        </p:spPr>
        <p:txBody>
          <a:bodyPr vert="horz" lIns="91440" tIns="45720" rIns="91440" bIns="45720" rtlCol="0" anchor="b">
            <a:normAutofit/>
          </a:bodyPr>
          <a:lstStyle/>
          <a:p>
            <a:pPr algn="r">
              <a:lnSpc>
                <a:spcPct val="90000"/>
              </a:lnSpc>
              <a:spcBef>
                <a:spcPct val="0"/>
              </a:spcBef>
              <a:spcAft>
                <a:spcPts val="600"/>
              </a:spcAft>
            </a:pPr>
            <a:r>
              <a:rPr lang="en-US" sz="4000" b="1" kern="1200">
                <a:solidFill>
                  <a:srgbClr val="FFFFFF"/>
                </a:solidFill>
                <a:latin typeface="+mj-lt"/>
                <a:ea typeface="+mj-ea"/>
                <a:cs typeface="+mj-cs"/>
              </a:rPr>
              <a:t>Next Steps </a:t>
            </a:r>
          </a:p>
        </p:txBody>
      </p:sp>
      <p:graphicFrame>
        <p:nvGraphicFramePr>
          <p:cNvPr id="60" name="TextBox 5">
            <a:extLst>
              <a:ext uri="{FF2B5EF4-FFF2-40B4-BE49-F238E27FC236}">
                <a16:creationId xmlns:a16="http://schemas.microsoft.com/office/drawing/2014/main" id="{345872DB-EF3A-AAA4-8D85-E19AFEFEC571}"/>
              </a:ext>
            </a:extLst>
          </p:cNvPr>
          <p:cNvGraphicFramePr/>
          <p:nvPr>
            <p:extLst>
              <p:ext uri="{D42A27DB-BD31-4B8C-83A1-F6EECF244321}">
                <p14:modId xmlns:p14="http://schemas.microsoft.com/office/powerpoint/2010/main" val="87474671"/>
              </p:ext>
            </p:extLst>
          </p:nvPr>
        </p:nvGraphicFramePr>
        <p:xfrm>
          <a:off x="4581727" y="582898"/>
          <a:ext cx="3987049" cy="56126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330513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45A9F99-D9B1-4094-A2E2-B90AC1DB7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7FAF607-473A-4A43-A23D-BBFF5C4117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Help">
            <a:extLst>
              <a:ext uri="{FF2B5EF4-FFF2-40B4-BE49-F238E27FC236}">
                <a16:creationId xmlns:a16="http://schemas.microsoft.com/office/drawing/2014/main" id="{061BF47C-D39F-7984-F22C-3868C10B5C8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86951" y="1793846"/>
            <a:ext cx="3620021" cy="3620021"/>
          </a:xfrm>
          <a:prstGeom prst="rect">
            <a:avLst/>
          </a:prstGeom>
        </p:spPr>
      </p:pic>
      <p:sp>
        <p:nvSpPr>
          <p:cNvPr id="3" name="Content Placeholder 2">
            <a:extLst>
              <a:ext uri="{FF2B5EF4-FFF2-40B4-BE49-F238E27FC236}">
                <a16:creationId xmlns:a16="http://schemas.microsoft.com/office/drawing/2014/main" id="{3D5DD1CB-F47C-62CA-3319-2D3E3CEB3CA3}"/>
              </a:ext>
            </a:extLst>
          </p:cNvPr>
          <p:cNvSpPr>
            <a:spLocks noGrp="1"/>
          </p:cNvSpPr>
          <p:nvPr>
            <p:ph idx="1"/>
          </p:nvPr>
        </p:nvSpPr>
        <p:spPr>
          <a:xfrm>
            <a:off x="6090574" y="2421682"/>
            <a:ext cx="4977578" cy="3639289"/>
          </a:xfrm>
        </p:spPr>
        <p:txBody>
          <a:bodyPr vert="horz" lIns="91440" tIns="45720" rIns="91440" bIns="45720" rtlCol="0" anchor="ctr">
            <a:normAutofit/>
          </a:bodyPr>
          <a:lstStyle/>
          <a:p>
            <a:pPr marL="0" indent="0" algn="ctr">
              <a:buNone/>
            </a:pPr>
            <a:r>
              <a:rPr lang="en-GB" sz="6000" b="1" dirty="0">
                <a:solidFill>
                  <a:schemeClr val="tx2"/>
                </a:solidFill>
                <a:cs typeface="Calibri"/>
              </a:rPr>
              <a:t>Questions</a:t>
            </a:r>
            <a:endParaRPr lang="en-GB" sz="6000" dirty="0">
              <a:solidFill>
                <a:schemeClr val="tx2"/>
              </a:solidFill>
              <a:cs typeface="Calibri"/>
            </a:endParaRPr>
          </a:p>
        </p:txBody>
      </p:sp>
      <p:grpSp>
        <p:nvGrpSpPr>
          <p:cNvPr id="14" name="Group 13">
            <a:extLst>
              <a:ext uri="{FF2B5EF4-FFF2-40B4-BE49-F238E27FC236}">
                <a16:creationId xmlns:a16="http://schemas.microsoft.com/office/drawing/2014/main" id="{C5F6476F-D303-44D3-B30F-1BA348F0F64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2635" y="52996"/>
            <a:ext cx="5928607" cy="6805005"/>
            <a:chOff x="6095999" y="52996"/>
            <a:chExt cx="6093363" cy="6805005"/>
          </a:xfrm>
          <a:solidFill>
            <a:schemeClr val="accent5">
              <a:alpha val="10000"/>
            </a:schemeClr>
          </a:solidFill>
        </p:grpSpPr>
        <p:sp>
          <p:nvSpPr>
            <p:cNvPr id="15" name="Freeform: Shape 14">
              <a:extLst>
                <a:ext uri="{FF2B5EF4-FFF2-40B4-BE49-F238E27FC236}">
                  <a16:creationId xmlns:a16="http://schemas.microsoft.com/office/drawing/2014/main" id="{C972EB4B-0539-4430-9340-8117B9D7C3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1" y="52996"/>
              <a:ext cx="6093361" cy="6805003"/>
            </a:xfrm>
            <a:custGeom>
              <a:avLst/>
              <a:gdLst>
                <a:gd name="connsiteX0" fmla="*/ 3391253 w 5890489"/>
                <a:gd name="connsiteY0" fmla="*/ 0 h 6578438"/>
                <a:gd name="connsiteX1" fmla="*/ 3434974 w 5890489"/>
                <a:gd name="connsiteY1" fmla="*/ 646 h 6578438"/>
                <a:gd name="connsiteX2" fmla="*/ 3522419 w 5890489"/>
                <a:gd name="connsiteY2" fmla="*/ 2712 h 6578438"/>
                <a:gd name="connsiteX3" fmla="*/ 3610261 w 5890489"/>
                <a:gd name="connsiteY3" fmla="*/ 6458 h 6578438"/>
                <a:gd name="connsiteX4" fmla="*/ 3786872 w 5890489"/>
                <a:gd name="connsiteY4" fmla="*/ 20667 h 6578438"/>
                <a:gd name="connsiteX5" fmla="*/ 3962291 w 5890489"/>
                <a:gd name="connsiteY5" fmla="*/ 43530 h 6578438"/>
                <a:gd name="connsiteX6" fmla="*/ 4135855 w 5890489"/>
                <a:gd name="connsiteY6" fmla="*/ 75176 h 6578438"/>
                <a:gd name="connsiteX7" fmla="*/ 4307299 w 5890489"/>
                <a:gd name="connsiteY7" fmla="*/ 114315 h 6578438"/>
                <a:gd name="connsiteX8" fmla="*/ 4476358 w 5890489"/>
                <a:gd name="connsiteY8" fmla="*/ 160816 h 6578438"/>
                <a:gd name="connsiteX9" fmla="*/ 4559829 w 5890489"/>
                <a:gd name="connsiteY9" fmla="*/ 186779 h 6578438"/>
                <a:gd name="connsiteX10" fmla="*/ 4642901 w 5890489"/>
                <a:gd name="connsiteY10" fmla="*/ 213648 h 6578438"/>
                <a:gd name="connsiteX11" fmla="*/ 5280847 w 5890489"/>
                <a:gd name="connsiteY11" fmla="*/ 485936 h 6578438"/>
                <a:gd name="connsiteX12" fmla="*/ 5865400 w 5890489"/>
                <a:gd name="connsiteY12" fmla="*/ 851099 h 6578438"/>
                <a:gd name="connsiteX13" fmla="*/ 5890489 w 5890489"/>
                <a:gd name="connsiteY13" fmla="*/ 870950 h 6578438"/>
                <a:gd name="connsiteX14" fmla="*/ 5890489 w 5890489"/>
                <a:gd name="connsiteY14" fmla="*/ 1321814 h 6578438"/>
                <a:gd name="connsiteX15" fmla="*/ 5887395 w 5890489"/>
                <a:gd name="connsiteY15" fmla="*/ 1318952 h 6578438"/>
                <a:gd name="connsiteX16" fmla="*/ 5830291 w 5890489"/>
                <a:gd name="connsiteY16" fmla="*/ 1265992 h 6578438"/>
                <a:gd name="connsiteX17" fmla="*/ 5815981 w 5890489"/>
                <a:gd name="connsiteY17" fmla="*/ 1252687 h 6578438"/>
                <a:gd name="connsiteX18" fmla="*/ 5801142 w 5890489"/>
                <a:gd name="connsiteY18" fmla="*/ 1240158 h 6578438"/>
                <a:gd name="connsiteX19" fmla="*/ 5771464 w 5890489"/>
                <a:gd name="connsiteY19" fmla="*/ 1214969 h 6578438"/>
                <a:gd name="connsiteX20" fmla="*/ 5651030 w 5890489"/>
                <a:gd name="connsiteY20" fmla="*/ 1115767 h 6578438"/>
                <a:gd name="connsiteX21" fmla="*/ 5123183 w 5890489"/>
                <a:gd name="connsiteY21" fmla="*/ 780443 h 6578438"/>
                <a:gd name="connsiteX22" fmla="*/ 4533860 w 5890489"/>
                <a:gd name="connsiteY22" fmla="*/ 567701 h 6578438"/>
                <a:gd name="connsiteX23" fmla="*/ 4457281 w 5890489"/>
                <a:gd name="connsiteY23" fmla="*/ 550780 h 6578438"/>
                <a:gd name="connsiteX24" fmla="*/ 4380568 w 5890489"/>
                <a:gd name="connsiteY24" fmla="*/ 535279 h 6578438"/>
                <a:gd name="connsiteX25" fmla="*/ 4303325 w 5890489"/>
                <a:gd name="connsiteY25" fmla="*/ 522879 h 6578438"/>
                <a:gd name="connsiteX26" fmla="*/ 4264769 w 5890489"/>
                <a:gd name="connsiteY26" fmla="*/ 516679 h 6578438"/>
                <a:gd name="connsiteX27" fmla="*/ 4226082 w 5890489"/>
                <a:gd name="connsiteY27" fmla="*/ 511253 h 6578438"/>
                <a:gd name="connsiteX28" fmla="*/ 4070934 w 5890489"/>
                <a:gd name="connsiteY28" fmla="*/ 494848 h 6578438"/>
                <a:gd name="connsiteX29" fmla="*/ 3915521 w 5890489"/>
                <a:gd name="connsiteY29" fmla="*/ 486065 h 6578438"/>
                <a:gd name="connsiteX30" fmla="*/ 3760241 w 5890489"/>
                <a:gd name="connsiteY30" fmla="*/ 484257 h 6578438"/>
                <a:gd name="connsiteX31" fmla="*/ 3682734 w 5890489"/>
                <a:gd name="connsiteY31" fmla="*/ 486581 h 6578438"/>
                <a:gd name="connsiteX32" fmla="*/ 3605491 w 5890489"/>
                <a:gd name="connsiteY32" fmla="*/ 488907 h 6578438"/>
                <a:gd name="connsiteX33" fmla="*/ 3527454 w 5890489"/>
                <a:gd name="connsiteY33" fmla="*/ 493169 h 6578438"/>
                <a:gd name="connsiteX34" fmla="*/ 3449151 w 5890489"/>
                <a:gd name="connsiteY34" fmla="*/ 498336 h 6578438"/>
                <a:gd name="connsiteX35" fmla="*/ 3410067 w 5890489"/>
                <a:gd name="connsiteY35" fmla="*/ 500532 h 6578438"/>
                <a:gd name="connsiteX36" fmla="*/ 3371246 w 5890489"/>
                <a:gd name="connsiteY36" fmla="*/ 504279 h 6578438"/>
                <a:gd name="connsiteX37" fmla="*/ 3293739 w 5890489"/>
                <a:gd name="connsiteY37" fmla="*/ 511512 h 6578438"/>
                <a:gd name="connsiteX38" fmla="*/ 2689445 w 5890489"/>
                <a:gd name="connsiteY38" fmla="*/ 610198 h 6578438"/>
                <a:gd name="connsiteX39" fmla="*/ 2117875 w 5890489"/>
                <a:gd name="connsiteY39" fmla="*/ 800335 h 6578438"/>
                <a:gd name="connsiteX40" fmla="*/ 1981276 w 5890489"/>
                <a:gd name="connsiteY40" fmla="*/ 865566 h 6578438"/>
                <a:gd name="connsiteX41" fmla="*/ 1847991 w 5890489"/>
                <a:gd name="connsiteY41" fmla="*/ 938676 h 6578438"/>
                <a:gd name="connsiteX42" fmla="*/ 1783069 w 5890489"/>
                <a:gd name="connsiteY42" fmla="*/ 978718 h 6578438"/>
                <a:gd name="connsiteX43" fmla="*/ 1750609 w 5890489"/>
                <a:gd name="connsiteY43" fmla="*/ 998869 h 6578438"/>
                <a:gd name="connsiteX44" fmla="*/ 1734312 w 5890489"/>
                <a:gd name="connsiteY44" fmla="*/ 1008945 h 6578438"/>
                <a:gd name="connsiteX45" fmla="*/ 1718547 w 5890489"/>
                <a:gd name="connsiteY45" fmla="*/ 1019924 h 6578438"/>
                <a:gd name="connsiteX46" fmla="*/ 1655481 w 5890489"/>
                <a:gd name="connsiteY46" fmla="*/ 1063582 h 6578438"/>
                <a:gd name="connsiteX47" fmla="*/ 1593077 w 5890489"/>
                <a:gd name="connsiteY47" fmla="*/ 1108664 h 6578438"/>
                <a:gd name="connsiteX48" fmla="*/ 1532263 w 5890489"/>
                <a:gd name="connsiteY48" fmla="*/ 1156197 h 6578438"/>
                <a:gd name="connsiteX49" fmla="*/ 1472509 w 5890489"/>
                <a:gd name="connsiteY49" fmla="*/ 1205152 h 6578438"/>
                <a:gd name="connsiteX50" fmla="*/ 1414212 w 5890489"/>
                <a:gd name="connsiteY50" fmla="*/ 1256175 h 6578438"/>
                <a:gd name="connsiteX51" fmla="*/ 1357242 w 5890489"/>
                <a:gd name="connsiteY51" fmla="*/ 1308359 h 6578438"/>
                <a:gd name="connsiteX52" fmla="*/ 1153072 w 5890489"/>
                <a:gd name="connsiteY52" fmla="*/ 1529498 h 6578438"/>
                <a:gd name="connsiteX53" fmla="*/ 1002694 w 5890489"/>
                <a:gd name="connsiteY53" fmla="*/ 1770658 h 6578438"/>
                <a:gd name="connsiteX54" fmla="*/ 974076 w 5890489"/>
                <a:gd name="connsiteY54" fmla="*/ 1835371 h 6578438"/>
                <a:gd name="connsiteX55" fmla="*/ 949564 w 5890489"/>
                <a:gd name="connsiteY55" fmla="*/ 1903573 h 6578438"/>
                <a:gd name="connsiteX56" fmla="*/ 927173 w 5890489"/>
                <a:gd name="connsiteY56" fmla="*/ 1974229 h 6578438"/>
                <a:gd name="connsiteX57" fmla="*/ 906107 w 5890489"/>
                <a:gd name="connsiteY57" fmla="*/ 2046952 h 6578438"/>
                <a:gd name="connsiteX58" fmla="*/ 751092 w 5890489"/>
                <a:gd name="connsiteY58" fmla="*/ 2676266 h 6578438"/>
                <a:gd name="connsiteX59" fmla="*/ 547189 w 5890489"/>
                <a:gd name="connsiteY59" fmla="*/ 3308422 h 6578438"/>
                <a:gd name="connsiteX60" fmla="*/ 441195 w 5890489"/>
                <a:gd name="connsiteY60" fmla="*/ 3866306 h 6578438"/>
                <a:gd name="connsiteX61" fmla="*/ 527182 w 5890489"/>
                <a:gd name="connsiteY61" fmla="*/ 4439174 h 6578438"/>
                <a:gd name="connsiteX62" fmla="*/ 775073 w 5890489"/>
                <a:gd name="connsiteY62" fmla="*/ 4987240 h 6578438"/>
                <a:gd name="connsiteX63" fmla="*/ 943206 w 5890489"/>
                <a:gd name="connsiteY63" fmla="*/ 5244933 h 6578438"/>
                <a:gd name="connsiteX64" fmla="*/ 1133728 w 5890489"/>
                <a:gd name="connsiteY64" fmla="*/ 5490356 h 6578438"/>
                <a:gd name="connsiteX65" fmla="*/ 1359626 w 5890489"/>
                <a:gd name="connsiteY65" fmla="*/ 5709815 h 6578438"/>
                <a:gd name="connsiteX66" fmla="*/ 1481254 w 5890489"/>
                <a:gd name="connsiteY66" fmla="*/ 5809146 h 6578438"/>
                <a:gd name="connsiteX67" fmla="*/ 1543260 w 5890489"/>
                <a:gd name="connsiteY67" fmla="*/ 5856940 h 6578438"/>
                <a:gd name="connsiteX68" fmla="*/ 1607518 w 5890489"/>
                <a:gd name="connsiteY68" fmla="*/ 5901374 h 6578438"/>
                <a:gd name="connsiteX69" fmla="*/ 2145566 w 5890489"/>
                <a:gd name="connsiteY69" fmla="*/ 6193814 h 6578438"/>
                <a:gd name="connsiteX70" fmla="*/ 2214991 w 5890489"/>
                <a:gd name="connsiteY70" fmla="*/ 6221844 h 6578438"/>
                <a:gd name="connsiteX71" fmla="*/ 2249307 w 5890489"/>
                <a:gd name="connsiteY71" fmla="*/ 6236182 h 6578438"/>
                <a:gd name="connsiteX72" fmla="*/ 2284285 w 5890489"/>
                <a:gd name="connsiteY72" fmla="*/ 6248711 h 6578438"/>
                <a:gd name="connsiteX73" fmla="*/ 2354241 w 5890489"/>
                <a:gd name="connsiteY73" fmla="*/ 6273124 h 6578438"/>
                <a:gd name="connsiteX74" fmla="*/ 2371597 w 5890489"/>
                <a:gd name="connsiteY74" fmla="*/ 6279324 h 6578438"/>
                <a:gd name="connsiteX75" fmla="*/ 2387894 w 5890489"/>
                <a:gd name="connsiteY75" fmla="*/ 6287719 h 6578438"/>
                <a:gd name="connsiteX76" fmla="*/ 2421414 w 5890489"/>
                <a:gd name="connsiteY76" fmla="*/ 6302186 h 6578438"/>
                <a:gd name="connsiteX77" fmla="*/ 2489117 w 5890489"/>
                <a:gd name="connsiteY77" fmla="*/ 6329441 h 6578438"/>
                <a:gd name="connsiteX78" fmla="*/ 2522902 w 5890489"/>
                <a:gd name="connsiteY78" fmla="*/ 6343134 h 6578438"/>
                <a:gd name="connsiteX79" fmla="*/ 2556953 w 5890489"/>
                <a:gd name="connsiteY79" fmla="*/ 6356051 h 6578438"/>
                <a:gd name="connsiteX80" fmla="*/ 2695009 w 5890489"/>
                <a:gd name="connsiteY80" fmla="*/ 6401905 h 6578438"/>
                <a:gd name="connsiteX81" fmla="*/ 3268035 w 5890489"/>
                <a:gd name="connsiteY81" fmla="*/ 6501238 h 6578438"/>
                <a:gd name="connsiteX82" fmla="*/ 3341038 w 5890489"/>
                <a:gd name="connsiteY82" fmla="*/ 6506145 h 6578438"/>
                <a:gd name="connsiteX83" fmla="*/ 3414703 w 5890489"/>
                <a:gd name="connsiteY83" fmla="*/ 6507050 h 6578438"/>
                <a:gd name="connsiteX84" fmla="*/ 3488237 w 5890489"/>
                <a:gd name="connsiteY84" fmla="*/ 6508212 h 6578438"/>
                <a:gd name="connsiteX85" fmla="*/ 3524142 w 5890489"/>
                <a:gd name="connsiteY85" fmla="*/ 6507955 h 6578438"/>
                <a:gd name="connsiteX86" fmla="*/ 3559252 w 5890489"/>
                <a:gd name="connsiteY86" fmla="*/ 6506921 h 6578438"/>
                <a:gd name="connsiteX87" fmla="*/ 3629207 w 5890489"/>
                <a:gd name="connsiteY87" fmla="*/ 6503045 h 6578438"/>
                <a:gd name="connsiteX88" fmla="*/ 3698633 w 5890489"/>
                <a:gd name="connsiteY88" fmla="*/ 6496845 h 6578438"/>
                <a:gd name="connsiteX89" fmla="*/ 3733213 w 5890489"/>
                <a:gd name="connsiteY89" fmla="*/ 6493357 h 6578438"/>
                <a:gd name="connsiteX90" fmla="*/ 3767529 w 5890489"/>
                <a:gd name="connsiteY90" fmla="*/ 6488707 h 6578438"/>
                <a:gd name="connsiteX91" fmla="*/ 3801845 w 5890489"/>
                <a:gd name="connsiteY91" fmla="*/ 6484057 h 6578438"/>
                <a:gd name="connsiteX92" fmla="*/ 3835895 w 5890489"/>
                <a:gd name="connsiteY92" fmla="*/ 6478116 h 6578438"/>
                <a:gd name="connsiteX93" fmla="*/ 4364801 w 5890489"/>
                <a:gd name="connsiteY93" fmla="*/ 6308517 h 6578438"/>
                <a:gd name="connsiteX94" fmla="*/ 4861379 w 5890489"/>
                <a:gd name="connsiteY94" fmla="*/ 6000576 h 6578438"/>
                <a:gd name="connsiteX95" fmla="*/ 5341263 w 5890489"/>
                <a:gd name="connsiteY95" fmla="*/ 5605834 h 6578438"/>
                <a:gd name="connsiteX96" fmla="*/ 5587301 w 5890489"/>
                <a:gd name="connsiteY96" fmla="*/ 5390379 h 6578438"/>
                <a:gd name="connsiteX97" fmla="*/ 5849105 w 5890489"/>
                <a:gd name="connsiteY97" fmla="*/ 5176344 h 6578438"/>
                <a:gd name="connsiteX98" fmla="*/ 5890489 w 5890489"/>
                <a:gd name="connsiteY98" fmla="*/ 5145260 h 6578438"/>
                <a:gd name="connsiteX99" fmla="*/ 5890489 w 5890489"/>
                <a:gd name="connsiteY99" fmla="*/ 5995323 h 6578438"/>
                <a:gd name="connsiteX100" fmla="*/ 5811477 w 5890489"/>
                <a:gd name="connsiteY100" fmla="*/ 6077819 h 6578438"/>
                <a:gd name="connsiteX101" fmla="*/ 5301384 w 5890489"/>
                <a:gd name="connsiteY101" fmla="*/ 6542958 h 6578438"/>
                <a:gd name="connsiteX102" fmla="*/ 5252008 w 5890489"/>
                <a:gd name="connsiteY102" fmla="*/ 6578438 h 6578438"/>
                <a:gd name="connsiteX103" fmla="*/ 1653730 w 5890489"/>
                <a:gd name="connsiteY103" fmla="*/ 6578438 h 6578438"/>
                <a:gd name="connsiteX104" fmla="*/ 1549768 w 5890489"/>
                <a:gd name="connsiteY104" fmla="*/ 6488821 h 6578438"/>
                <a:gd name="connsiteX105" fmla="*/ 1298282 w 5890489"/>
                <a:gd name="connsiteY105" fmla="*/ 6243932 h 6578438"/>
                <a:gd name="connsiteX106" fmla="*/ 1237999 w 5890489"/>
                <a:gd name="connsiteY106" fmla="*/ 6181671 h 6578438"/>
                <a:gd name="connsiteX107" fmla="*/ 1179967 w 5890489"/>
                <a:gd name="connsiteY107" fmla="*/ 6117862 h 6578438"/>
                <a:gd name="connsiteX108" fmla="*/ 1121936 w 5890489"/>
                <a:gd name="connsiteY108" fmla="*/ 6054569 h 6578438"/>
                <a:gd name="connsiteX109" fmla="*/ 1065628 w 5890489"/>
                <a:gd name="connsiteY109" fmla="*/ 5990243 h 6578438"/>
                <a:gd name="connsiteX110" fmla="*/ 954335 w 5890489"/>
                <a:gd name="connsiteY110" fmla="*/ 5861460 h 6578438"/>
                <a:gd name="connsiteX111" fmla="*/ 898953 w 5890489"/>
                <a:gd name="connsiteY111" fmla="*/ 5797393 h 6578438"/>
                <a:gd name="connsiteX112" fmla="*/ 842908 w 5890489"/>
                <a:gd name="connsiteY112" fmla="*/ 5733582 h 6578438"/>
                <a:gd name="connsiteX113" fmla="*/ 622442 w 5890489"/>
                <a:gd name="connsiteY113" fmla="*/ 5471884 h 6578438"/>
                <a:gd name="connsiteX114" fmla="*/ 425559 w 5890489"/>
                <a:gd name="connsiteY114" fmla="*/ 5190036 h 6578438"/>
                <a:gd name="connsiteX115" fmla="*/ 123877 w 5890489"/>
                <a:gd name="connsiteY115" fmla="*/ 4564210 h 6578438"/>
                <a:gd name="connsiteX116" fmla="*/ 130 w 5890489"/>
                <a:gd name="connsiteY116" fmla="*/ 3865530 h 6578438"/>
                <a:gd name="connsiteX117" fmla="*/ 30602 w 5890489"/>
                <a:gd name="connsiteY117" fmla="*/ 3505793 h 6578438"/>
                <a:gd name="connsiteX118" fmla="*/ 126924 w 5890489"/>
                <a:gd name="connsiteY118" fmla="*/ 3157164 h 6578438"/>
                <a:gd name="connsiteX119" fmla="*/ 334803 w 5890489"/>
                <a:gd name="connsiteY119" fmla="*/ 2560530 h 6578438"/>
                <a:gd name="connsiteX120" fmla="*/ 381176 w 5890489"/>
                <a:gd name="connsiteY120" fmla="*/ 2409144 h 6578438"/>
                <a:gd name="connsiteX121" fmla="*/ 425825 w 5890489"/>
                <a:gd name="connsiteY121" fmla="*/ 2255819 h 6578438"/>
                <a:gd name="connsiteX122" fmla="*/ 470210 w 5890489"/>
                <a:gd name="connsiteY122" fmla="*/ 2099523 h 6578438"/>
                <a:gd name="connsiteX123" fmla="*/ 492998 w 5890489"/>
                <a:gd name="connsiteY123" fmla="*/ 2020213 h 6578438"/>
                <a:gd name="connsiteX124" fmla="*/ 517509 w 5890489"/>
                <a:gd name="connsiteY124" fmla="*/ 1939224 h 6578438"/>
                <a:gd name="connsiteX125" fmla="*/ 544007 w 5890489"/>
                <a:gd name="connsiteY125" fmla="*/ 1857201 h 6578438"/>
                <a:gd name="connsiteX126" fmla="*/ 573288 w 5890489"/>
                <a:gd name="connsiteY126" fmla="*/ 1774274 h 6578438"/>
                <a:gd name="connsiteX127" fmla="*/ 606146 w 5890489"/>
                <a:gd name="connsiteY127" fmla="*/ 1690832 h 6578438"/>
                <a:gd name="connsiteX128" fmla="*/ 644569 w 5890489"/>
                <a:gd name="connsiteY128" fmla="*/ 1607775 h 6578438"/>
                <a:gd name="connsiteX129" fmla="*/ 837874 w 5890489"/>
                <a:gd name="connsiteY129" fmla="*/ 1297638 h 6578438"/>
                <a:gd name="connsiteX130" fmla="*/ 1069602 w 5890489"/>
                <a:gd name="connsiteY130" fmla="*/ 1032194 h 6578438"/>
                <a:gd name="connsiteX131" fmla="*/ 1130548 w 5890489"/>
                <a:gd name="connsiteY131" fmla="*/ 970839 h 6578438"/>
                <a:gd name="connsiteX132" fmla="*/ 1192024 w 5890489"/>
                <a:gd name="connsiteY132" fmla="*/ 910129 h 6578438"/>
                <a:gd name="connsiteX133" fmla="*/ 1255356 w 5890489"/>
                <a:gd name="connsiteY133" fmla="*/ 850841 h 6578438"/>
                <a:gd name="connsiteX134" fmla="*/ 1319614 w 5890489"/>
                <a:gd name="connsiteY134" fmla="*/ 792068 h 6578438"/>
                <a:gd name="connsiteX135" fmla="*/ 1385728 w 5890489"/>
                <a:gd name="connsiteY135" fmla="*/ 734975 h 6578438"/>
                <a:gd name="connsiteX136" fmla="*/ 1452768 w 5890489"/>
                <a:gd name="connsiteY136" fmla="*/ 678528 h 6578438"/>
                <a:gd name="connsiteX137" fmla="*/ 1469594 w 5890489"/>
                <a:gd name="connsiteY137" fmla="*/ 664449 h 6578438"/>
                <a:gd name="connsiteX138" fmla="*/ 1487083 w 5890489"/>
                <a:gd name="connsiteY138" fmla="*/ 651015 h 6578438"/>
                <a:gd name="connsiteX139" fmla="*/ 1522193 w 5890489"/>
                <a:gd name="connsiteY139" fmla="*/ 624277 h 6578438"/>
                <a:gd name="connsiteX140" fmla="*/ 1592415 w 5890489"/>
                <a:gd name="connsiteY140" fmla="*/ 570671 h 6578438"/>
                <a:gd name="connsiteX141" fmla="*/ 1738287 w 5890489"/>
                <a:gd name="connsiteY141" fmla="*/ 469402 h 6578438"/>
                <a:gd name="connsiteX142" fmla="*/ 1890918 w 5890489"/>
                <a:gd name="connsiteY142" fmla="*/ 376530 h 6578438"/>
                <a:gd name="connsiteX143" fmla="*/ 2555363 w 5890489"/>
                <a:gd name="connsiteY143" fmla="*/ 105274 h 6578438"/>
                <a:gd name="connsiteX144" fmla="*/ 3259291 w 5890489"/>
                <a:gd name="connsiteY144" fmla="*/ 3229 h 6578438"/>
                <a:gd name="connsiteX145" fmla="*/ 3347265 w 5890489"/>
                <a:gd name="connsiteY145" fmla="*/ 903 h 6578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5890489" h="6578438">
                  <a:moveTo>
                    <a:pt x="3391253" y="0"/>
                  </a:moveTo>
                  <a:lnTo>
                    <a:pt x="3434974" y="646"/>
                  </a:lnTo>
                  <a:lnTo>
                    <a:pt x="3522419" y="2712"/>
                  </a:lnTo>
                  <a:cubicBezTo>
                    <a:pt x="3551567" y="3488"/>
                    <a:pt x="3580451" y="3746"/>
                    <a:pt x="3610261" y="6458"/>
                  </a:cubicBezTo>
                  <a:cubicBezTo>
                    <a:pt x="3669353" y="10850"/>
                    <a:pt x="3728179" y="14337"/>
                    <a:pt x="3786872" y="20667"/>
                  </a:cubicBezTo>
                  <a:lnTo>
                    <a:pt x="3962291" y="43530"/>
                  </a:lnTo>
                  <a:lnTo>
                    <a:pt x="4135855" y="75176"/>
                  </a:lnTo>
                  <a:cubicBezTo>
                    <a:pt x="4193224" y="87836"/>
                    <a:pt x="4250328" y="101398"/>
                    <a:pt x="4307299" y="114315"/>
                  </a:cubicBezTo>
                  <a:cubicBezTo>
                    <a:pt x="4364139" y="128394"/>
                    <a:pt x="4420050" y="145575"/>
                    <a:pt x="4476358" y="160816"/>
                  </a:cubicBezTo>
                  <a:cubicBezTo>
                    <a:pt x="4504580" y="167921"/>
                    <a:pt x="4532138" y="177995"/>
                    <a:pt x="4559829" y="186779"/>
                  </a:cubicBezTo>
                  <a:lnTo>
                    <a:pt x="4642901" y="213648"/>
                  </a:lnTo>
                  <a:cubicBezTo>
                    <a:pt x="4863234" y="288307"/>
                    <a:pt x="5076414" y="379371"/>
                    <a:pt x="5280847" y="485936"/>
                  </a:cubicBezTo>
                  <a:cubicBezTo>
                    <a:pt x="5485018" y="592631"/>
                    <a:pt x="5681768" y="713145"/>
                    <a:pt x="5865400" y="851099"/>
                  </a:cubicBezTo>
                  <a:lnTo>
                    <a:pt x="5890489" y="870950"/>
                  </a:lnTo>
                  <a:lnTo>
                    <a:pt x="5890489" y="1321814"/>
                  </a:lnTo>
                  <a:lnTo>
                    <a:pt x="5887395" y="1318952"/>
                  </a:lnTo>
                  <a:lnTo>
                    <a:pt x="5830291" y="1265992"/>
                  </a:lnTo>
                  <a:lnTo>
                    <a:pt x="5815981" y="1252687"/>
                  </a:lnTo>
                  <a:lnTo>
                    <a:pt x="5801142" y="1240158"/>
                  </a:lnTo>
                  <a:lnTo>
                    <a:pt x="5771464" y="1214969"/>
                  </a:lnTo>
                  <a:cubicBezTo>
                    <a:pt x="5731849" y="1181385"/>
                    <a:pt x="5692897" y="1146896"/>
                    <a:pt x="5651030" y="1115767"/>
                  </a:cubicBezTo>
                  <a:cubicBezTo>
                    <a:pt x="5487534" y="986985"/>
                    <a:pt x="5311321" y="872542"/>
                    <a:pt x="5123183" y="780443"/>
                  </a:cubicBezTo>
                  <a:cubicBezTo>
                    <a:pt x="4935309" y="688087"/>
                    <a:pt x="4737102" y="616398"/>
                    <a:pt x="4533860" y="567701"/>
                  </a:cubicBezTo>
                  <a:lnTo>
                    <a:pt x="4457281" y="550780"/>
                  </a:lnTo>
                  <a:cubicBezTo>
                    <a:pt x="4431709" y="545484"/>
                    <a:pt x="4406536" y="538896"/>
                    <a:pt x="4380568" y="535279"/>
                  </a:cubicBezTo>
                  <a:lnTo>
                    <a:pt x="4303325" y="522879"/>
                  </a:lnTo>
                  <a:lnTo>
                    <a:pt x="4264769" y="516679"/>
                  </a:lnTo>
                  <a:cubicBezTo>
                    <a:pt x="4251918" y="514612"/>
                    <a:pt x="4239067" y="512415"/>
                    <a:pt x="4226082" y="511253"/>
                  </a:cubicBezTo>
                  <a:cubicBezTo>
                    <a:pt x="4174145" y="505829"/>
                    <a:pt x="4122606" y="499498"/>
                    <a:pt x="4070934" y="494848"/>
                  </a:cubicBezTo>
                  <a:lnTo>
                    <a:pt x="3915521" y="486065"/>
                  </a:lnTo>
                  <a:lnTo>
                    <a:pt x="3760241" y="484257"/>
                  </a:lnTo>
                  <a:cubicBezTo>
                    <a:pt x="3734405" y="483869"/>
                    <a:pt x="3708571" y="485936"/>
                    <a:pt x="3682734" y="486581"/>
                  </a:cubicBezTo>
                  <a:lnTo>
                    <a:pt x="3605491" y="488907"/>
                  </a:lnTo>
                  <a:cubicBezTo>
                    <a:pt x="3579921" y="489165"/>
                    <a:pt x="3553555" y="491490"/>
                    <a:pt x="3527454" y="493169"/>
                  </a:cubicBezTo>
                  <a:lnTo>
                    <a:pt x="3449151" y="498336"/>
                  </a:lnTo>
                  <a:lnTo>
                    <a:pt x="3410067" y="500532"/>
                  </a:lnTo>
                  <a:lnTo>
                    <a:pt x="3371246" y="504279"/>
                  </a:lnTo>
                  <a:cubicBezTo>
                    <a:pt x="3345410" y="506862"/>
                    <a:pt x="3319575" y="509315"/>
                    <a:pt x="3293739" y="511512"/>
                  </a:cubicBezTo>
                  <a:cubicBezTo>
                    <a:pt x="3087450" y="531662"/>
                    <a:pt x="2885531" y="563180"/>
                    <a:pt x="2689445" y="610198"/>
                  </a:cubicBezTo>
                  <a:cubicBezTo>
                    <a:pt x="2493357" y="657344"/>
                    <a:pt x="2302303" y="719088"/>
                    <a:pt x="2117875" y="800335"/>
                  </a:cubicBezTo>
                  <a:cubicBezTo>
                    <a:pt x="2072298" y="821648"/>
                    <a:pt x="2026854" y="843606"/>
                    <a:pt x="1981276" y="865566"/>
                  </a:cubicBezTo>
                  <a:cubicBezTo>
                    <a:pt x="1937025" y="889978"/>
                    <a:pt x="1891978" y="913229"/>
                    <a:pt x="1847991" y="938676"/>
                  </a:cubicBezTo>
                  <a:lnTo>
                    <a:pt x="1783069" y="978718"/>
                  </a:lnTo>
                  <a:lnTo>
                    <a:pt x="1750609" y="998869"/>
                  </a:lnTo>
                  <a:lnTo>
                    <a:pt x="1734312" y="1008945"/>
                  </a:lnTo>
                  <a:lnTo>
                    <a:pt x="1718547" y="1019924"/>
                  </a:lnTo>
                  <a:lnTo>
                    <a:pt x="1655481" y="1063582"/>
                  </a:lnTo>
                  <a:cubicBezTo>
                    <a:pt x="1634414" y="1078178"/>
                    <a:pt x="1612950" y="1092259"/>
                    <a:pt x="1593077" y="1108664"/>
                  </a:cubicBezTo>
                  <a:lnTo>
                    <a:pt x="1532263" y="1156197"/>
                  </a:lnTo>
                  <a:cubicBezTo>
                    <a:pt x="1511992" y="1172085"/>
                    <a:pt x="1491587" y="1187844"/>
                    <a:pt x="1472509" y="1205152"/>
                  </a:cubicBezTo>
                  <a:lnTo>
                    <a:pt x="1414212" y="1256175"/>
                  </a:lnTo>
                  <a:cubicBezTo>
                    <a:pt x="1395001" y="1273354"/>
                    <a:pt x="1375127" y="1290147"/>
                    <a:pt x="1357242" y="1308359"/>
                  </a:cubicBezTo>
                  <a:cubicBezTo>
                    <a:pt x="1283178" y="1379532"/>
                    <a:pt x="1212163" y="1452513"/>
                    <a:pt x="1153072" y="1529498"/>
                  </a:cubicBezTo>
                  <a:cubicBezTo>
                    <a:pt x="1090933" y="1605578"/>
                    <a:pt x="1043501" y="1685794"/>
                    <a:pt x="1002694" y="1770658"/>
                  </a:cubicBezTo>
                  <a:lnTo>
                    <a:pt x="974076" y="1835371"/>
                  </a:lnTo>
                  <a:lnTo>
                    <a:pt x="949564" y="1903573"/>
                  </a:lnTo>
                  <a:cubicBezTo>
                    <a:pt x="940820" y="1925661"/>
                    <a:pt x="934593" y="1950719"/>
                    <a:pt x="927173" y="1974229"/>
                  </a:cubicBezTo>
                  <a:cubicBezTo>
                    <a:pt x="920019" y="1998254"/>
                    <a:pt x="912468" y="2021504"/>
                    <a:pt x="906107" y="2046952"/>
                  </a:cubicBezTo>
                  <a:cubicBezTo>
                    <a:pt x="853906" y="2245614"/>
                    <a:pt x="809918" y="2463136"/>
                    <a:pt x="751092" y="2676266"/>
                  </a:cubicBezTo>
                  <a:cubicBezTo>
                    <a:pt x="693458" y="2889912"/>
                    <a:pt x="624166" y="3100976"/>
                    <a:pt x="547189" y="3308422"/>
                  </a:cubicBezTo>
                  <a:cubicBezTo>
                    <a:pt x="479617" y="3487580"/>
                    <a:pt x="444109" y="3675523"/>
                    <a:pt x="441195" y="3866306"/>
                  </a:cubicBezTo>
                  <a:cubicBezTo>
                    <a:pt x="438014" y="4057089"/>
                    <a:pt x="469282" y="4250456"/>
                    <a:pt x="527182" y="4439174"/>
                  </a:cubicBezTo>
                  <a:cubicBezTo>
                    <a:pt x="584815" y="4628278"/>
                    <a:pt x="671067" y="4811828"/>
                    <a:pt x="775073" y="4987240"/>
                  </a:cubicBezTo>
                  <a:cubicBezTo>
                    <a:pt x="827009" y="5075075"/>
                    <a:pt x="884246" y="5160327"/>
                    <a:pt x="943206" y="5244933"/>
                  </a:cubicBezTo>
                  <a:cubicBezTo>
                    <a:pt x="1002296" y="5329411"/>
                    <a:pt x="1064964" y="5412337"/>
                    <a:pt x="1133728" y="5490356"/>
                  </a:cubicBezTo>
                  <a:cubicBezTo>
                    <a:pt x="1203949" y="5567728"/>
                    <a:pt x="1279337" y="5642259"/>
                    <a:pt x="1359626" y="5709815"/>
                  </a:cubicBezTo>
                  <a:cubicBezTo>
                    <a:pt x="1398711" y="5744949"/>
                    <a:pt x="1439916" y="5777241"/>
                    <a:pt x="1481254" y="5809146"/>
                  </a:cubicBezTo>
                  <a:cubicBezTo>
                    <a:pt x="1501922" y="5825163"/>
                    <a:pt x="1522325" y="5841309"/>
                    <a:pt x="1543260" y="5856940"/>
                  </a:cubicBezTo>
                  <a:cubicBezTo>
                    <a:pt x="1564591" y="5871923"/>
                    <a:pt x="1585921" y="5886777"/>
                    <a:pt x="1607518" y="5901374"/>
                  </a:cubicBezTo>
                  <a:cubicBezTo>
                    <a:pt x="1778565" y="6019693"/>
                    <a:pt x="1961271" y="6115924"/>
                    <a:pt x="2145566" y="6193814"/>
                  </a:cubicBezTo>
                  <a:lnTo>
                    <a:pt x="2214991" y="6221844"/>
                  </a:lnTo>
                  <a:lnTo>
                    <a:pt x="2249307" y="6236182"/>
                  </a:lnTo>
                  <a:cubicBezTo>
                    <a:pt x="2260702" y="6241089"/>
                    <a:pt x="2272625" y="6244577"/>
                    <a:pt x="2284285" y="6248711"/>
                  </a:cubicBezTo>
                  <a:lnTo>
                    <a:pt x="2354241" y="6273124"/>
                  </a:lnTo>
                  <a:cubicBezTo>
                    <a:pt x="2360070" y="6275190"/>
                    <a:pt x="2365899" y="6277128"/>
                    <a:pt x="2371597" y="6279324"/>
                  </a:cubicBezTo>
                  <a:cubicBezTo>
                    <a:pt x="2377161" y="6281778"/>
                    <a:pt x="2382329" y="6285007"/>
                    <a:pt x="2387894" y="6287719"/>
                  </a:cubicBezTo>
                  <a:cubicBezTo>
                    <a:pt x="2398757" y="6293274"/>
                    <a:pt x="2410153" y="6297666"/>
                    <a:pt x="2421414" y="6302186"/>
                  </a:cubicBezTo>
                  <a:lnTo>
                    <a:pt x="2489117" y="6329441"/>
                  </a:lnTo>
                  <a:lnTo>
                    <a:pt x="2522902" y="6343134"/>
                  </a:lnTo>
                  <a:cubicBezTo>
                    <a:pt x="2534165" y="6347654"/>
                    <a:pt x="2545294" y="6352563"/>
                    <a:pt x="2556953" y="6356051"/>
                  </a:cubicBezTo>
                  <a:lnTo>
                    <a:pt x="2695009" y="6401905"/>
                  </a:lnTo>
                  <a:cubicBezTo>
                    <a:pt x="2880895" y="6457190"/>
                    <a:pt x="3073141" y="6489095"/>
                    <a:pt x="3268035" y="6501238"/>
                  </a:cubicBezTo>
                  <a:cubicBezTo>
                    <a:pt x="3292413" y="6502659"/>
                    <a:pt x="3316527" y="6505629"/>
                    <a:pt x="3341038" y="6506145"/>
                  </a:cubicBezTo>
                  <a:lnTo>
                    <a:pt x="3414703" y="6507050"/>
                  </a:lnTo>
                  <a:lnTo>
                    <a:pt x="3488237" y="6508212"/>
                  </a:lnTo>
                  <a:cubicBezTo>
                    <a:pt x="3500690" y="6508729"/>
                    <a:pt x="3512483" y="6508471"/>
                    <a:pt x="3524142" y="6507955"/>
                  </a:cubicBezTo>
                  <a:lnTo>
                    <a:pt x="3559252" y="6506921"/>
                  </a:lnTo>
                  <a:cubicBezTo>
                    <a:pt x="3582835" y="6506792"/>
                    <a:pt x="3605889" y="6504467"/>
                    <a:pt x="3629207" y="6503045"/>
                  </a:cubicBezTo>
                  <a:cubicBezTo>
                    <a:pt x="3652526" y="6502012"/>
                    <a:pt x="3675579" y="6499171"/>
                    <a:pt x="3698633" y="6496845"/>
                  </a:cubicBezTo>
                  <a:cubicBezTo>
                    <a:pt x="3710160" y="6495683"/>
                    <a:pt x="3721819" y="6494907"/>
                    <a:pt x="3733213" y="6493357"/>
                  </a:cubicBezTo>
                  <a:lnTo>
                    <a:pt x="3767529" y="6488707"/>
                  </a:lnTo>
                  <a:lnTo>
                    <a:pt x="3801845" y="6484057"/>
                  </a:lnTo>
                  <a:lnTo>
                    <a:pt x="3835895" y="6478116"/>
                  </a:lnTo>
                  <a:cubicBezTo>
                    <a:pt x="4017673" y="6446727"/>
                    <a:pt x="4194152" y="6390281"/>
                    <a:pt x="4364801" y="6308517"/>
                  </a:cubicBezTo>
                  <a:cubicBezTo>
                    <a:pt x="4535583" y="6227139"/>
                    <a:pt x="4700138" y="6120962"/>
                    <a:pt x="4861379" y="6000576"/>
                  </a:cubicBezTo>
                  <a:cubicBezTo>
                    <a:pt x="5022621" y="5879931"/>
                    <a:pt x="5180684" y="5745337"/>
                    <a:pt x="5341263" y="5605834"/>
                  </a:cubicBezTo>
                  <a:lnTo>
                    <a:pt x="5587301" y="5390379"/>
                  </a:lnTo>
                  <a:cubicBezTo>
                    <a:pt x="5674216" y="5315718"/>
                    <a:pt x="5761527" y="5244416"/>
                    <a:pt x="5849105" y="5176344"/>
                  </a:cubicBezTo>
                  <a:lnTo>
                    <a:pt x="5890489" y="5145260"/>
                  </a:lnTo>
                  <a:lnTo>
                    <a:pt x="5890489" y="5995323"/>
                  </a:lnTo>
                  <a:lnTo>
                    <a:pt x="5811477" y="6077819"/>
                  </a:lnTo>
                  <a:cubicBezTo>
                    <a:pt x="5654739" y="6238377"/>
                    <a:pt x="5487138" y="6396093"/>
                    <a:pt x="5301384" y="6542958"/>
                  </a:cubicBezTo>
                  <a:lnTo>
                    <a:pt x="5252008" y="6578438"/>
                  </a:lnTo>
                  <a:lnTo>
                    <a:pt x="1653730" y="6578438"/>
                  </a:lnTo>
                  <a:lnTo>
                    <a:pt x="1549768" y="6488821"/>
                  </a:lnTo>
                  <a:cubicBezTo>
                    <a:pt x="1461976" y="6409495"/>
                    <a:pt x="1378573" y="6327182"/>
                    <a:pt x="1298282" y="6243932"/>
                  </a:cubicBezTo>
                  <a:cubicBezTo>
                    <a:pt x="1278277" y="6223006"/>
                    <a:pt x="1258138" y="6202210"/>
                    <a:pt x="1237999" y="6181671"/>
                  </a:cubicBezTo>
                  <a:lnTo>
                    <a:pt x="1179967" y="6117862"/>
                  </a:lnTo>
                  <a:lnTo>
                    <a:pt x="1121936" y="6054569"/>
                  </a:lnTo>
                  <a:cubicBezTo>
                    <a:pt x="1102328" y="6033644"/>
                    <a:pt x="1084573" y="6011427"/>
                    <a:pt x="1065628" y="5990243"/>
                  </a:cubicBezTo>
                  <a:cubicBezTo>
                    <a:pt x="1028662" y="5947099"/>
                    <a:pt x="990239" y="5904991"/>
                    <a:pt x="954335" y="5861460"/>
                  </a:cubicBezTo>
                  <a:cubicBezTo>
                    <a:pt x="936050" y="5840018"/>
                    <a:pt x="917634" y="5818446"/>
                    <a:pt x="898953" y="5797393"/>
                  </a:cubicBezTo>
                  <a:cubicBezTo>
                    <a:pt x="880404" y="5776208"/>
                    <a:pt x="861325" y="5755412"/>
                    <a:pt x="842908" y="5733582"/>
                  </a:cubicBezTo>
                  <a:cubicBezTo>
                    <a:pt x="767919" y="5647942"/>
                    <a:pt x="693061" y="5561786"/>
                    <a:pt x="622442" y="5471884"/>
                  </a:cubicBezTo>
                  <a:cubicBezTo>
                    <a:pt x="551559" y="5382112"/>
                    <a:pt x="486639" y="5287430"/>
                    <a:pt x="425559" y="5190036"/>
                  </a:cubicBezTo>
                  <a:cubicBezTo>
                    <a:pt x="303668" y="4994990"/>
                    <a:pt x="200193" y="4786123"/>
                    <a:pt x="123877" y="4564210"/>
                  </a:cubicBezTo>
                  <a:cubicBezTo>
                    <a:pt x="47694" y="4342555"/>
                    <a:pt x="2249" y="4106045"/>
                    <a:pt x="130" y="3865530"/>
                  </a:cubicBezTo>
                  <a:cubicBezTo>
                    <a:pt x="-1328" y="3745403"/>
                    <a:pt x="9537" y="3624629"/>
                    <a:pt x="30602" y="3505793"/>
                  </a:cubicBezTo>
                  <a:cubicBezTo>
                    <a:pt x="51802" y="3386828"/>
                    <a:pt x="84659" y="3270059"/>
                    <a:pt x="126924" y="3157164"/>
                  </a:cubicBezTo>
                  <a:cubicBezTo>
                    <a:pt x="200457" y="2959276"/>
                    <a:pt x="271737" y="2761388"/>
                    <a:pt x="334803" y="2560530"/>
                  </a:cubicBezTo>
                  <a:lnTo>
                    <a:pt x="381176" y="2409144"/>
                  </a:lnTo>
                  <a:lnTo>
                    <a:pt x="425825" y="2255819"/>
                  </a:lnTo>
                  <a:lnTo>
                    <a:pt x="470210" y="2099523"/>
                  </a:lnTo>
                  <a:lnTo>
                    <a:pt x="492998" y="2020213"/>
                  </a:lnTo>
                  <a:lnTo>
                    <a:pt x="517509" y="1939224"/>
                  </a:lnTo>
                  <a:cubicBezTo>
                    <a:pt x="525061" y="1912485"/>
                    <a:pt x="534866" y="1884586"/>
                    <a:pt x="544007" y="1857201"/>
                  </a:cubicBezTo>
                  <a:cubicBezTo>
                    <a:pt x="553680" y="1829559"/>
                    <a:pt x="561496" y="1802304"/>
                    <a:pt x="573288" y="1774274"/>
                  </a:cubicBezTo>
                  <a:lnTo>
                    <a:pt x="606146" y="1690832"/>
                  </a:lnTo>
                  <a:cubicBezTo>
                    <a:pt x="618467" y="1663060"/>
                    <a:pt x="631716" y="1635417"/>
                    <a:pt x="644569" y="1607775"/>
                  </a:cubicBezTo>
                  <a:cubicBezTo>
                    <a:pt x="698625" y="1498368"/>
                    <a:pt x="763413" y="1391287"/>
                    <a:pt x="837874" y="1297638"/>
                  </a:cubicBezTo>
                  <a:cubicBezTo>
                    <a:pt x="910348" y="1201278"/>
                    <a:pt x="990107" y="1115897"/>
                    <a:pt x="1069602" y="1032194"/>
                  </a:cubicBezTo>
                  <a:cubicBezTo>
                    <a:pt x="1089079" y="1010624"/>
                    <a:pt x="1110012" y="990990"/>
                    <a:pt x="1130548" y="970839"/>
                  </a:cubicBezTo>
                  <a:lnTo>
                    <a:pt x="1192024" y="910129"/>
                  </a:lnTo>
                  <a:cubicBezTo>
                    <a:pt x="1212031" y="889462"/>
                    <a:pt x="1234024" y="870475"/>
                    <a:pt x="1255356" y="850841"/>
                  </a:cubicBezTo>
                  <a:lnTo>
                    <a:pt x="1319614" y="792068"/>
                  </a:lnTo>
                  <a:cubicBezTo>
                    <a:pt x="1340680" y="772176"/>
                    <a:pt x="1363469" y="753834"/>
                    <a:pt x="1385728" y="734975"/>
                  </a:cubicBezTo>
                  <a:lnTo>
                    <a:pt x="1452768" y="678528"/>
                  </a:lnTo>
                  <a:lnTo>
                    <a:pt x="1469594" y="664449"/>
                  </a:lnTo>
                  <a:lnTo>
                    <a:pt x="1487083" y="651015"/>
                  </a:lnTo>
                  <a:lnTo>
                    <a:pt x="1522193" y="624277"/>
                  </a:lnTo>
                  <a:lnTo>
                    <a:pt x="1592415" y="570671"/>
                  </a:lnTo>
                  <a:cubicBezTo>
                    <a:pt x="1640110" y="535925"/>
                    <a:pt x="1689531" y="503245"/>
                    <a:pt x="1738287" y="469402"/>
                  </a:cubicBezTo>
                  <a:cubicBezTo>
                    <a:pt x="1788634" y="438015"/>
                    <a:pt x="1839643" y="407013"/>
                    <a:pt x="1890918" y="376530"/>
                  </a:cubicBezTo>
                  <a:cubicBezTo>
                    <a:pt x="2098400" y="258209"/>
                    <a:pt x="2323503" y="166241"/>
                    <a:pt x="2555363" y="105274"/>
                  </a:cubicBezTo>
                  <a:cubicBezTo>
                    <a:pt x="2787223" y="44047"/>
                    <a:pt x="3024516" y="12013"/>
                    <a:pt x="3259291" y="3229"/>
                  </a:cubicBezTo>
                  <a:lnTo>
                    <a:pt x="3347265" y="903"/>
                  </a:ln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CA5348F-9FF6-485F-898D-1BED7EC727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5999" y="52997"/>
              <a:ext cx="6093363" cy="6805004"/>
            </a:xfrm>
            <a:custGeom>
              <a:avLst/>
              <a:gdLst>
                <a:gd name="connsiteX0" fmla="*/ 3517682 w 5890491"/>
                <a:gd name="connsiteY0" fmla="*/ 0 h 6578439"/>
                <a:gd name="connsiteX1" fmla="*/ 5849513 w 5890491"/>
                <a:gd name="connsiteY1" fmla="*/ 841730 h 6578439"/>
                <a:gd name="connsiteX2" fmla="*/ 5890491 w 5890491"/>
                <a:gd name="connsiteY2" fmla="*/ 879061 h 6578439"/>
                <a:gd name="connsiteX3" fmla="*/ 5890491 w 5890491"/>
                <a:gd name="connsiteY3" fmla="*/ 2034114 h 6578439"/>
                <a:gd name="connsiteX4" fmla="*/ 5757065 w 5890491"/>
                <a:gd name="connsiteY4" fmla="*/ 1854938 h 6578439"/>
                <a:gd name="connsiteX5" fmla="*/ 5564060 w 5890491"/>
                <a:gd name="connsiteY5" fmla="*/ 1642182 h 6578439"/>
                <a:gd name="connsiteX6" fmla="*/ 3517551 w 5890491"/>
                <a:gd name="connsiteY6" fmla="*/ 790012 h 6578439"/>
                <a:gd name="connsiteX7" fmla="*/ 1611552 w 5890491"/>
                <a:gd name="connsiteY7" fmla="*/ 1543282 h 6578439"/>
                <a:gd name="connsiteX8" fmla="*/ 1340656 w 5890491"/>
                <a:gd name="connsiteY8" fmla="*/ 1897925 h 6578439"/>
                <a:gd name="connsiteX9" fmla="*/ 1201705 w 5890491"/>
                <a:gd name="connsiteY9" fmla="*/ 2361213 h 6578439"/>
                <a:gd name="connsiteX10" fmla="*/ 852705 w 5890491"/>
                <a:gd name="connsiteY10" fmla="*/ 3529176 h 6578439"/>
                <a:gd name="connsiteX11" fmla="*/ 863863 w 5890491"/>
                <a:gd name="connsiteY11" fmla="*/ 4437051 h 6578439"/>
                <a:gd name="connsiteX12" fmla="*/ 1413569 w 5890491"/>
                <a:gd name="connsiteY12" fmla="*/ 5357174 h 6578439"/>
                <a:gd name="connsiteX13" fmla="*/ 2339129 w 5890491"/>
                <a:gd name="connsiteY13" fmla="*/ 6143367 h 6578439"/>
                <a:gd name="connsiteX14" fmla="*/ 3439449 w 5890491"/>
                <a:gd name="connsiteY14" fmla="*/ 6420049 h 6578439"/>
                <a:gd name="connsiteX15" fmla="*/ 5251388 w 5890491"/>
                <a:gd name="connsiteY15" fmla="*/ 5349009 h 6578439"/>
                <a:gd name="connsiteX16" fmla="*/ 5657731 w 5890491"/>
                <a:gd name="connsiteY16" fmla="*/ 4959205 h 6578439"/>
                <a:gd name="connsiteX17" fmla="*/ 5836127 w 5890491"/>
                <a:gd name="connsiteY17" fmla="*/ 4792052 h 6578439"/>
                <a:gd name="connsiteX18" fmla="*/ 5890491 w 5890491"/>
                <a:gd name="connsiteY18" fmla="*/ 4738662 h 6578439"/>
                <a:gd name="connsiteX19" fmla="*/ 5890491 w 5890491"/>
                <a:gd name="connsiteY19" fmla="*/ 5821964 h 6578439"/>
                <a:gd name="connsiteX20" fmla="*/ 5802001 w 5890491"/>
                <a:gd name="connsiteY20" fmla="*/ 5907904 h 6578439"/>
                <a:gd name="connsiteX21" fmla="*/ 5294358 w 5890491"/>
                <a:gd name="connsiteY21" fmla="*/ 6397505 h 6578439"/>
                <a:gd name="connsiteX22" fmla="*/ 5077178 w 5890491"/>
                <a:gd name="connsiteY22" fmla="*/ 6578439 h 6578439"/>
                <a:gd name="connsiteX23" fmla="*/ 1567290 w 5890491"/>
                <a:gd name="connsiteY23" fmla="*/ 6578439 h 6578439"/>
                <a:gd name="connsiteX24" fmla="*/ 1508588 w 5890491"/>
                <a:gd name="connsiteY24" fmla="*/ 6535186 h 6578439"/>
                <a:gd name="connsiteX25" fmla="*/ 826498 w 5890491"/>
                <a:gd name="connsiteY25" fmla="*/ 5876034 h 6578439"/>
                <a:gd name="connsiteX26" fmla="*/ 122403 w 5890491"/>
                <a:gd name="connsiteY26" fmla="*/ 3255655 h 6578439"/>
                <a:gd name="connsiteX27" fmla="*/ 1061197 w 5890491"/>
                <a:gd name="connsiteY27" fmla="*/ 984650 h 6578439"/>
                <a:gd name="connsiteX28" fmla="*/ 3517682 w 5890491"/>
                <a:gd name="connsiteY28" fmla="*/ 0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890491" h="6578439">
                  <a:moveTo>
                    <a:pt x="3517682" y="0"/>
                  </a:moveTo>
                  <a:cubicBezTo>
                    <a:pt x="4402017" y="0"/>
                    <a:pt x="5213742" y="315483"/>
                    <a:pt x="5849513" y="841730"/>
                  </a:cubicBezTo>
                  <a:lnTo>
                    <a:pt x="5890491" y="879061"/>
                  </a:lnTo>
                  <a:lnTo>
                    <a:pt x="5890491" y="2034114"/>
                  </a:lnTo>
                  <a:lnTo>
                    <a:pt x="5757065" y="1854938"/>
                  </a:lnTo>
                  <a:cubicBezTo>
                    <a:pt x="5696443" y="1781264"/>
                    <a:pt x="5632076" y="1710299"/>
                    <a:pt x="5564060" y="1642182"/>
                  </a:cubicBezTo>
                  <a:cubicBezTo>
                    <a:pt x="5015393" y="1092636"/>
                    <a:pt x="4288592" y="790012"/>
                    <a:pt x="3517551" y="790012"/>
                  </a:cubicBezTo>
                  <a:cubicBezTo>
                    <a:pt x="2701750" y="790012"/>
                    <a:pt x="2131676" y="1015335"/>
                    <a:pt x="1611552" y="1543282"/>
                  </a:cubicBezTo>
                  <a:cubicBezTo>
                    <a:pt x="1435754" y="1721722"/>
                    <a:pt x="1375945" y="1822729"/>
                    <a:pt x="1340656" y="1897925"/>
                  </a:cubicBezTo>
                  <a:cubicBezTo>
                    <a:pt x="1289148" y="2007623"/>
                    <a:pt x="1252432" y="2155907"/>
                    <a:pt x="1201705" y="2361213"/>
                  </a:cubicBezTo>
                  <a:cubicBezTo>
                    <a:pt x="1133721" y="2635919"/>
                    <a:pt x="1040568" y="3012290"/>
                    <a:pt x="852705" y="3529176"/>
                  </a:cubicBezTo>
                  <a:cubicBezTo>
                    <a:pt x="749952" y="3811784"/>
                    <a:pt x="753584" y="4108747"/>
                    <a:pt x="863863" y="4437051"/>
                  </a:cubicBezTo>
                  <a:cubicBezTo>
                    <a:pt x="964800" y="4737438"/>
                    <a:pt x="1154869" y="5055603"/>
                    <a:pt x="1413569" y="5357174"/>
                  </a:cubicBezTo>
                  <a:cubicBezTo>
                    <a:pt x="1718326" y="5712343"/>
                    <a:pt x="2021008" y="5969404"/>
                    <a:pt x="2339129" y="6143367"/>
                  </a:cubicBezTo>
                  <a:cubicBezTo>
                    <a:pt x="2679565" y="6329577"/>
                    <a:pt x="3039591" y="6420049"/>
                    <a:pt x="3439449" y="6420049"/>
                  </a:cubicBezTo>
                  <a:cubicBezTo>
                    <a:pt x="4142246" y="6420049"/>
                    <a:pt x="4633828" y="5976251"/>
                    <a:pt x="5251388" y="5349009"/>
                  </a:cubicBezTo>
                  <a:cubicBezTo>
                    <a:pt x="5389949" y="5208364"/>
                    <a:pt x="5526047" y="5081677"/>
                    <a:pt x="5657731" y="4959205"/>
                  </a:cubicBezTo>
                  <a:cubicBezTo>
                    <a:pt x="5719520" y="4901722"/>
                    <a:pt x="5779200" y="4846206"/>
                    <a:pt x="5836127" y="4792052"/>
                  </a:cubicBezTo>
                  <a:lnTo>
                    <a:pt x="5890491" y="4738662"/>
                  </a:lnTo>
                  <a:lnTo>
                    <a:pt x="5890491" y="5821964"/>
                  </a:lnTo>
                  <a:lnTo>
                    <a:pt x="5802001" y="5907904"/>
                  </a:lnTo>
                  <a:cubicBezTo>
                    <a:pt x="5634962" y="6077456"/>
                    <a:pt x="5467509" y="6243625"/>
                    <a:pt x="5294358" y="6397505"/>
                  </a:cubicBezTo>
                  <a:lnTo>
                    <a:pt x="5077178" y="6578439"/>
                  </a:lnTo>
                  <a:lnTo>
                    <a:pt x="1567290" y="6578439"/>
                  </a:lnTo>
                  <a:lnTo>
                    <a:pt x="1508588" y="6535186"/>
                  </a:lnTo>
                  <a:cubicBezTo>
                    <a:pt x="1263991" y="6345442"/>
                    <a:pt x="1038054" y="6122666"/>
                    <a:pt x="826498" y="5876034"/>
                  </a:cubicBezTo>
                  <a:cubicBezTo>
                    <a:pt x="261613" y="5217713"/>
                    <a:pt x="-239182" y="4250314"/>
                    <a:pt x="122403" y="3255655"/>
                  </a:cubicBezTo>
                  <a:cubicBezTo>
                    <a:pt x="607497" y="1921629"/>
                    <a:pt x="393040" y="1662857"/>
                    <a:pt x="1061197" y="984650"/>
                  </a:cubicBezTo>
                  <a:cubicBezTo>
                    <a:pt x="1729484" y="306444"/>
                    <a:pt x="2498060" y="0"/>
                    <a:pt x="351768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3B89F41-1D91-447A-88C5-8A917809FE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0" y="52997"/>
              <a:ext cx="6093362" cy="6805004"/>
            </a:xfrm>
            <a:custGeom>
              <a:avLst/>
              <a:gdLst>
                <a:gd name="connsiteX0" fmla="*/ 5890490 w 5890490"/>
                <a:gd name="connsiteY0" fmla="*/ 5389037 h 6578439"/>
                <a:gd name="connsiteX1" fmla="*/ 5890490 w 5890490"/>
                <a:gd name="connsiteY1" fmla="*/ 5855587 h 6578439"/>
                <a:gd name="connsiteX2" fmla="*/ 5784593 w 5890490"/>
                <a:gd name="connsiteY2" fmla="*/ 5962054 h 6578439"/>
                <a:gd name="connsiteX3" fmla="*/ 5663414 w 5890490"/>
                <a:gd name="connsiteY3" fmla="*/ 6082564 h 6578439"/>
                <a:gd name="connsiteX4" fmla="*/ 5147099 w 5890490"/>
                <a:gd name="connsiteY4" fmla="*/ 6547726 h 6578439"/>
                <a:gd name="connsiteX5" fmla="*/ 5105015 w 5890490"/>
                <a:gd name="connsiteY5" fmla="*/ 6578439 h 6578439"/>
                <a:gd name="connsiteX6" fmla="*/ 4385601 w 5890490"/>
                <a:gd name="connsiteY6" fmla="*/ 6578439 h 6578439"/>
                <a:gd name="connsiteX7" fmla="*/ 4507252 w 5890490"/>
                <a:gd name="connsiteY7" fmla="*/ 6515968 h 6578439"/>
                <a:gd name="connsiteX8" fmla="*/ 4909330 w 5890490"/>
                <a:gd name="connsiteY8" fmla="*/ 6253453 h 6578439"/>
                <a:gd name="connsiteX9" fmla="*/ 5411374 w 5890490"/>
                <a:gd name="connsiteY9" fmla="*/ 5828544 h 6578439"/>
                <a:gd name="connsiteX10" fmla="*/ 5533570 w 5890490"/>
                <a:gd name="connsiteY10" fmla="*/ 5714534 h 6578439"/>
                <a:gd name="connsiteX11" fmla="*/ 5657425 w 5890490"/>
                <a:gd name="connsiteY11" fmla="*/ 5597650 h 6578439"/>
                <a:gd name="connsiteX12" fmla="*/ 3336813 w 5890490"/>
                <a:gd name="connsiteY12" fmla="*/ 499 h 6578439"/>
                <a:gd name="connsiteX13" fmla="*/ 3513674 w 5890490"/>
                <a:gd name="connsiteY13" fmla="*/ 1202 h 6578439"/>
                <a:gd name="connsiteX14" fmla="*/ 3602743 w 5890490"/>
                <a:gd name="connsiteY14" fmla="*/ 4827 h 6578439"/>
                <a:gd name="connsiteX15" fmla="*/ 3647213 w 5890490"/>
                <a:gd name="connsiteY15" fmla="*/ 6703 h 6578439"/>
                <a:gd name="connsiteX16" fmla="*/ 3691684 w 5890490"/>
                <a:gd name="connsiteY16" fmla="*/ 9453 h 6578439"/>
                <a:gd name="connsiteX17" fmla="*/ 3868927 w 5890490"/>
                <a:gd name="connsiteY17" fmla="*/ 27080 h 6578439"/>
                <a:gd name="connsiteX18" fmla="*/ 5200872 w 5890490"/>
                <a:gd name="connsiteY18" fmla="*/ 472240 h 6578439"/>
                <a:gd name="connsiteX19" fmla="*/ 5772711 w 5890490"/>
                <a:gd name="connsiteY19" fmla="*/ 866334 h 6578439"/>
                <a:gd name="connsiteX20" fmla="*/ 5890490 w 5890490"/>
                <a:gd name="connsiteY20" fmla="*/ 972426 h 6578439"/>
                <a:gd name="connsiteX21" fmla="*/ 5890490 w 5890490"/>
                <a:gd name="connsiteY21" fmla="*/ 1158576 h 6578439"/>
                <a:gd name="connsiteX22" fmla="*/ 5676045 w 5890490"/>
                <a:gd name="connsiteY22" fmla="*/ 986969 h 6578439"/>
                <a:gd name="connsiteX23" fmla="*/ 5103776 w 5890490"/>
                <a:gd name="connsiteY23" fmla="*/ 655879 h 6578439"/>
                <a:gd name="connsiteX24" fmla="*/ 4482465 w 5890490"/>
                <a:gd name="connsiteY24" fmla="*/ 440363 h 6578439"/>
                <a:gd name="connsiteX25" fmla="*/ 4402444 w 5890490"/>
                <a:gd name="connsiteY25" fmla="*/ 422111 h 6578439"/>
                <a:gd name="connsiteX26" fmla="*/ 4322423 w 5890490"/>
                <a:gd name="connsiteY26" fmla="*/ 404610 h 6578439"/>
                <a:gd name="connsiteX27" fmla="*/ 4241892 w 5890490"/>
                <a:gd name="connsiteY27" fmla="*/ 389858 h 6578439"/>
                <a:gd name="connsiteX28" fmla="*/ 4201627 w 5890490"/>
                <a:gd name="connsiteY28" fmla="*/ 382483 h 6578439"/>
                <a:gd name="connsiteX29" fmla="*/ 4161234 w 5890490"/>
                <a:gd name="connsiteY29" fmla="*/ 375857 h 6578439"/>
                <a:gd name="connsiteX30" fmla="*/ 3999280 w 5890490"/>
                <a:gd name="connsiteY30" fmla="*/ 353606 h 6578439"/>
                <a:gd name="connsiteX31" fmla="*/ 3836817 w 5890490"/>
                <a:gd name="connsiteY31" fmla="*/ 338480 h 6578439"/>
                <a:gd name="connsiteX32" fmla="*/ 3673972 w 5890490"/>
                <a:gd name="connsiteY32" fmla="*/ 330604 h 6578439"/>
                <a:gd name="connsiteX33" fmla="*/ 3511126 w 5890490"/>
                <a:gd name="connsiteY33" fmla="*/ 328978 h 6578439"/>
                <a:gd name="connsiteX34" fmla="*/ 3183142 w 5890490"/>
                <a:gd name="connsiteY34" fmla="*/ 342854 h 6578439"/>
                <a:gd name="connsiteX35" fmla="*/ 2541444 w 5890490"/>
                <a:gd name="connsiteY35" fmla="*/ 439988 h 6578439"/>
                <a:gd name="connsiteX36" fmla="*/ 1933895 w 5890490"/>
                <a:gd name="connsiteY36" fmla="*/ 650505 h 6578439"/>
                <a:gd name="connsiteX37" fmla="*/ 1378079 w 5890490"/>
                <a:gd name="connsiteY37" fmla="*/ 983905 h 6578439"/>
                <a:gd name="connsiteX38" fmla="*/ 1312967 w 5890490"/>
                <a:gd name="connsiteY38" fmla="*/ 1033660 h 6578439"/>
                <a:gd name="connsiteX39" fmla="*/ 1248364 w 5890490"/>
                <a:gd name="connsiteY39" fmla="*/ 1084413 h 6578439"/>
                <a:gd name="connsiteX40" fmla="*/ 1185163 w 5890490"/>
                <a:gd name="connsiteY40" fmla="*/ 1137168 h 6578439"/>
                <a:gd name="connsiteX41" fmla="*/ 1122852 w 5890490"/>
                <a:gd name="connsiteY41" fmla="*/ 1190922 h 6578439"/>
                <a:gd name="connsiteX42" fmla="*/ 892092 w 5890490"/>
                <a:gd name="connsiteY42" fmla="*/ 1421440 h 6578439"/>
                <a:gd name="connsiteX43" fmla="*/ 707202 w 5890490"/>
                <a:gd name="connsiteY43" fmla="*/ 1684212 h 6578439"/>
                <a:gd name="connsiteX44" fmla="*/ 670121 w 5890490"/>
                <a:gd name="connsiteY44" fmla="*/ 1756093 h 6578439"/>
                <a:gd name="connsiteX45" fmla="*/ 637630 w 5890490"/>
                <a:gd name="connsiteY45" fmla="*/ 1830724 h 6578439"/>
                <a:gd name="connsiteX46" fmla="*/ 607685 w 5890490"/>
                <a:gd name="connsiteY46" fmla="*/ 1907105 h 6578439"/>
                <a:gd name="connsiteX47" fmla="*/ 580034 w 5890490"/>
                <a:gd name="connsiteY47" fmla="*/ 1984986 h 6578439"/>
                <a:gd name="connsiteX48" fmla="*/ 481919 w 5890490"/>
                <a:gd name="connsiteY48" fmla="*/ 2304386 h 6578439"/>
                <a:gd name="connsiteX49" fmla="*/ 433881 w 5890490"/>
                <a:gd name="connsiteY49" fmla="*/ 2465399 h 6578439"/>
                <a:gd name="connsiteX50" fmla="*/ 384442 w 5890490"/>
                <a:gd name="connsiteY50" fmla="*/ 2626163 h 6578439"/>
                <a:gd name="connsiteX51" fmla="*/ 166039 w 5890490"/>
                <a:gd name="connsiteY51" fmla="*/ 3261338 h 6578439"/>
                <a:gd name="connsiteX52" fmla="*/ 56202 w 5890490"/>
                <a:gd name="connsiteY52" fmla="*/ 3910265 h 6578439"/>
                <a:gd name="connsiteX53" fmla="*/ 93664 w 5890490"/>
                <a:gd name="connsiteY53" fmla="*/ 4237292 h 6578439"/>
                <a:gd name="connsiteX54" fmla="*/ 111758 w 5890490"/>
                <a:gd name="connsiteY54" fmla="*/ 4317548 h 6578439"/>
                <a:gd name="connsiteX55" fmla="*/ 133038 w 5890490"/>
                <a:gd name="connsiteY55" fmla="*/ 4397054 h 6578439"/>
                <a:gd name="connsiteX56" fmla="*/ 157757 w 5890490"/>
                <a:gd name="connsiteY56" fmla="*/ 4475560 h 6578439"/>
                <a:gd name="connsiteX57" fmla="*/ 185153 w 5890490"/>
                <a:gd name="connsiteY57" fmla="*/ 4553066 h 6578439"/>
                <a:gd name="connsiteX58" fmla="*/ 493642 w 5890490"/>
                <a:gd name="connsiteY58" fmla="*/ 5132239 h 6578439"/>
                <a:gd name="connsiteX59" fmla="*/ 914391 w 5890490"/>
                <a:gd name="connsiteY59" fmla="*/ 5636528 h 6578439"/>
                <a:gd name="connsiteX60" fmla="*/ 1402034 w 5890490"/>
                <a:gd name="connsiteY60" fmla="*/ 6076188 h 6578439"/>
                <a:gd name="connsiteX61" fmla="*/ 1664397 w 5890490"/>
                <a:gd name="connsiteY61" fmla="*/ 6267079 h 6578439"/>
                <a:gd name="connsiteX62" fmla="*/ 1938992 w 5890490"/>
                <a:gd name="connsiteY62" fmla="*/ 6434343 h 6578439"/>
                <a:gd name="connsiteX63" fmla="*/ 2225931 w 5890490"/>
                <a:gd name="connsiteY63" fmla="*/ 6574322 h 6578439"/>
                <a:gd name="connsiteX64" fmla="*/ 2236328 w 5890490"/>
                <a:gd name="connsiteY64" fmla="*/ 6578439 h 6578439"/>
                <a:gd name="connsiteX65" fmla="*/ 1504665 w 5890490"/>
                <a:gd name="connsiteY65" fmla="*/ 6578439 h 6578439"/>
                <a:gd name="connsiteX66" fmla="*/ 1456827 w 5890490"/>
                <a:gd name="connsiteY66" fmla="*/ 6543476 h 6578439"/>
                <a:gd name="connsiteX67" fmla="*/ 1188475 w 5890490"/>
                <a:gd name="connsiteY67" fmla="*/ 6314083 h 6578439"/>
                <a:gd name="connsiteX68" fmla="*/ 721728 w 5890490"/>
                <a:gd name="connsiteY68" fmla="*/ 5798666 h 6578439"/>
                <a:gd name="connsiteX69" fmla="*/ 344175 w 5890490"/>
                <a:gd name="connsiteY69" fmla="*/ 5219495 h 6578439"/>
                <a:gd name="connsiteX70" fmla="*/ 87293 w 5890490"/>
                <a:gd name="connsiteY70" fmla="*/ 4583569 h 6578439"/>
                <a:gd name="connsiteX71" fmla="*/ 65886 w 5890490"/>
                <a:gd name="connsiteY71" fmla="*/ 4500813 h 6578439"/>
                <a:gd name="connsiteX72" fmla="*/ 47409 w 5890490"/>
                <a:gd name="connsiteY72" fmla="*/ 4417431 h 6578439"/>
                <a:gd name="connsiteX73" fmla="*/ 39000 w 5890490"/>
                <a:gd name="connsiteY73" fmla="*/ 4375677 h 6578439"/>
                <a:gd name="connsiteX74" fmla="*/ 31610 w 5890490"/>
                <a:gd name="connsiteY74" fmla="*/ 4333674 h 6578439"/>
                <a:gd name="connsiteX75" fmla="*/ 18868 w 5890490"/>
                <a:gd name="connsiteY75" fmla="*/ 4249417 h 6578439"/>
                <a:gd name="connsiteX76" fmla="*/ 646 w 5890490"/>
                <a:gd name="connsiteY76" fmla="*/ 3910265 h 6578439"/>
                <a:gd name="connsiteX77" fmla="*/ 130234 w 5890490"/>
                <a:gd name="connsiteY77" fmla="*/ 3248337 h 6578439"/>
                <a:gd name="connsiteX78" fmla="*/ 335383 w 5890490"/>
                <a:gd name="connsiteY78" fmla="*/ 2611911 h 6578439"/>
                <a:gd name="connsiteX79" fmla="*/ 487272 w 5890490"/>
                <a:gd name="connsiteY79" fmla="*/ 1958609 h 6578439"/>
                <a:gd name="connsiteX80" fmla="*/ 508550 w 5890490"/>
                <a:gd name="connsiteY80" fmla="*/ 1876227 h 6578439"/>
                <a:gd name="connsiteX81" fmla="*/ 531742 w 5890490"/>
                <a:gd name="connsiteY81" fmla="*/ 1793721 h 6578439"/>
                <a:gd name="connsiteX82" fmla="*/ 558245 w 5890490"/>
                <a:gd name="connsiteY82" fmla="*/ 1711465 h 6578439"/>
                <a:gd name="connsiteX83" fmla="*/ 590100 w 5890490"/>
                <a:gd name="connsiteY83" fmla="*/ 1630332 h 6578439"/>
                <a:gd name="connsiteX84" fmla="*/ 758680 w 5890490"/>
                <a:gd name="connsiteY84" fmla="*/ 1322433 h 6578439"/>
                <a:gd name="connsiteX85" fmla="*/ 976317 w 5890490"/>
                <a:gd name="connsiteY85" fmla="*/ 1049286 h 6578439"/>
                <a:gd name="connsiteX86" fmla="*/ 1035314 w 5890490"/>
                <a:gd name="connsiteY86" fmla="*/ 985406 h 6578439"/>
                <a:gd name="connsiteX87" fmla="*/ 1095329 w 5890490"/>
                <a:gd name="connsiteY87" fmla="*/ 922526 h 6578439"/>
                <a:gd name="connsiteX88" fmla="*/ 1157384 w 5890490"/>
                <a:gd name="connsiteY88" fmla="*/ 861271 h 6578439"/>
                <a:gd name="connsiteX89" fmla="*/ 1220841 w 5890490"/>
                <a:gd name="connsiteY89" fmla="*/ 801017 h 6578439"/>
                <a:gd name="connsiteX90" fmla="*/ 1286462 w 5890490"/>
                <a:gd name="connsiteY90" fmla="*/ 742886 h 6578439"/>
                <a:gd name="connsiteX91" fmla="*/ 1353233 w 5890490"/>
                <a:gd name="connsiteY91" fmla="*/ 685632 h 6578439"/>
                <a:gd name="connsiteX92" fmla="*/ 1369924 w 5890490"/>
                <a:gd name="connsiteY92" fmla="*/ 671256 h 6578439"/>
                <a:gd name="connsiteX93" fmla="*/ 1387380 w 5890490"/>
                <a:gd name="connsiteY93" fmla="*/ 657755 h 6578439"/>
                <a:gd name="connsiteX94" fmla="*/ 1422422 w 5890490"/>
                <a:gd name="connsiteY94" fmla="*/ 630877 h 6578439"/>
                <a:gd name="connsiteX95" fmla="*/ 1492759 w 5890490"/>
                <a:gd name="connsiteY95" fmla="*/ 577248 h 6578439"/>
                <a:gd name="connsiteX96" fmla="*/ 1528820 w 5890490"/>
                <a:gd name="connsiteY96" fmla="*/ 551496 h 6578439"/>
                <a:gd name="connsiteX97" fmla="*/ 1565390 w 5890490"/>
                <a:gd name="connsiteY97" fmla="*/ 526370 h 6578439"/>
                <a:gd name="connsiteX98" fmla="*/ 1639040 w 5890490"/>
                <a:gd name="connsiteY98" fmla="*/ 476490 h 6578439"/>
                <a:gd name="connsiteX99" fmla="*/ 1792075 w 5890490"/>
                <a:gd name="connsiteY99" fmla="*/ 384859 h 6578439"/>
                <a:gd name="connsiteX100" fmla="*/ 2455943 w 5890490"/>
                <a:gd name="connsiteY100" fmla="*/ 117836 h 6578439"/>
                <a:gd name="connsiteX101" fmla="*/ 3159952 w 5890490"/>
                <a:gd name="connsiteY101" fmla="*/ 7203 h 6578439"/>
                <a:gd name="connsiteX102" fmla="*/ 3336813 w 5890490"/>
                <a:gd name="connsiteY102" fmla="*/ 499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5890490" h="6578439">
                  <a:moveTo>
                    <a:pt x="5890490" y="5389037"/>
                  </a:moveTo>
                  <a:lnTo>
                    <a:pt x="5890490" y="5855587"/>
                  </a:lnTo>
                  <a:lnTo>
                    <a:pt x="5784593" y="5962054"/>
                  </a:lnTo>
                  <a:cubicBezTo>
                    <a:pt x="5744454" y="6002308"/>
                    <a:pt x="5704062" y="6042436"/>
                    <a:pt x="5663414" y="6082564"/>
                  </a:cubicBezTo>
                  <a:cubicBezTo>
                    <a:pt x="5500314" y="6242577"/>
                    <a:pt x="5330970" y="6400714"/>
                    <a:pt x="5147099" y="6547726"/>
                  </a:cubicBezTo>
                  <a:lnTo>
                    <a:pt x="5105015" y="6578439"/>
                  </a:lnTo>
                  <a:lnTo>
                    <a:pt x="4385601" y="6578439"/>
                  </a:lnTo>
                  <a:lnTo>
                    <a:pt x="4507252" y="6515968"/>
                  </a:lnTo>
                  <a:cubicBezTo>
                    <a:pt x="4645901" y="6439679"/>
                    <a:pt x="4779837" y="6350961"/>
                    <a:pt x="4909330" y="6253453"/>
                  </a:cubicBezTo>
                  <a:cubicBezTo>
                    <a:pt x="5082369" y="6123567"/>
                    <a:pt x="5248145" y="5979180"/>
                    <a:pt x="5411374" y="5828544"/>
                  </a:cubicBezTo>
                  <a:cubicBezTo>
                    <a:pt x="5452149" y="5790791"/>
                    <a:pt x="5492924" y="5752788"/>
                    <a:pt x="5533570" y="5714534"/>
                  </a:cubicBezTo>
                  <a:lnTo>
                    <a:pt x="5657425" y="5597650"/>
                  </a:lnTo>
                  <a:close/>
                  <a:moveTo>
                    <a:pt x="3336813" y="499"/>
                  </a:moveTo>
                  <a:cubicBezTo>
                    <a:pt x="3395682" y="-392"/>
                    <a:pt x="3454550" y="-48"/>
                    <a:pt x="3513674" y="1202"/>
                  </a:cubicBezTo>
                  <a:lnTo>
                    <a:pt x="3602743" y="4827"/>
                  </a:lnTo>
                  <a:lnTo>
                    <a:pt x="3647213" y="6703"/>
                  </a:lnTo>
                  <a:cubicBezTo>
                    <a:pt x="3661994" y="7327"/>
                    <a:pt x="3676903" y="7703"/>
                    <a:pt x="3691684" y="9453"/>
                  </a:cubicBezTo>
                  <a:lnTo>
                    <a:pt x="3868927" y="27080"/>
                  </a:lnTo>
                  <a:cubicBezTo>
                    <a:pt x="4340645" y="85584"/>
                    <a:pt x="4795160" y="243221"/>
                    <a:pt x="5200872" y="472240"/>
                  </a:cubicBezTo>
                  <a:cubicBezTo>
                    <a:pt x="5403855" y="587124"/>
                    <a:pt x="5594988" y="719447"/>
                    <a:pt x="5772711" y="866334"/>
                  </a:cubicBezTo>
                  <a:lnTo>
                    <a:pt x="5890490" y="972426"/>
                  </a:lnTo>
                  <a:lnTo>
                    <a:pt x="5890490" y="1158576"/>
                  </a:lnTo>
                  <a:lnTo>
                    <a:pt x="5676045" y="986969"/>
                  </a:lnTo>
                  <a:cubicBezTo>
                    <a:pt x="5496587" y="857740"/>
                    <a:pt x="5304275" y="746699"/>
                    <a:pt x="5103776" y="655879"/>
                  </a:cubicBezTo>
                  <a:cubicBezTo>
                    <a:pt x="4903214" y="564747"/>
                    <a:pt x="4695006" y="492492"/>
                    <a:pt x="4482465" y="440363"/>
                  </a:cubicBezTo>
                  <a:lnTo>
                    <a:pt x="4402444" y="422111"/>
                  </a:lnTo>
                  <a:cubicBezTo>
                    <a:pt x="4375813" y="416111"/>
                    <a:pt x="4349436" y="408859"/>
                    <a:pt x="4322423" y="404610"/>
                  </a:cubicBezTo>
                  <a:lnTo>
                    <a:pt x="4241892" y="389858"/>
                  </a:lnTo>
                  <a:lnTo>
                    <a:pt x="4201627" y="382483"/>
                  </a:lnTo>
                  <a:cubicBezTo>
                    <a:pt x="4188248" y="379983"/>
                    <a:pt x="4174869" y="377483"/>
                    <a:pt x="4161234" y="375857"/>
                  </a:cubicBezTo>
                  <a:cubicBezTo>
                    <a:pt x="4107208" y="368482"/>
                    <a:pt x="4053308" y="360482"/>
                    <a:pt x="3999280" y="353606"/>
                  </a:cubicBezTo>
                  <a:cubicBezTo>
                    <a:pt x="3944999" y="348855"/>
                    <a:pt x="3890844" y="343854"/>
                    <a:pt x="3836817" y="338480"/>
                  </a:cubicBezTo>
                  <a:lnTo>
                    <a:pt x="3673972" y="330604"/>
                  </a:lnTo>
                  <a:cubicBezTo>
                    <a:pt x="3619690" y="329104"/>
                    <a:pt x="3565281" y="329604"/>
                    <a:pt x="3511126" y="328978"/>
                  </a:cubicBezTo>
                  <a:cubicBezTo>
                    <a:pt x="3402054" y="330728"/>
                    <a:pt x="3291706" y="334604"/>
                    <a:pt x="3183142" y="342854"/>
                  </a:cubicBezTo>
                  <a:cubicBezTo>
                    <a:pt x="2965505" y="358855"/>
                    <a:pt x="2750670" y="389733"/>
                    <a:pt x="2541444" y="439988"/>
                  </a:cubicBezTo>
                  <a:cubicBezTo>
                    <a:pt x="2332216" y="490117"/>
                    <a:pt x="2128850" y="559997"/>
                    <a:pt x="1933895" y="650505"/>
                  </a:cubicBezTo>
                  <a:cubicBezTo>
                    <a:pt x="1738939" y="741261"/>
                    <a:pt x="1553540" y="854146"/>
                    <a:pt x="1378079" y="983905"/>
                  </a:cubicBezTo>
                  <a:lnTo>
                    <a:pt x="1312967" y="1033660"/>
                  </a:lnTo>
                  <a:cubicBezTo>
                    <a:pt x="1291178" y="1050286"/>
                    <a:pt x="1269006" y="1066412"/>
                    <a:pt x="1248364" y="1084413"/>
                  </a:cubicBezTo>
                  <a:lnTo>
                    <a:pt x="1185163" y="1137168"/>
                  </a:lnTo>
                  <a:cubicBezTo>
                    <a:pt x="1164138" y="1154794"/>
                    <a:pt x="1142603" y="1172046"/>
                    <a:pt x="1122852" y="1190922"/>
                  </a:cubicBezTo>
                  <a:cubicBezTo>
                    <a:pt x="1041557" y="1264303"/>
                    <a:pt x="961663" y="1339309"/>
                    <a:pt x="892092" y="1421440"/>
                  </a:cubicBezTo>
                  <a:cubicBezTo>
                    <a:pt x="819589" y="1501822"/>
                    <a:pt x="759827" y="1590329"/>
                    <a:pt x="707202" y="1684212"/>
                  </a:cubicBezTo>
                  <a:cubicBezTo>
                    <a:pt x="694715" y="1708089"/>
                    <a:pt x="682227" y="1731841"/>
                    <a:pt x="670121" y="1756093"/>
                  </a:cubicBezTo>
                  <a:lnTo>
                    <a:pt x="637630" y="1830724"/>
                  </a:lnTo>
                  <a:cubicBezTo>
                    <a:pt x="626161" y="1855350"/>
                    <a:pt x="617624" y="1881603"/>
                    <a:pt x="607685" y="1907105"/>
                  </a:cubicBezTo>
                  <a:cubicBezTo>
                    <a:pt x="598128" y="1932857"/>
                    <a:pt x="588317" y="1958483"/>
                    <a:pt x="580034" y="1984986"/>
                  </a:cubicBezTo>
                  <a:cubicBezTo>
                    <a:pt x="544611" y="2089620"/>
                    <a:pt x="513393" y="2197128"/>
                    <a:pt x="481919" y="2304386"/>
                  </a:cubicBezTo>
                  <a:lnTo>
                    <a:pt x="433881" y="2465399"/>
                  </a:lnTo>
                  <a:lnTo>
                    <a:pt x="384442" y="2626163"/>
                  </a:lnTo>
                  <a:cubicBezTo>
                    <a:pt x="317672" y="2839680"/>
                    <a:pt x="243129" y="3050946"/>
                    <a:pt x="166039" y="3261338"/>
                  </a:cubicBezTo>
                  <a:cubicBezTo>
                    <a:pt x="88822" y="3468979"/>
                    <a:pt x="50850" y="3690248"/>
                    <a:pt x="56202" y="3910265"/>
                  </a:cubicBezTo>
                  <a:cubicBezTo>
                    <a:pt x="58495" y="4020274"/>
                    <a:pt x="71493" y="4129783"/>
                    <a:pt x="93664" y="4237292"/>
                  </a:cubicBezTo>
                  <a:cubicBezTo>
                    <a:pt x="99143" y="4264168"/>
                    <a:pt x="104623" y="4291045"/>
                    <a:pt x="111758" y="4317548"/>
                  </a:cubicBezTo>
                  <a:cubicBezTo>
                    <a:pt x="118384" y="4344176"/>
                    <a:pt x="124627" y="4370802"/>
                    <a:pt x="133038" y="4397054"/>
                  </a:cubicBezTo>
                  <a:cubicBezTo>
                    <a:pt x="140810" y="4423307"/>
                    <a:pt x="148456" y="4449683"/>
                    <a:pt x="157757" y="4475560"/>
                  </a:cubicBezTo>
                  <a:cubicBezTo>
                    <a:pt x="166549" y="4501562"/>
                    <a:pt x="175087" y="4527564"/>
                    <a:pt x="185153" y="4553066"/>
                  </a:cubicBezTo>
                  <a:cubicBezTo>
                    <a:pt x="262371" y="4758458"/>
                    <a:pt x="368895" y="4951974"/>
                    <a:pt x="493642" y="5132239"/>
                  </a:cubicBezTo>
                  <a:cubicBezTo>
                    <a:pt x="618389" y="5312627"/>
                    <a:pt x="760846" y="5480391"/>
                    <a:pt x="914391" y="5636528"/>
                  </a:cubicBezTo>
                  <a:cubicBezTo>
                    <a:pt x="1069081" y="5793166"/>
                    <a:pt x="1231544" y="5941677"/>
                    <a:pt x="1402034" y="6076188"/>
                  </a:cubicBezTo>
                  <a:cubicBezTo>
                    <a:pt x="1487535" y="6143320"/>
                    <a:pt x="1574565" y="6207574"/>
                    <a:pt x="1664397" y="6267079"/>
                  </a:cubicBezTo>
                  <a:cubicBezTo>
                    <a:pt x="1753592" y="6327459"/>
                    <a:pt x="1845336" y="6383088"/>
                    <a:pt x="1938992" y="6434343"/>
                  </a:cubicBezTo>
                  <a:cubicBezTo>
                    <a:pt x="2032647" y="6485659"/>
                    <a:pt x="2128309" y="6532600"/>
                    <a:pt x="2225931" y="6574322"/>
                  </a:cubicBezTo>
                  <a:lnTo>
                    <a:pt x="2236328" y="6578439"/>
                  </a:lnTo>
                  <a:lnTo>
                    <a:pt x="1504665" y="6578439"/>
                  </a:lnTo>
                  <a:lnTo>
                    <a:pt x="1456827" y="6543476"/>
                  </a:lnTo>
                  <a:cubicBezTo>
                    <a:pt x="1363554" y="6470595"/>
                    <a:pt x="1273848" y="6394340"/>
                    <a:pt x="1188475" y="6314083"/>
                  </a:cubicBezTo>
                  <a:cubicBezTo>
                    <a:pt x="1017856" y="6153445"/>
                    <a:pt x="863803" y="5979931"/>
                    <a:pt x="721728" y="5798666"/>
                  </a:cubicBezTo>
                  <a:cubicBezTo>
                    <a:pt x="579397" y="5616027"/>
                    <a:pt x="452103" y="5422511"/>
                    <a:pt x="344175" y="5219495"/>
                  </a:cubicBezTo>
                  <a:cubicBezTo>
                    <a:pt x="236505" y="5016354"/>
                    <a:pt x="147946" y="4803586"/>
                    <a:pt x="87293" y="4583569"/>
                  </a:cubicBezTo>
                  <a:cubicBezTo>
                    <a:pt x="79138" y="4556193"/>
                    <a:pt x="72639" y="4528440"/>
                    <a:pt x="65886" y="4500813"/>
                  </a:cubicBezTo>
                  <a:cubicBezTo>
                    <a:pt x="58751" y="4473311"/>
                    <a:pt x="53144" y="4445308"/>
                    <a:pt x="47409" y="4417431"/>
                  </a:cubicBezTo>
                  <a:cubicBezTo>
                    <a:pt x="44733" y="4403430"/>
                    <a:pt x="41294" y="4389679"/>
                    <a:pt x="39000" y="4375677"/>
                  </a:cubicBezTo>
                  <a:lnTo>
                    <a:pt x="31610" y="4333674"/>
                  </a:lnTo>
                  <a:cubicBezTo>
                    <a:pt x="26258" y="4305797"/>
                    <a:pt x="22563" y="4277544"/>
                    <a:pt x="18868" y="4249417"/>
                  </a:cubicBezTo>
                  <a:cubicBezTo>
                    <a:pt x="4214" y="4136784"/>
                    <a:pt x="-2158" y="4023275"/>
                    <a:pt x="646" y="3910265"/>
                  </a:cubicBezTo>
                  <a:cubicBezTo>
                    <a:pt x="5997" y="3683872"/>
                    <a:pt x="50596" y="3459605"/>
                    <a:pt x="130234" y="3248337"/>
                  </a:cubicBezTo>
                  <a:cubicBezTo>
                    <a:pt x="207961" y="3039196"/>
                    <a:pt x="278044" y="2827179"/>
                    <a:pt x="335383" y="2611911"/>
                  </a:cubicBezTo>
                  <a:cubicBezTo>
                    <a:pt x="393743" y="2396644"/>
                    <a:pt x="435792" y="2178627"/>
                    <a:pt x="487272" y="1958609"/>
                  </a:cubicBezTo>
                  <a:cubicBezTo>
                    <a:pt x="493259" y="1931107"/>
                    <a:pt x="501287" y="1903730"/>
                    <a:pt x="508550" y="1876227"/>
                  </a:cubicBezTo>
                  <a:cubicBezTo>
                    <a:pt x="516195" y="1848725"/>
                    <a:pt x="522312" y="1820972"/>
                    <a:pt x="531742" y="1793721"/>
                  </a:cubicBezTo>
                  <a:lnTo>
                    <a:pt x="558245" y="1711465"/>
                  </a:lnTo>
                  <a:cubicBezTo>
                    <a:pt x="568439" y="1684337"/>
                    <a:pt x="579652" y="1657459"/>
                    <a:pt x="590100" y="1630332"/>
                  </a:cubicBezTo>
                  <a:cubicBezTo>
                    <a:pt x="635080" y="1523075"/>
                    <a:pt x="690637" y="1417566"/>
                    <a:pt x="758680" y="1322433"/>
                  </a:cubicBezTo>
                  <a:cubicBezTo>
                    <a:pt x="824430" y="1225051"/>
                    <a:pt x="899610" y="1136168"/>
                    <a:pt x="976317" y="1049286"/>
                  </a:cubicBezTo>
                  <a:cubicBezTo>
                    <a:pt x="995049" y="1027035"/>
                    <a:pt x="1015436" y="1006533"/>
                    <a:pt x="1035314" y="985406"/>
                  </a:cubicBezTo>
                  <a:lnTo>
                    <a:pt x="1095329" y="922526"/>
                  </a:lnTo>
                  <a:cubicBezTo>
                    <a:pt x="1114953" y="901149"/>
                    <a:pt x="1136359" y="881397"/>
                    <a:pt x="1157384" y="861271"/>
                  </a:cubicBezTo>
                  <a:lnTo>
                    <a:pt x="1220841" y="801017"/>
                  </a:lnTo>
                  <a:cubicBezTo>
                    <a:pt x="1241610" y="780514"/>
                    <a:pt x="1264418" y="762014"/>
                    <a:pt x="1286462" y="742886"/>
                  </a:cubicBezTo>
                  <a:lnTo>
                    <a:pt x="1353233" y="685632"/>
                  </a:lnTo>
                  <a:lnTo>
                    <a:pt x="1369924" y="671256"/>
                  </a:lnTo>
                  <a:cubicBezTo>
                    <a:pt x="1375658" y="666631"/>
                    <a:pt x="1381520" y="662255"/>
                    <a:pt x="1387380" y="657755"/>
                  </a:cubicBezTo>
                  <a:lnTo>
                    <a:pt x="1422422" y="630877"/>
                  </a:lnTo>
                  <a:lnTo>
                    <a:pt x="1492759" y="577248"/>
                  </a:lnTo>
                  <a:cubicBezTo>
                    <a:pt x="1504355" y="567997"/>
                    <a:pt x="1516714" y="559997"/>
                    <a:pt x="1528820" y="551496"/>
                  </a:cubicBezTo>
                  <a:lnTo>
                    <a:pt x="1565390" y="526370"/>
                  </a:lnTo>
                  <a:lnTo>
                    <a:pt x="1639040" y="476490"/>
                  </a:lnTo>
                  <a:cubicBezTo>
                    <a:pt x="1689754" y="445613"/>
                    <a:pt x="1740723" y="414986"/>
                    <a:pt x="1792075" y="384859"/>
                  </a:cubicBezTo>
                  <a:cubicBezTo>
                    <a:pt x="2000282" y="268724"/>
                    <a:pt x="2224927" y="179467"/>
                    <a:pt x="2455943" y="117836"/>
                  </a:cubicBezTo>
                  <a:cubicBezTo>
                    <a:pt x="2687088" y="55957"/>
                    <a:pt x="2923964" y="21204"/>
                    <a:pt x="3159952" y="7203"/>
                  </a:cubicBezTo>
                  <a:cubicBezTo>
                    <a:pt x="3219076" y="3515"/>
                    <a:pt x="3277945" y="1389"/>
                    <a:pt x="3336813" y="49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12571480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24d292ad-1d7b-47bb-988d-0421f47b48dd">
      <Terms xmlns="http://schemas.microsoft.com/office/infopath/2007/PartnerControls"/>
    </lcf76f155ced4ddcb4097134ff3c332f>
    <TaxCatchAll xmlns="66dc577f-7463-49c1-b6b4-ba31d4c27bbb" xsi:nil="true"/>
    <_ip_UnifiedCompliancePolicyUIAction xmlns="http://schemas.microsoft.com/sharepoint/v3" xsi:nil="true"/>
    <_ip_UnifiedCompliancePolicyProperties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66326E1111D89438A3085FDE9A5FD0F" ma:contentTypeVersion="19" ma:contentTypeDescription="Create a new document." ma:contentTypeScope="" ma:versionID="0029d1c8254a05e557db423190cb9274">
  <xsd:schema xmlns:xsd="http://www.w3.org/2001/XMLSchema" xmlns:xs="http://www.w3.org/2001/XMLSchema" xmlns:p="http://schemas.microsoft.com/office/2006/metadata/properties" xmlns:ns1="http://schemas.microsoft.com/sharepoint/v3" xmlns:ns2="24d292ad-1d7b-47bb-988d-0421f47b48dd" xmlns:ns3="66dc577f-7463-49c1-b6b4-ba31d4c27bbb" targetNamespace="http://schemas.microsoft.com/office/2006/metadata/properties" ma:root="true" ma:fieldsID="9a1a1b6e1d7986f45178bd551042afa9" ns1:_="" ns2:_="" ns3:_="">
    <xsd:import namespace="http://schemas.microsoft.com/sharepoint/v3"/>
    <xsd:import namespace="24d292ad-1d7b-47bb-988d-0421f47b48dd"/>
    <xsd:import namespace="66dc577f-7463-49c1-b6b4-ba31d4c27bbb"/>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2:MediaServiceAutoKeyPoints" minOccurs="0"/>
                <xsd:element ref="ns2:MediaServiceKeyPoints" minOccurs="0"/>
                <xsd:element ref="ns2:MediaServiceGenerationTime" minOccurs="0"/>
                <xsd:element ref="ns2:MediaServiceEventHashCode" minOccurs="0"/>
                <xsd:element ref="ns1:_ip_UnifiedCompliancePolicyProperties" minOccurs="0"/>
                <xsd:element ref="ns1:_ip_UnifiedCompliancePolicyUIActio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8" nillable="true" ma:displayName="Unified Compliance Policy Properties" ma:hidden="true" ma:internalName="_ip_UnifiedCompliancePolicyProperties">
      <xsd:simpleType>
        <xsd:restriction base="dms:Note"/>
      </xsd:simpleType>
    </xsd:element>
    <xsd:element name="_ip_UnifiedCompliancePolicyUIAction" ma:index="19"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4d292ad-1d7b-47bb-988d-0421f47b48d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22"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47ed7110-f592-4c9a-8fba-958c55cbc31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6"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6dc577f-7463-49c1-b6b4-ba31d4c27bbb" elementFormDefault="qualified">
    <xsd:import namespace="http://schemas.microsoft.com/office/2006/documentManagement/types"/>
    <xsd:import namespace="http://schemas.microsoft.com/office/infopath/2007/PartnerControls"/>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e6362ba2-87ba-4762-9774-42b2a5749c05}" ma:internalName="TaxCatchAll" ma:showField="CatchAllData" ma:web="66dc577f-7463-49c1-b6b4-ba31d4c27bb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5E1E697-1D87-416B-BCB7-2A2EA29B3ECE}">
  <ds:schemaRefs>
    <ds:schemaRef ds:uri="http://schemas.microsoft.com/office/2006/metadata/properties"/>
    <ds:schemaRef ds:uri="http://schemas.microsoft.com/office/infopath/2007/PartnerControls"/>
    <ds:schemaRef ds:uri="96543567-9a98-4c55-8e57-4a39cdb99ce4"/>
    <ds:schemaRef ds:uri="d202d31c-686c-4115-a7b9-5cc891ed602b"/>
  </ds:schemaRefs>
</ds:datastoreItem>
</file>

<file path=customXml/itemProps2.xml><?xml version="1.0" encoding="utf-8"?>
<ds:datastoreItem xmlns:ds="http://schemas.openxmlformats.org/officeDocument/2006/customXml" ds:itemID="{1FFF0749-6B17-4EE1-B3CA-163485DDA112}">
  <ds:schemaRefs>
    <ds:schemaRef ds:uri="http://schemas.microsoft.com/sharepoint/v3/contenttype/forms"/>
  </ds:schemaRefs>
</ds:datastoreItem>
</file>

<file path=customXml/itemProps3.xml><?xml version="1.0" encoding="utf-8"?>
<ds:datastoreItem xmlns:ds="http://schemas.openxmlformats.org/officeDocument/2006/customXml" ds:itemID="{912286FD-0147-42E3-901F-046D32E7F9A1}"/>
</file>

<file path=docProps/app.xml><?xml version="1.0" encoding="utf-8"?>
<Properties xmlns="http://schemas.openxmlformats.org/officeDocument/2006/extended-properties" xmlns:vt="http://schemas.openxmlformats.org/officeDocument/2006/docPropsVTypes">
  <Template>office theme</Template>
  <TotalTime>0</TotalTime>
  <Words>425</Words>
  <Application>Microsoft Office PowerPoint</Application>
  <PresentationFormat>Widescreen</PresentationFormat>
  <Paragraphs>61</Paragraphs>
  <Slides>7</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7</vt:i4>
      </vt:variant>
    </vt:vector>
  </HeadingPairs>
  <TitlesOfParts>
    <vt:vector size="14" baseType="lpstr">
      <vt:lpstr>Arial</vt:lpstr>
      <vt:lpstr>Arial,Sans-Serif</vt:lpstr>
      <vt:lpstr>Calibri</vt:lpstr>
      <vt:lpstr>Calibri Light</vt:lpstr>
      <vt:lpstr>Cy Grotesk Key Demi</vt:lpstr>
      <vt:lpstr>office theme</vt:lpstr>
      <vt:lpstr>Office Theme</vt:lpstr>
      <vt:lpstr>PowerPoint Presentation</vt:lpstr>
      <vt:lpstr>Programme Overview </vt:lpstr>
      <vt:lpstr>Phases</vt:lpstr>
      <vt:lpstr>Local Area Panels </vt:lpstr>
      <vt:lpstr>Local Area Panels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Phayza Fudlalla</dc:creator>
  <cp:lastModifiedBy>Phayza Fudlalla</cp:lastModifiedBy>
  <cp:revision>626</cp:revision>
  <dcterms:created xsi:type="dcterms:W3CDTF">2023-10-16T16:12:16Z</dcterms:created>
  <dcterms:modified xsi:type="dcterms:W3CDTF">2023-12-12T15:58:08Z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0x010100A0F1F4E44704784685891EB196F4CD2F</vt:lpwstr>
  </property>
  <property fmtid="{D5CDD505-2E9C-101B-9397-08002B2CF9AE}" pid="3" name="MediaServiceImageTags">
    <vt:lpwstr/>
  </property>
</Properties>
</file>