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8" r:id="rId5"/>
    <p:sldId id="941" r:id="rId6"/>
    <p:sldId id="894" r:id="rId7"/>
    <p:sldId id="945" r:id="rId8"/>
    <p:sldId id="946" r:id="rId9"/>
    <p:sldId id="948" r:id="rId10"/>
    <p:sldId id="949" r:id="rId11"/>
    <p:sldId id="94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958E8-D2F9-976D-E29B-2D9FCE479409}" v="22" dt="2024-06-11T12:53:09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85546-7C7C-4B3E-ABEB-2669F1A65FB2}" type="doc">
      <dgm:prSet loTypeId="urn:microsoft.com/office/officeart/2017/3/layout/DropPinTimeline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DCEA5FC-4640-45AF-B712-7A4FD94AEF0D}">
      <dgm:prSet phldrT="[Text]"/>
      <dgm:spPr/>
      <dgm:t>
        <a:bodyPr/>
        <a:lstStyle/>
        <a:p>
          <a:pPr>
            <a:defRPr b="1"/>
          </a:pPr>
          <a:r>
            <a:rPr lang="en-US">
              <a:latin typeface="Calibri"/>
              <a:cs typeface="Calibri"/>
            </a:rPr>
            <a:t>2020</a:t>
          </a:r>
        </a:p>
      </dgm:t>
    </dgm:pt>
    <dgm:pt modelId="{929A5FD9-0612-4B79-9B59-C3C36D34A069}" type="parTrans" cxnId="{DBD99269-D7F7-4B47-B17B-A5AE402751D9}">
      <dgm:prSet/>
      <dgm:spPr/>
      <dgm:t>
        <a:bodyPr/>
        <a:lstStyle/>
        <a:p>
          <a:endParaRPr lang="en-US"/>
        </a:p>
      </dgm:t>
    </dgm:pt>
    <dgm:pt modelId="{0A99745B-BB5C-49B3-A782-8DB57641F6C9}" type="sibTrans" cxnId="{DBD99269-D7F7-4B47-B17B-A5AE402751D9}">
      <dgm:prSet/>
      <dgm:spPr/>
      <dgm:t>
        <a:bodyPr/>
        <a:lstStyle/>
        <a:p>
          <a:endParaRPr lang="en-US"/>
        </a:p>
      </dgm:t>
    </dgm:pt>
    <dgm:pt modelId="{98DF747B-30AD-4663-A33B-85DD89F3E223}">
      <dgm:prSet custT="1"/>
      <dgm:spPr/>
      <dgm:t>
        <a:bodyPr/>
        <a:lstStyle/>
        <a:p>
          <a:r>
            <a:rPr lang="en-US" sz="1200" b="0">
              <a:latin typeface="Calibri"/>
              <a:cs typeface="Calibri"/>
            </a:rPr>
            <a:t>Suicide Safer Communities Training Offer was put out to tender and reviewed after feedback highlighted that diversity was not reflective in training. Modification was required.</a:t>
          </a:r>
        </a:p>
      </dgm:t>
    </dgm:pt>
    <dgm:pt modelId="{5EF6C868-EEDB-4D57-A117-C81351AB6DA7}" type="parTrans" cxnId="{0117D857-3AD6-494C-9985-7B60B62E88E2}">
      <dgm:prSet/>
      <dgm:spPr/>
      <dgm:t>
        <a:bodyPr/>
        <a:lstStyle/>
        <a:p>
          <a:endParaRPr lang="en-GB"/>
        </a:p>
      </dgm:t>
    </dgm:pt>
    <dgm:pt modelId="{12040940-6AB3-4974-B000-839CDFBD7CFB}" type="sibTrans" cxnId="{0117D857-3AD6-494C-9985-7B60B62E88E2}">
      <dgm:prSet/>
      <dgm:spPr/>
      <dgm:t>
        <a:bodyPr/>
        <a:lstStyle/>
        <a:p>
          <a:endParaRPr lang="en-GB"/>
        </a:p>
      </dgm:t>
    </dgm:pt>
    <dgm:pt modelId="{429E7878-D18A-42B8-9598-0F4CAE714677}">
      <dgm:prSet/>
      <dgm:spPr/>
      <dgm:t>
        <a:bodyPr/>
        <a:lstStyle/>
        <a:p>
          <a:pPr>
            <a:defRPr b="1"/>
          </a:pPr>
          <a:r>
            <a:rPr lang="en-US">
              <a:latin typeface="Calibri"/>
              <a:cs typeface="Calibri"/>
            </a:rPr>
            <a:t>2021</a:t>
          </a:r>
        </a:p>
      </dgm:t>
    </dgm:pt>
    <dgm:pt modelId="{3D46E7DD-7643-4BB8-BA39-7D7455B5020A}" type="parTrans" cxnId="{0ACBAD58-19FA-42C1-972D-B1E4C975D3B5}">
      <dgm:prSet/>
      <dgm:spPr/>
      <dgm:t>
        <a:bodyPr/>
        <a:lstStyle/>
        <a:p>
          <a:endParaRPr lang="en-GB"/>
        </a:p>
      </dgm:t>
    </dgm:pt>
    <dgm:pt modelId="{B57D9BB4-7227-4C82-B472-350AD216EF9B}" type="sibTrans" cxnId="{0ACBAD58-19FA-42C1-972D-B1E4C975D3B5}">
      <dgm:prSet/>
      <dgm:spPr/>
      <dgm:t>
        <a:bodyPr/>
        <a:lstStyle/>
        <a:p>
          <a:endParaRPr lang="en-GB"/>
        </a:p>
      </dgm:t>
    </dgm:pt>
    <dgm:pt modelId="{90F4DAF0-9420-4BFD-84EF-320DA18319F3}">
      <dgm:prSet custT="1"/>
      <dgm:spPr/>
      <dgm:t>
        <a:bodyPr/>
        <a:lstStyle/>
        <a:p>
          <a:r>
            <a:rPr lang="en-US" sz="1300" b="0">
              <a:latin typeface="Calibri"/>
              <a:cs typeface="Calibri"/>
            </a:rPr>
            <a:t>Action plan developed to review the offer to reflect RBKC and WCC diverse seldom heard communities.</a:t>
          </a:r>
        </a:p>
      </dgm:t>
    </dgm:pt>
    <dgm:pt modelId="{77260958-79B6-4F66-945F-3AC094CF3C12}" type="parTrans" cxnId="{56ED3204-0CF2-4748-B5B7-62B3CC15E482}">
      <dgm:prSet/>
      <dgm:spPr/>
      <dgm:t>
        <a:bodyPr/>
        <a:lstStyle/>
        <a:p>
          <a:endParaRPr lang="en-GB"/>
        </a:p>
      </dgm:t>
    </dgm:pt>
    <dgm:pt modelId="{16788FC7-CA66-4F4D-A1EE-5BBBC4A22E6D}" type="sibTrans" cxnId="{56ED3204-0CF2-4748-B5B7-62B3CC15E482}">
      <dgm:prSet/>
      <dgm:spPr/>
      <dgm:t>
        <a:bodyPr/>
        <a:lstStyle/>
        <a:p>
          <a:endParaRPr lang="en-GB"/>
        </a:p>
      </dgm:t>
    </dgm:pt>
    <dgm:pt modelId="{E78953EE-B2B4-4EEE-B27F-8BAFCA81E1B2}">
      <dgm:prSet/>
      <dgm:spPr/>
      <dgm:t>
        <a:bodyPr/>
        <a:lstStyle/>
        <a:p>
          <a:pPr>
            <a:defRPr b="1"/>
          </a:pPr>
          <a:r>
            <a:rPr lang="en-GB">
              <a:latin typeface="Calibri"/>
              <a:cs typeface="Calibri"/>
            </a:rPr>
            <a:t>Sept 2022</a:t>
          </a:r>
          <a:endParaRPr lang="en-US">
            <a:latin typeface="Calibri"/>
            <a:cs typeface="Calibri"/>
          </a:endParaRPr>
        </a:p>
      </dgm:t>
    </dgm:pt>
    <dgm:pt modelId="{F1F4B65A-123C-4738-A7DF-64F6F8A9363D}" type="parTrans" cxnId="{693A2669-19D0-4DF3-8CAC-E67C65B734B3}">
      <dgm:prSet/>
      <dgm:spPr/>
      <dgm:t>
        <a:bodyPr/>
        <a:lstStyle/>
        <a:p>
          <a:endParaRPr lang="en-GB"/>
        </a:p>
      </dgm:t>
    </dgm:pt>
    <dgm:pt modelId="{20CBCDC2-B57B-4EA3-9E0C-8D604C543FF8}" type="sibTrans" cxnId="{693A2669-19D0-4DF3-8CAC-E67C65B734B3}">
      <dgm:prSet/>
      <dgm:spPr/>
      <dgm:t>
        <a:bodyPr/>
        <a:lstStyle/>
        <a:p>
          <a:endParaRPr lang="en-GB"/>
        </a:p>
      </dgm:t>
    </dgm:pt>
    <dgm:pt modelId="{F0D2C940-0FD4-4E3C-A440-F2EF18FFCC33}">
      <dgm:prSet custT="1"/>
      <dgm:spPr/>
      <dgm:t>
        <a:bodyPr/>
        <a:lstStyle/>
        <a:p>
          <a:r>
            <a:rPr lang="en-GB" sz="1300" b="0">
              <a:latin typeface="Calibri"/>
              <a:cs typeface="Calibri"/>
            </a:rPr>
            <a:t>Suicide Awareness Training delivered to gather feedback from community groups, frontline services and voluntary sector.</a:t>
          </a:r>
          <a:endParaRPr lang="en-US" sz="1300" b="0">
            <a:latin typeface="Calibri"/>
            <a:cs typeface="Calibri"/>
          </a:endParaRPr>
        </a:p>
      </dgm:t>
    </dgm:pt>
    <dgm:pt modelId="{5ED460BF-65AC-4DCC-A43B-AFE4F597AB2D}" type="parTrans" cxnId="{C5687391-F50F-458B-BFDE-43093EE52219}">
      <dgm:prSet/>
      <dgm:spPr/>
      <dgm:t>
        <a:bodyPr/>
        <a:lstStyle/>
        <a:p>
          <a:endParaRPr lang="en-GB"/>
        </a:p>
      </dgm:t>
    </dgm:pt>
    <dgm:pt modelId="{BAEBF57A-0457-4505-9E4E-9E646069E54B}" type="sibTrans" cxnId="{C5687391-F50F-458B-BFDE-43093EE52219}">
      <dgm:prSet/>
      <dgm:spPr/>
      <dgm:t>
        <a:bodyPr/>
        <a:lstStyle/>
        <a:p>
          <a:endParaRPr lang="en-GB"/>
        </a:p>
      </dgm:t>
    </dgm:pt>
    <dgm:pt modelId="{4031E185-EE92-4A60-B112-FFEECC125793}">
      <dgm:prSet/>
      <dgm:spPr/>
      <dgm:t>
        <a:bodyPr/>
        <a:lstStyle/>
        <a:p>
          <a:pPr>
            <a:defRPr b="1"/>
          </a:pPr>
          <a:r>
            <a:rPr lang="en-GB">
              <a:latin typeface="Calibri"/>
              <a:cs typeface="Calibri"/>
            </a:rPr>
            <a:t>Nov 2022</a:t>
          </a:r>
        </a:p>
      </dgm:t>
    </dgm:pt>
    <dgm:pt modelId="{E6629BB2-5503-452A-9F19-5AC3B4A1DC2D}" type="parTrans" cxnId="{6A17C068-5BFF-4675-B222-DFFFF4A7A908}">
      <dgm:prSet/>
      <dgm:spPr/>
      <dgm:t>
        <a:bodyPr/>
        <a:lstStyle/>
        <a:p>
          <a:endParaRPr lang="en-GB"/>
        </a:p>
      </dgm:t>
    </dgm:pt>
    <dgm:pt modelId="{9288BB94-6C24-47BC-8D3E-D852DE1E312D}" type="sibTrans" cxnId="{6A17C068-5BFF-4675-B222-DFFFF4A7A908}">
      <dgm:prSet/>
      <dgm:spPr/>
      <dgm:t>
        <a:bodyPr/>
        <a:lstStyle/>
        <a:p>
          <a:endParaRPr lang="en-GB"/>
        </a:p>
      </dgm:t>
    </dgm:pt>
    <dgm:pt modelId="{D9B1B0EE-64A6-4BFE-9165-F6345FDA0498}">
      <dgm:prSet custT="1"/>
      <dgm:spPr/>
      <dgm:t>
        <a:bodyPr/>
        <a:lstStyle/>
        <a:p>
          <a:pPr rtl="0"/>
          <a:r>
            <a:rPr lang="en-GB" sz="1200" b="0">
              <a:latin typeface="Calibri"/>
              <a:cs typeface="Calibri"/>
            </a:rPr>
            <a:t>Engaged with Seldom Heard communities, charities and frontline services to explore how the suicide awareness training could be enhanced to consider the diverse communities in RBKC and WCC.</a:t>
          </a:r>
        </a:p>
      </dgm:t>
    </dgm:pt>
    <dgm:pt modelId="{C82D78D3-F029-43BB-B6EC-ECE577891B4A}" type="parTrans" cxnId="{0A49A955-EB9B-445F-B039-AAE301274097}">
      <dgm:prSet/>
      <dgm:spPr/>
      <dgm:t>
        <a:bodyPr/>
        <a:lstStyle/>
        <a:p>
          <a:endParaRPr lang="en-GB"/>
        </a:p>
      </dgm:t>
    </dgm:pt>
    <dgm:pt modelId="{A9089E0B-2AEF-4F37-B87B-9852BB417F43}" type="sibTrans" cxnId="{0A49A955-EB9B-445F-B039-AAE301274097}">
      <dgm:prSet/>
      <dgm:spPr/>
      <dgm:t>
        <a:bodyPr/>
        <a:lstStyle/>
        <a:p>
          <a:endParaRPr lang="en-GB"/>
        </a:p>
      </dgm:t>
    </dgm:pt>
    <dgm:pt modelId="{BE389DEF-C381-490C-8FDF-E70DD82CEF88}">
      <dgm:prSet/>
      <dgm:spPr/>
      <dgm:t>
        <a:bodyPr/>
        <a:lstStyle/>
        <a:p>
          <a:pPr>
            <a:defRPr b="1"/>
          </a:pPr>
          <a:r>
            <a:rPr lang="en-US">
              <a:latin typeface="Calibri"/>
              <a:cs typeface="Calibri"/>
            </a:rPr>
            <a:t>Jan 2023</a:t>
          </a:r>
        </a:p>
      </dgm:t>
    </dgm:pt>
    <dgm:pt modelId="{A344B944-C032-4461-A010-C18E51CD637C}" type="parTrans" cxnId="{714D38F9-0F04-46C7-98BE-480D412A9758}">
      <dgm:prSet/>
      <dgm:spPr/>
      <dgm:t>
        <a:bodyPr/>
        <a:lstStyle/>
        <a:p>
          <a:endParaRPr lang="en-GB"/>
        </a:p>
      </dgm:t>
    </dgm:pt>
    <dgm:pt modelId="{6E353C95-F69D-41C9-A8B3-AF6AAE8DBFF6}" type="sibTrans" cxnId="{714D38F9-0F04-46C7-98BE-480D412A9758}">
      <dgm:prSet/>
      <dgm:spPr/>
      <dgm:t>
        <a:bodyPr/>
        <a:lstStyle/>
        <a:p>
          <a:endParaRPr lang="en-GB"/>
        </a:p>
      </dgm:t>
    </dgm:pt>
    <dgm:pt modelId="{F0EBBC19-E880-4774-A170-04C326828076}">
      <dgm:prSet custT="1"/>
      <dgm:spPr/>
      <dgm:t>
        <a:bodyPr/>
        <a:lstStyle/>
        <a:p>
          <a:pPr rtl="0"/>
          <a:r>
            <a:rPr lang="en-US" sz="1300" b="0">
              <a:latin typeface="Calibri"/>
              <a:cs typeface="Calibri"/>
            </a:rPr>
            <a:t>Jan 2023 Reviewed training offer in result of feedback and reviewed the enhanced training offer back to the market.</a:t>
          </a:r>
        </a:p>
      </dgm:t>
    </dgm:pt>
    <dgm:pt modelId="{ED873082-03FA-4063-BA65-3DF6198A5A39}" type="parTrans" cxnId="{CE7B24A4-DC7F-46B9-87E1-6BC7E2BA52C4}">
      <dgm:prSet/>
      <dgm:spPr/>
      <dgm:t>
        <a:bodyPr/>
        <a:lstStyle/>
        <a:p>
          <a:endParaRPr lang="en-GB"/>
        </a:p>
      </dgm:t>
    </dgm:pt>
    <dgm:pt modelId="{B0313987-7B14-4AAD-8D7A-8EB6D768917D}" type="sibTrans" cxnId="{CE7B24A4-DC7F-46B9-87E1-6BC7E2BA52C4}">
      <dgm:prSet/>
      <dgm:spPr/>
      <dgm:t>
        <a:bodyPr/>
        <a:lstStyle/>
        <a:p>
          <a:endParaRPr lang="en-GB"/>
        </a:p>
      </dgm:t>
    </dgm:pt>
    <dgm:pt modelId="{64C08C3D-66F7-4A98-8EAE-2B635382B6AB}">
      <dgm:prSet/>
      <dgm:spPr/>
      <dgm:t>
        <a:bodyPr/>
        <a:lstStyle/>
        <a:p>
          <a:pPr>
            <a:defRPr b="1"/>
          </a:pPr>
          <a:r>
            <a:rPr lang="en-US">
              <a:latin typeface="Calibri"/>
              <a:cs typeface="Calibri"/>
            </a:rPr>
            <a:t>April 2023 </a:t>
          </a:r>
        </a:p>
      </dgm:t>
    </dgm:pt>
    <dgm:pt modelId="{850DD305-21E4-42BE-A255-67C45EA3033D}" type="parTrans" cxnId="{A6BF7742-08C2-4A37-950B-3732D37F8B71}">
      <dgm:prSet/>
      <dgm:spPr/>
      <dgm:t>
        <a:bodyPr/>
        <a:lstStyle/>
        <a:p>
          <a:endParaRPr lang="en-GB"/>
        </a:p>
      </dgm:t>
    </dgm:pt>
    <dgm:pt modelId="{4F2070B1-0CF1-4E39-B176-F10253658682}" type="sibTrans" cxnId="{A6BF7742-08C2-4A37-950B-3732D37F8B71}">
      <dgm:prSet/>
      <dgm:spPr/>
      <dgm:t>
        <a:bodyPr/>
        <a:lstStyle/>
        <a:p>
          <a:endParaRPr lang="en-GB"/>
        </a:p>
      </dgm:t>
    </dgm:pt>
    <dgm:pt modelId="{747308CA-F649-4414-A00A-3B2B5928E143}">
      <dgm:prSet custT="1"/>
      <dgm:spPr/>
      <dgm:t>
        <a:bodyPr/>
        <a:lstStyle/>
        <a:p>
          <a:r>
            <a:rPr lang="fr-FR" sz="1300" b="0">
              <a:latin typeface="Calibri"/>
              <a:cs typeface="Calibri"/>
            </a:rPr>
            <a:t>Faith </a:t>
          </a:r>
          <a:r>
            <a:rPr lang="fr-FR" sz="1300" b="0" err="1">
              <a:latin typeface="Calibri"/>
              <a:cs typeface="Calibri"/>
            </a:rPr>
            <a:t>Communities</a:t>
          </a:r>
          <a:r>
            <a:rPr lang="fr-FR" sz="1300" b="0">
              <a:latin typeface="Calibri"/>
              <a:cs typeface="Calibri"/>
            </a:rPr>
            <a:t> Engagement on Suicide Prevention</a:t>
          </a:r>
          <a:endParaRPr lang="en-US" sz="1300" b="0">
            <a:latin typeface="Calibri"/>
            <a:cs typeface="Calibri"/>
          </a:endParaRPr>
        </a:p>
      </dgm:t>
    </dgm:pt>
    <dgm:pt modelId="{082FB241-5B5A-4076-A3C4-0C0694F3C604}" type="parTrans" cxnId="{AD5B9A32-7130-415F-B783-44CE6136CD5E}">
      <dgm:prSet/>
      <dgm:spPr/>
      <dgm:t>
        <a:bodyPr/>
        <a:lstStyle/>
        <a:p>
          <a:endParaRPr lang="en-GB"/>
        </a:p>
      </dgm:t>
    </dgm:pt>
    <dgm:pt modelId="{A034601A-0FA2-4812-8235-407F916E3C48}" type="sibTrans" cxnId="{AD5B9A32-7130-415F-B783-44CE6136CD5E}">
      <dgm:prSet/>
      <dgm:spPr/>
      <dgm:t>
        <a:bodyPr/>
        <a:lstStyle/>
        <a:p>
          <a:endParaRPr lang="en-GB"/>
        </a:p>
      </dgm:t>
    </dgm:pt>
    <dgm:pt modelId="{078E1BBD-7E18-4AA3-B464-30FB0FEAA9A5}">
      <dgm:prSet/>
      <dgm:spPr/>
      <dgm:t>
        <a:bodyPr/>
        <a:lstStyle/>
        <a:p>
          <a:pPr>
            <a:defRPr b="1"/>
          </a:pPr>
          <a:r>
            <a:rPr lang="en-US">
              <a:latin typeface="Calibri"/>
              <a:cs typeface="Calibri"/>
            </a:rPr>
            <a:t>May 2023</a:t>
          </a:r>
        </a:p>
      </dgm:t>
    </dgm:pt>
    <dgm:pt modelId="{8F6A8C59-6596-41DC-B5B9-F9E05B3A4FD3}" type="parTrans" cxnId="{F3A12E03-D404-4974-A052-423F8D1F4025}">
      <dgm:prSet/>
      <dgm:spPr/>
      <dgm:t>
        <a:bodyPr/>
        <a:lstStyle/>
        <a:p>
          <a:endParaRPr lang="en-GB"/>
        </a:p>
      </dgm:t>
    </dgm:pt>
    <dgm:pt modelId="{B5DE0378-E828-4115-9ADA-6AEBC4D40FFA}" type="sibTrans" cxnId="{F3A12E03-D404-4974-A052-423F8D1F4025}">
      <dgm:prSet/>
      <dgm:spPr/>
      <dgm:t>
        <a:bodyPr/>
        <a:lstStyle/>
        <a:p>
          <a:endParaRPr lang="en-GB"/>
        </a:p>
      </dgm:t>
    </dgm:pt>
    <dgm:pt modelId="{53CC1B0C-43C8-4DF8-B849-F4CAC606EA9B}">
      <dgm:prSet custT="1"/>
      <dgm:spPr/>
      <dgm:t>
        <a:bodyPr/>
        <a:lstStyle/>
        <a:p>
          <a:pPr>
            <a:defRPr b="1"/>
          </a:pPr>
          <a:r>
            <a:rPr lang="en-US" sz="2000" b="1">
              <a:latin typeface="Calibri"/>
              <a:cs typeface="Calibri"/>
            </a:rPr>
            <a:t>March 2023 </a:t>
          </a:r>
        </a:p>
      </dgm:t>
    </dgm:pt>
    <dgm:pt modelId="{C62947FB-C3B6-4CC7-BE1B-D492D5E283A3}" type="parTrans" cxnId="{2A00725A-D86A-475D-8150-4EB51B47664E}">
      <dgm:prSet/>
      <dgm:spPr/>
      <dgm:t>
        <a:bodyPr/>
        <a:lstStyle/>
        <a:p>
          <a:endParaRPr lang="en-GB"/>
        </a:p>
      </dgm:t>
    </dgm:pt>
    <dgm:pt modelId="{1BAC7110-12F8-4946-8EBB-5C21DC87D80D}" type="sibTrans" cxnId="{2A00725A-D86A-475D-8150-4EB51B47664E}">
      <dgm:prSet/>
      <dgm:spPr/>
      <dgm:t>
        <a:bodyPr/>
        <a:lstStyle/>
        <a:p>
          <a:endParaRPr lang="en-GB"/>
        </a:p>
      </dgm:t>
    </dgm:pt>
    <dgm:pt modelId="{CF963696-7FE5-4424-9E9D-FF7345F41B38}">
      <dgm:prSet custT="1"/>
      <dgm:spPr/>
      <dgm:t>
        <a:bodyPr/>
        <a:lstStyle/>
        <a:p>
          <a:r>
            <a:rPr lang="en-US" sz="1300" b="0">
              <a:latin typeface="Calibri"/>
              <a:cs typeface="Calibri"/>
            </a:rPr>
            <a:t>Engaged with </a:t>
          </a:r>
          <a:r>
            <a:rPr lang="en-US" sz="1300" b="0" err="1">
              <a:latin typeface="Calibri"/>
              <a:cs typeface="Calibri"/>
            </a:rPr>
            <a:t>FaithAction</a:t>
          </a:r>
          <a:r>
            <a:rPr lang="en-US" sz="1300" b="0">
              <a:latin typeface="Calibri"/>
              <a:cs typeface="Calibri"/>
            </a:rPr>
            <a:t>, Thrive LDN and Good Thinking and Chairs of Faith Groups </a:t>
          </a:r>
        </a:p>
      </dgm:t>
    </dgm:pt>
    <dgm:pt modelId="{AE64B745-E6AB-4D20-8D48-62BAF013F3EE}" type="parTrans" cxnId="{2C60B7FE-D1B7-4C6A-A1A6-F1FD2E70B96C}">
      <dgm:prSet/>
      <dgm:spPr/>
      <dgm:t>
        <a:bodyPr/>
        <a:lstStyle/>
        <a:p>
          <a:endParaRPr lang="en-GB"/>
        </a:p>
      </dgm:t>
    </dgm:pt>
    <dgm:pt modelId="{0E821779-B179-4030-9790-A7C61A5E3FF1}" type="sibTrans" cxnId="{2C60B7FE-D1B7-4C6A-A1A6-F1FD2E70B96C}">
      <dgm:prSet/>
      <dgm:spPr/>
      <dgm:t>
        <a:bodyPr/>
        <a:lstStyle/>
        <a:p>
          <a:endParaRPr lang="en-GB"/>
        </a:p>
      </dgm:t>
    </dgm:pt>
    <dgm:pt modelId="{65AC2B14-D8A6-4360-8D85-39960B7462F8}">
      <dgm:prSet custT="1"/>
      <dgm:spPr/>
      <dgm:t>
        <a:bodyPr/>
        <a:lstStyle/>
        <a:p>
          <a:r>
            <a:rPr lang="en-US" sz="1300" b="0">
              <a:latin typeface="Calibri"/>
              <a:cs typeface="Calibri"/>
            </a:rPr>
            <a:t>Review of the engagement feedback </a:t>
          </a:r>
        </a:p>
      </dgm:t>
    </dgm:pt>
    <dgm:pt modelId="{14BFDB8B-ED77-4780-A740-85AE26799DD5}" type="parTrans" cxnId="{BFF513B0-DC4E-4CDD-8A8A-001B3F7CFFD6}">
      <dgm:prSet/>
      <dgm:spPr/>
      <dgm:t>
        <a:bodyPr/>
        <a:lstStyle/>
        <a:p>
          <a:endParaRPr lang="en-GB"/>
        </a:p>
      </dgm:t>
    </dgm:pt>
    <dgm:pt modelId="{6BF6CBB8-A1F7-43D5-A0EF-ADCB23E89C99}" type="sibTrans" cxnId="{BFF513B0-DC4E-4CDD-8A8A-001B3F7CFFD6}">
      <dgm:prSet/>
      <dgm:spPr/>
      <dgm:t>
        <a:bodyPr/>
        <a:lstStyle/>
        <a:p>
          <a:endParaRPr lang="en-GB"/>
        </a:p>
      </dgm:t>
    </dgm:pt>
    <dgm:pt modelId="{E172EC6A-E918-4867-9E29-73B5288B5BCC}">
      <dgm:prSet phldr="0"/>
      <dgm:spPr/>
      <dgm:t>
        <a:bodyPr/>
        <a:lstStyle/>
        <a:p>
          <a:r>
            <a:rPr lang="en-US" b="0">
              <a:latin typeface="Calibri"/>
              <a:cs typeface="Calibri"/>
            </a:rPr>
            <a:t>FaithAction </a:t>
          </a:r>
          <a:r>
            <a:rPr lang="en-US">
              <a:latin typeface="Calibri"/>
              <a:cs typeface="Calibri"/>
            </a:rPr>
            <a:t>workshop with representatives of 6 faiths and VSOs. </a:t>
          </a:r>
        </a:p>
      </dgm:t>
    </dgm:pt>
    <dgm:pt modelId="{440E8872-0343-45C3-A4C1-F6855BF5728F}" type="parTrans" cxnId="{7CD82819-80DB-4B9E-AF67-7938322870BD}">
      <dgm:prSet/>
      <dgm:spPr/>
      <dgm:t>
        <a:bodyPr/>
        <a:lstStyle/>
        <a:p>
          <a:endParaRPr lang="en-GB"/>
        </a:p>
      </dgm:t>
    </dgm:pt>
    <dgm:pt modelId="{8F7F8F5D-A2B0-43E9-A7D5-563B5199D83E}" type="sibTrans" cxnId="{7CD82819-80DB-4B9E-AF67-7938322870BD}">
      <dgm:prSet/>
      <dgm:spPr/>
      <dgm:t>
        <a:bodyPr/>
        <a:lstStyle/>
        <a:p>
          <a:endParaRPr lang="en-GB"/>
        </a:p>
      </dgm:t>
    </dgm:pt>
    <dgm:pt modelId="{ACB162D2-0362-48D6-9B26-1EBC2E35317D}">
      <dgm:prSet phldr="0"/>
      <dgm:spPr/>
      <dgm:t>
        <a:bodyPr/>
        <a:lstStyle/>
        <a:p>
          <a:pPr>
            <a:defRPr b="1"/>
          </a:pPr>
          <a:r>
            <a:rPr lang="en-US" b="1">
              <a:latin typeface="Calibri"/>
              <a:cs typeface="Calibri"/>
            </a:rPr>
            <a:t>August 2023</a:t>
          </a:r>
        </a:p>
      </dgm:t>
    </dgm:pt>
    <dgm:pt modelId="{31B7C262-D6E2-46E2-8D98-5EFF89E97A1E}" type="parTrans" cxnId="{E6308708-5E57-442A-BF38-9137FFDE64A0}">
      <dgm:prSet/>
      <dgm:spPr/>
      <dgm:t>
        <a:bodyPr/>
        <a:lstStyle/>
        <a:p>
          <a:endParaRPr lang="en-GB"/>
        </a:p>
      </dgm:t>
    </dgm:pt>
    <dgm:pt modelId="{3F73E058-719A-4D86-8D74-DD88009D8047}" type="sibTrans" cxnId="{E6308708-5E57-442A-BF38-9137FFDE64A0}">
      <dgm:prSet/>
      <dgm:spPr/>
      <dgm:t>
        <a:bodyPr/>
        <a:lstStyle/>
        <a:p>
          <a:endParaRPr lang="en-GB"/>
        </a:p>
      </dgm:t>
    </dgm:pt>
    <dgm:pt modelId="{E6CF5CFB-D0C1-42FA-973A-539728E97869}">
      <dgm:prSet phldr="0"/>
      <dgm:spPr/>
      <dgm:t>
        <a:bodyPr/>
        <a:lstStyle/>
        <a:p>
          <a:pPr>
            <a:defRPr b="1"/>
          </a:pPr>
          <a:r>
            <a:rPr lang="en-US">
              <a:latin typeface="Calibri"/>
              <a:cs typeface="Calibri"/>
            </a:rPr>
            <a:t>27 March 2024</a:t>
          </a:r>
        </a:p>
      </dgm:t>
    </dgm:pt>
    <dgm:pt modelId="{CEF895D7-5583-428A-8DD5-30E7C08CA1EF}" type="parTrans" cxnId="{890801DB-5ABB-4C8A-B492-226DBC842963}">
      <dgm:prSet/>
      <dgm:spPr/>
    </dgm:pt>
    <dgm:pt modelId="{A34CBDD8-77FC-41D2-A1FF-E121C4850C11}" type="sibTrans" cxnId="{890801DB-5ABB-4C8A-B492-226DBC842963}">
      <dgm:prSet/>
      <dgm:spPr/>
    </dgm:pt>
    <dgm:pt modelId="{EC0D8621-48A6-42F4-B730-2F9A33CFF8CB}">
      <dgm:prSet phldr="0"/>
      <dgm:spPr/>
      <dgm:t>
        <a:bodyPr/>
        <a:lstStyle/>
        <a:p>
          <a:r>
            <a:rPr lang="en-US" b="0">
              <a:latin typeface="Calibri"/>
              <a:cs typeface="Calibri"/>
            </a:rPr>
            <a:t>Resource Launch</a:t>
          </a:r>
        </a:p>
      </dgm:t>
    </dgm:pt>
    <dgm:pt modelId="{5113ABDE-E5D4-435C-88FE-1867AC466BA2}" type="parTrans" cxnId="{024900EB-1D37-440A-9050-3DB03A9F8313}">
      <dgm:prSet/>
      <dgm:spPr/>
    </dgm:pt>
    <dgm:pt modelId="{F3483F4E-CF77-4C29-B1D4-3025E7BBBEBC}" type="sibTrans" cxnId="{024900EB-1D37-440A-9050-3DB03A9F8313}">
      <dgm:prSet/>
      <dgm:spPr/>
    </dgm:pt>
    <dgm:pt modelId="{6AF9B548-C772-4501-BAD7-F75FEC2800FF}">
      <dgm:prSet phldr="0"/>
      <dgm:spPr/>
      <dgm:t>
        <a:bodyPr/>
        <a:lstStyle/>
        <a:p>
          <a:pPr rtl="0">
            <a:defRPr b="1"/>
          </a:pPr>
          <a:r>
            <a:rPr lang="en-US" b="1">
              <a:latin typeface="Calibri"/>
              <a:cs typeface="Calibri"/>
            </a:rPr>
            <a:t>November 2023 – February 2024</a:t>
          </a:r>
        </a:p>
      </dgm:t>
    </dgm:pt>
    <dgm:pt modelId="{C9537FAB-117B-4BF9-A766-470A8EA8D263}" type="parTrans" cxnId="{65F54676-BC5D-4774-AB77-0516734D5670}">
      <dgm:prSet/>
      <dgm:spPr/>
    </dgm:pt>
    <dgm:pt modelId="{0C43CE44-B31F-47B7-B218-F15C3191E9E0}" type="sibTrans" cxnId="{65F54676-BC5D-4774-AB77-0516734D5670}">
      <dgm:prSet/>
      <dgm:spPr/>
    </dgm:pt>
    <dgm:pt modelId="{724FD2D1-35E9-4C51-8509-A4ED5DF8DD9A}">
      <dgm:prSet phldr="0"/>
      <dgm:spPr/>
      <dgm:t>
        <a:bodyPr/>
        <a:lstStyle/>
        <a:p>
          <a:pPr rtl="0"/>
          <a:r>
            <a:rPr lang="en-US" b="0">
              <a:latin typeface="Calibri"/>
              <a:cs typeface="Calibri"/>
            </a:rPr>
            <a:t>Draft resource feedback</a:t>
          </a:r>
        </a:p>
      </dgm:t>
    </dgm:pt>
    <dgm:pt modelId="{83CF3373-6B61-4A6A-ADA3-3D979AB1718E}" type="parTrans" cxnId="{DDBC9EF1-06E0-4C28-BD34-44A841482EFB}">
      <dgm:prSet/>
      <dgm:spPr/>
    </dgm:pt>
    <dgm:pt modelId="{A62D4ED5-4A9A-4A7F-8AA7-B059E87D7CA2}" type="sibTrans" cxnId="{DDBC9EF1-06E0-4C28-BD34-44A841482EFB}">
      <dgm:prSet/>
      <dgm:spPr/>
    </dgm:pt>
    <dgm:pt modelId="{07C4468A-7791-4EEA-9F27-7934616B2C8C}" type="pres">
      <dgm:prSet presAssocID="{63085546-7C7C-4B3E-ABEB-2669F1A65FB2}" presName="root" presStyleCnt="0">
        <dgm:presLayoutVars>
          <dgm:chMax/>
          <dgm:chPref/>
          <dgm:animLvl val="lvl"/>
        </dgm:presLayoutVars>
      </dgm:prSet>
      <dgm:spPr/>
    </dgm:pt>
    <dgm:pt modelId="{3A4605A1-42F0-4F07-9697-D7AE183CBE7F}" type="pres">
      <dgm:prSet presAssocID="{63085546-7C7C-4B3E-ABEB-2669F1A65FB2}" presName="divider" presStyleLbl="fgAcc1" presStyleIdx="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B2854837-B7C2-4440-88BB-413E17F93BFD}" type="pres">
      <dgm:prSet presAssocID="{63085546-7C7C-4B3E-ABEB-2669F1A65FB2}" presName="nodes" presStyleCnt="0">
        <dgm:presLayoutVars>
          <dgm:chMax/>
          <dgm:chPref/>
          <dgm:animLvl val="lvl"/>
        </dgm:presLayoutVars>
      </dgm:prSet>
      <dgm:spPr/>
    </dgm:pt>
    <dgm:pt modelId="{2A4BF79B-B5EB-4B43-8E89-203438ADFC60}" type="pres">
      <dgm:prSet presAssocID="{9DCEA5FC-4640-45AF-B712-7A4FD94AEF0D}" presName="composite" presStyleCnt="0"/>
      <dgm:spPr/>
    </dgm:pt>
    <dgm:pt modelId="{4258E123-556B-42B8-83EE-530FAC4E8572}" type="pres">
      <dgm:prSet presAssocID="{9DCEA5FC-4640-45AF-B712-7A4FD94AEF0D}" presName="ConnectorPoint" presStyleLbl="lnNode1" presStyleIdx="0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35A5D7F6-730C-4C04-AC08-9FFE7D2D54C4}" type="pres">
      <dgm:prSet presAssocID="{9DCEA5FC-4640-45AF-B712-7A4FD94AEF0D}" presName="DropPinPlaceHolder" presStyleCnt="0"/>
      <dgm:spPr/>
    </dgm:pt>
    <dgm:pt modelId="{BABC148E-A4FC-4006-86D1-3C1AC6F9D010}" type="pres">
      <dgm:prSet presAssocID="{9DCEA5FC-4640-45AF-B712-7A4FD94AEF0D}" presName="DropPin" presStyleLbl="alignNode1" presStyleIdx="0" presStyleCnt="11"/>
      <dgm:spPr/>
    </dgm:pt>
    <dgm:pt modelId="{2D0B50D3-D428-48E8-9F91-DA3D409CA165}" type="pres">
      <dgm:prSet presAssocID="{9DCEA5FC-4640-45AF-B712-7A4FD94AEF0D}" presName="Ellipse" presStyleLbl="fgAcc1" presStyleIdx="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C94BD410-C166-4855-993F-A7F1E40A7ABA}" type="pres">
      <dgm:prSet presAssocID="{9DCEA5FC-4640-45AF-B712-7A4FD94AEF0D}" presName="L2TextContainer" presStyleLbl="revTx" presStyleIdx="0" presStyleCnt="22">
        <dgm:presLayoutVars>
          <dgm:bulletEnabled val="1"/>
        </dgm:presLayoutVars>
      </dgm:prSet>
      <dgm:spPr/>
    </dgm:pt>
    <dgm:pt modelId="{0F9636E1-D434-4731-A2EF-CB688F7B1C7C}" type="pres">
      <dgm:prSet presAssocID="{9DCEA5FC-4640-45AF-B712-7A4FD94AEF0D}" presName="L1TextContainer" presStyleLbl="revTx" presStyleIdx="1" presStyleCnt="22">
        <dgm:presLayoutVars>
          <dgm:chMax val="1"/>
          <dgm:chPref val="1"/>
          <dgm:bulletEnabled val="1"/>
        </dgm:presLayoutVars>
      </dgm:prSet>
      <dgm:spPr/>
    </dgm:pt>
    <dgm:pt modelId="{EA7C62C7-4D8E-411B-85F6-EE7BAC91C0B7}" type="pres">
      <dgm:prSet presAssocID="{9DCEA5FC-4640-45AF-B712-7A4FD94AEF0D}" presName="ConnectLine" presStyleLbl="sibTrans1D1" presStyleIdx="0" presStyleCnt="11"/>
      <dgm:spPr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066F142F-3CF7-4855-8557-1BFFA8230088}" type="pres">
      <dgm:prSet presAssocID="{9DCEA5FC-4640-45AF-B712-7A4FD94AEF0D}" presName="EmptyPlaceHolder" presStyleCnt="0"/>
      <dgm:spPr/>
    </dgm:pt>
    <dgm:pt modelId="{413B4F86-374A-474B-BCAD-24B278DD90D2}" type="pres">
      <dgm:prSet presAssocID="{0A99745B-BB5C-49B3-A782-8DB57641F6C9}" presName="spaceBetweenRectangles" presStyleCnt="0"/>
      <dgm:spPr/>
    </dgm:pt>
    <dgm:pt modelId="{90266808-55D8-44F4-BFA6-7E6E1EC3362F}" type="pres">
      <dgm:prSet presAssocID="{429E7878-D18A-42B8-9598-0F4CAE714677}" presName="composite" presStyleCnt="0"/>
      <dgm:spPr/>
    </dgm:pt>
    <dgm:pt modelId="{79FB93DE-2656-4FFF-A09A-BE664DF06605}" type="pres">
      <dgm:prSet presAssocID="{429E7878-D18A-42B8-9598-0F4CAE714677}" presName="ConnectorPoint" presStyleLbl="lnNode1" presStyleIdx="1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3B52B18-38A4-466E-967C-B5837F6A20E6}" type="pres">
      <dgm:prSet presAssocID="{429E7878-D18A-42B8-9598-0F4CAE714677}" presName="DropPinPlaceHolder" presStyleCnt="0"/>
      <dgm:spPr/>
    </dgm:pt>
    <dgm:pt modelId="{D56B3E7C-23A3-4B38-B6E0-042BE88057DD}" type="pres">
      <dgm:prSet presAssocID="{429E7878-D18A-42B8-9598-0F4CAE714677}" presName="DropPin" presStyleLbl="alignNode1" presStyleIdx="1" presStyleCnt="11"/>
      <dgm:spPr/>
    </dgm:pt>
    <dgm:pt modelId="{7ADB40C3-DCC3-43DD-A30A-F7FC3E8F776F}" type="pres">
      <dgm:prSet presAssocID="{429E7878-D18A-42B8-9598-0F4CAE714677}" presName="Ellipse" presStyleLbl="fgAcc1" presStyleIdx="2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9217C209-9C93-4B42-A020-8273FB0BFAF8}" type="pres">
      <dgm:prSet presAssocID="{429E7878-D18A-42B8-9598-0F4CAE714677}" presName="L2TextContainer" presStyleLbl="revTx" presStyleIdx="2" presStyleCnt="22">
        <dgm:presLayoutVars>
          <dgm:bulletEnabled val="1"/>
        </dgm:presLayoutVars>
      </dgm:prSet>
      <dgm:spPr/>
    </dgm:pt>
    <dgm:pt modelId="{2D0A085C-3BC7-4B15-BA0E-223C27ADA49D}" type="pres">
      <dgm:prSet presAssocID="{429E7878-D18A-42B8-9598-0F4CAE714677}" presName="L1TextContainer" presStyleLbl="revTx" presStyleIdx="3" presStyleCnt="22">
        <dgm:presLayoutVars>
          <dgm:chMax val="1"/>
          <dgm:chPref val="1"/>
          <dgm:bulletEnabled val="1"/>
        </dgm:presLayoutVars>
      </dgm:prSet>
      <dgm:spPr/>
    </dgm:pt>
    <dgm:pt modelId="{9E9A388D-D649-467F-A58C-C0335CA45550}" type="pres">
      <dgm:prSet presAssocID="{429E7878-D18A-42B8-9598-0F4CAE714677}" presName="ConnectLine" presStyleLbl="sibTrans1D1" presStyleIdx="1" presStyleCnt="11"/>
      <dgm:spPr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gm:spPr>
    </dgm:pt>
    <dgm:pt modelId="{90F86B29-71EC-4935-92D6-0398C094C9B5}" type="pres">
      <dgm:prSet presAssocID="{429E7878-D18A-42B8-9598-0F4CAE714677}" presName="EmptyPlaceHolder" presStyleCnt="0"/>
      <dgm:spPr/>
    </dgm:pt>
    <dgm:pt modelId="{4314A700-9804-4EA3-A487-02734404F42C}" type="pres">
      <dgm:prSet presAssocID="{B57D9BB4-7227-4C82-B472-350AD216EF9B}" presName="spaceBetweenRectangles" presStyleCnt="0"/>
      <dgm:spPr/>
    </dgm:pt>
    <dgm:pt modelId="{5DCAC53C-84D9-446A-A807-34C34938058F}" type="pres">
      <dgm:prSet presAssocID="{E78953EE-B2B4-4EEE-B27F-8BAFCA81E1B2}" presName="composite" presStyleCnt="0"/>
      <dgm:spPr/>
    </dgm:pt>
    <dgm:pt modelId="{7BE69054-3ECB-435F-9EB4-63C271924818}" type="pres">
      <dgm:prSet presAssocID="{E78953EE-B2B4-4EEE-B27F-8BAFCA81E1B2}" presName="ConnectorPoint" presStyleLbl="lnNode1" presStyleIdx="2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4C07C3DF-5285-4575-9298-483A52909163}" type="pres">
      <dgm:prSet presAssocID="{E78953EE-B2B4-4EEE-B27F-8BAFCA81E1B2}" presName="DropPinPlaceHolder" presStyleCnt="0"/>
      <dgm:spPr/>
    </dgm:pt>
    <dgm:pt modelId="{F5C704C7-A30E-4190-B107-D3DF4C96803E}" type="pres">
      <dgm:prSet presAssocID="{E78953EE-B2B4-4EEE-B27F-8BAFCA81E1B2}" presName="DropPin" presStyleLbl="alignNode1" presStyleIdx="2" presStyleCnt="11"/>
      <dgm:spPr/>
    </dgm:pt>
    <dgm:pt modelId="{C1CE0D69-D765-4B8C-9A13-CD4271910E95}" type="pres">
      <dgm:prSet presAssocID="{E78953EE-B2B4-4EEE-B27F-8BAFCA81E1B2}" presName="Ellipse" presStyleLbl="fgAcc1" presStyleIdx="3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F450305F-A569-47F0-86C7-9AE89ED9D264}" type="pres">
      <dgm:prSet presAssocID="{E78953EE-B2B4-4EEE-B27F-8BAFCA81E1B2}" presName="L2TextContainer" presStyleLbl="revTx" presStyleIdx="4" presStyleCnt="22">
        <dgm:presLayoutVars>
          <dgm:bulletEnabled val="1"/>
        </dgm:presLayoutVars>
      </dgm:prSet>
      <dgm:spPr/>
    </dgm:pt>
    <dgm:pt modelId="{5B4236B2-0453-49EF-B96C-E9B45DE6A644}" type="pres">
      <dgm:prSet presAssocID="{E78953EE-B2B4-4EEE-B27F-8BAFCA81E1B2}" presName="L1TextContainer" presStyleLbl="revTx" presStyleIdx="5" presStyleCnt="22">
        <dgm:presLayoutVars>
          <dgm:chMax val="1"/>
          <dgm:chPref val="1"/>
          <dgm:bulletEnabled val="1"/>
        </dgm:presLayoutVars>
      </dgm:prSet>
      <dgm:spPr/>
    </dgm:pt>
    <dgm:pt modelId="{2B03BFFF-E6BF-4130-85AB-CE2913B2E533}" type="pres">
      <dgm:prSet presAssocID="{E78953EE-B2B4-4EEE-B27F-8BAFCA81E1B2}" presName="ConnectLine" presStyleLbl="sibTrans1D1" presStyleIdx="2" presStyleCnt="11"/>
      <dgm:spPr>
        <a:noFill/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dash"/>
          <a:miter lim="800000"/>
        </a:ln>
        <a:effectLst/>
      </dgm:spPr>
    </dgm:pt>
    <dgm:pt modelId="{274F8557-5432-4CE6-8562-9DF3360396E4}" type="pres">
      <dgm:prSet presAssocID="{E78953EE-B2B4-4EEE-B27F-8BAFCA81E1B2}" presName="EmptyPlaceHolder" presStyleCnt="0"/>
      <dgm:spPr/>
    </dgm:pt>
    <dgm:pt modelId="{AC8D6823-FB10-4097-9DFB-670D643F2FBB}" type="pres">
      <dgm:prSet presAssocID="{20CBCDC2-B57B-4EA3-9E0C-8D604C543FF8}" presName="spaceBetweenRectangles" presStyleCnt="0"/>
      <dgm:spPr/>
    </dgm:pt>
    <dgm:pt modelId="{37C02DEC-F434-4FE3-B48D-AFC61E093F0F}" type="pres">
      <dgm:prSet presAssocID="{4031E185-EE92-4A60-B112-FFEECC125793}" presName="composite" presStyleCnt="0"/>
      <dgm:spPr/>
    </dgm:pt>
    <dgm:pt modelId="{2E05E6A5-D086-49F5-8E41-F7D6EFF2F60C}" type="pres">
      <dgm:prSet presAssocID="{4031E185-EE92-4A60-B112-FFEECC125793}" presName="ConnectorPoint" presStyleLbl="lnNode1" presStyleIdx="3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209583FF-DBBD-415C-B2B8-7C1BE581460A}" type="pres">
      <dgm:prSet presAssocID="{4031E185-EE92-4A60-B112-FFEECC125793}" presName="DropPinPlaceHolder" presStyleCnt="0"/>
      <dgm:spPr/>
    </dgm:pt>
    <dgm:pt modelId="{604A32A6-BD89-40B8-ACAF-669881FCC3AF}" type="pres">
      <dgm:prSet presAssocID="{4031E185-EE92-4A60-B112-FFEECC125793}" presName="DropPin" presStyleLbl="alignNode1" presStyleIdx="3" presStyleCnt="11"/>
      <dgm:spPr/>
    </dgm:pt>
    <dgm:pt modelId="{6AEA190C-28C0-42DA-AF48-FD5E083E2171}" type="pres">
      <dgm:prSet presAssocID="{4031E185-EE92-4A60-B112-FFEECC125793}" presName="Ellipse" presStyleLbl="fgAcc1" presStyleIdx="4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4E21FD5B-DD66-4490-A5E4-FE87757D89B8}" type="pres">
      <dgm:prSet presAssocID="{4031E185-EE92-4A60-B112-FFEECC125793}" presName="L2TextContainer" presStyleLbl="revTx" presStyleIdx="6" presStyleCnt="22">
        <dgm:presLayoutVars>
          <dgm:bulletEnabled val="1"/>
        </dgm:presLayoutVars>
      </dgm:prSet>
      <dgm:spPr/>
    </dgm:pt>
    <dgm:pt modelId="{9957E189-111A-49D3-AA98-DB333DA2F8EB}" type="pres">
      <dgm:prSet presAssocID="{4031E185-EE92-4A60-B112-FFEECC125793}" presName="L1TextContainer" presStyleLbl="revTx" presStyleIdx="7" presStyleCnt="22" custLinFactNeighborX="169" custLinFactNeighborY="39301">
        <dgm:presLayoutVars>
          <dgm:chMax val="1"/>
          <dgm:chPref val="1"/>
          <dgm:bulletEnabled val="1"/>
        </dgm:presLayoutVars>
      </dgm:prSet>
      <dgm:spPr/>
    </dgm:pt>
    <dgm:pt modelId="{40E27C5B-FE79-415D-A65C-3C07ED67D6AD}" type="pres">
      <dgm:prSet presAssocID="{4031E185-EE92-4A60-B112-FFEECC125793}" presName="ConnectLine" presStyleLbl="sibTrans1D1" presStyleIdx="3" presStyleCnt="11"/>
      <dgm:spPr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gm:spPr>
    </dgm:pt>
    <dgm:pt modelId="{E7DD315D-A2E5-4F14-BD91-C471E0A5AB27}" type="pres">
      <dgm:prSet presAssocID="{4031E185-EE92-4A60-B112-FFEECC125793}" presName="EmptyPlaceHolder" presStyleCnt="0"/>
      <dgm:spPr/>
    </dgm:pt>
    <dgm:pt modelId="{03FC9504-D99F-464C-9BE5-DFC3A2265198}" type="pres">
      <dgm:prSet presAssocID="{9288BB94-6C24-47BC-8D3E-D852DE1E312D}" presName="spaceBetweenRectangles" presStyleCnt="0"/>
      <dgm:spPr/>
    </dgm:pt>
    <dgm:pt modelId="{79859815-7145-4B57-9FD7-7D2B1E61398E}" type="pres">
      <dgm:prSet presAssocID="{BE389DEF-C381-490C-8FDF-E70DD82CEF88}" presName="composite" presStyleCnt="0"/>
      <dgm:spPr/>
    </dgm:pt>
    <dgm:pt modelId="{CF4DA4E9-E2FE-4E55-A67A-107CF84FA8D0}" type="pres">
      <dgm:prSet presAssocID="{BE389DEF-C381-490C-8FDF-E70DD82CEF88}" presName="ConnectorPoint" presStyleLbl="lnNode1" presStyleIdx="4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4BE23FB-96A2-4551-A8CB-DE16C89706C1}" type="pres">
      <dgm:prSet presAssocID="{BE389DEF-C381-490C-8FDF-E70DD82CEF88}" presName="DropPinPlaceHolder" presStyleCnt="0"/>
      <dgm:spPr/>
    </dgm:pt>
    <dgm:pt modelId="{5B9625B7-3094-4896-8342-C0EE4098DE84}" type="pres">
      <dgm:prSet presAssocID="{BE389DEF-C381-490C-8FDF-E70DD82CEF88}" presName="DropPin" presStyleLbl="alignNode1" presStyleIdx="4" presStyleCnt="11"/>
      <dgm:spPr/>
    </dgm:pt>
    <dgm:pt modelId="{87990782-3362-4F96-880E-B79644EFE2E7}" type="pres">
      <dgm:prSet presAssocID="{BE389DEF-C381-490C-8FDF-E70DD82CEF88}" presName="Ellipse" presStyleLbl="fgAcc1" presStyleIdx="5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1E854FD6-FCB5-416B-88B7-551A0B37A4F7}" type="pres">
      <dgm:prSet presAssocID="{BE389DEF-C381-490C-8FDF-E70DD82CEF88}" presName="L2TextContainer" presStyleLbl="revTx" presStyleIdx="8" presStyleCnt="22">
        <dgm:presLayoutVars>
          <dgm:bulletEnabled val="1"/>
        </dgm:presLayoutVars>
      </dgm:prSet>
      <dgm:spPr/>
    </dgm:pt>
    <dgm:pt modelId="{EA271741-9DEB-4FE3-B8A0-BAD36BD77A82}" type="pres">
      <dgm:prSet presAssocID="{BE389DEF-C381-490C-8FDF-E70DD82CEF88}" presName="L1TextContainer" presStyleLbl="revTx" presStyleIdx="9" presStyleCnt="22">
        <dgm:presLayoutVars>
          <dgm:chMax val="1"/>
          <dgm:chPref val="1"/>
          <dgm:bulletEnabled val="1"/>
        </dgm:presLayoutVars>
      </dgm:prSet>
      <dgm:spPr/>
    </dgm:pt>
    <dgm:pt modelId="{5F14B96E-BD45-4667-A5BF-3820026E9FA4}" type="pres">
      <dgm:prSet presAssocID="{BE389DEF-C381-490C-8FDF-E70DD82CEF88}" presName="ConnectLine" presStyleLbl="sibTrans1D1" presStyleIdx="4" presStyleCnt="11"/>
      <dgm:spPr>
        <a:noFill/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dash"/>
          <a:miter lim="800000"/>
        </a:ln>
        <a:effectLst/>
      </dgm:spPr>
    </dgm:pt>
    <dgm:pt modelId="{A370004F-B96D-4410-8629-34FF878FF4E7}" type="pres">
      <dgm:prSet presAssocID="{BE389DEF-C381-490C-8FDF-E70DD82CEF88}" presName="EmptyPlaceHolder" presStyleCnt="0"/>
      <dgm:spPr/>
    </dgm:pt>
    <dgm:pt modelId="{4B922DF5-30F4-4386-8474-66AAF9A40361}" type="pres">
      <dgm:prSet presAssocID="{6E353C95-F69D-41C9-A8B3-AF6AAE8DBFF6}" presName="spaceBetweenRectangles" presStyleCnt="0"/>
      <dgm:spPr/>
    </dgm:pt>
    <dgm:pt modelId="{B09FFF88-31FC-4F53-9519-48BAAFF3D356}" type="pres">
      <dgm:prSet presAssocID="{53CC1B0C-43C8-4DF8-B849-F4CAC606EA9B}" presName="composite" presStyleCnt="0"/>
      <dgm:spPr/>
    </dgm:pt>
    <dgm:pt modelId="{260DA8E7-2E65-4ED3-A40D-49025F359757}" type="pres">
      <dgm:prSet presAssocID="{53CC1B0C-43C8-4DF8-B849-F4CAC606EA9B}" presName="ConnectorPoint" presStyleLbl="lnNode1" presStyleIdx="5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7C784909-1CC7-46B1-A33D-C72F8082A860}" type="pres">
      <dgm:prSet presAssocID="{53CC1B0C-43C8-4DF8-B849-F4CAC606EA9B}" presName="DropPinPlaceHolder" presStyleCnt="0"/>
      <dgm:spPr/>
    </dgm:pt>
    <dgm:pt modelId="{11AF7FF7-C435-4199-8FCB-9140EEC248D1}" type="pres">
      <dgm:prSet presAssocID="{53CC1B0C-43C8-4DF8-B849-F4CAC606EA9B}" presName="DropPin" presStyleLbl="alignNode1" presStyleIdx="5" presStyleCnt="11"/>
      <dgm:spPr/>
    </dgm:pt>
    <dgm:pt modelId="{9B7390A9-84E9-471D-8DEB-C98D75BF25B4}" type="pres">
      <dgm:prSet presAssocID="{53CC1B0C-43C8-4DF8-B849-F4CAC606EA9B}" presName="Ellipse" presStyleLbl="fgAcc1" presStyleIdx="6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B644FC17-B91D-41FB-99A3-1863A9B99863}" type="pres">
      <dgm:prSet presAssocID="{53CC1B0C-43C8-4DF8-B849-F4CAC606EA9B}" presName="L2TextContainer" presStyleLbl="revTx" presStyleIdx="10" presStyleCnt="22">
        <dgm:presLayoutVars>
          <dgm:bulletEnabled val="1"/>
        </dgm:presLayoutVars>
      </dgm:prSet>
      <dgm:spPr/>
    </dgm:pt>
    <dgm:pt modelId="{E6BE7871-EE89-46CF-B969-4631009D0E3E}" type="pres">
      <dgm:prSet presAssocID="{53CC1B0C-43C8-4DF8-B849-F4CAC606EA9B}" presName="L1TextContainer" presStyleLbl="revTx" presStyleIdx="11" presStyleCnt="22">
        <dgm:presLayoutVars>
          <dgm:chMax val="1"/>
          <dgm:chPref val="1"/>
          <dgm:bulletEnabled val="1"/>
        </dgm:presLayoutVars>
      </dgm:prSet>
      <dgm:spPr/>
    </dgm:pt>
    <dgm:pt modelId="{1499FE24-462C-4915-ACEB-FB4F63159D5B}" type="pres">
      <dgm:prSet presAssocID="{53CC1B0C-43C8-4DF8-B849-F4CAC606EA9B}" presName="ConnectLine" presStyleLbl="sibTrans1D1" presStyleIdx="5" presStyleCnt="11"/>
      <dgm:spPr>
        <a:noFill/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dash"/>
          <a:miter lim="800000"/>
        </a:ln>
        <a:effectLst/>
      </dgm:spPr>
    </dgm:pt>
    <dgm:pt modelId="{8E08A5D7-7DA6-4092-A408-3DB43DC3DDD4}" type="pres">
      <dgm:prSet presAssocID="{53CC1B0C-43C8-4DF8-B849-F4CAC606EA9B}" presName="EmptyPlaceHolder" presStyleCnt="0"/>
      <dgm:spPr/>
    </dgm:pt>
    <dgm:pt modelId="{37937198-96ED-4510-9D7E-17794C17E7BC}" type="pres">
      <dgm:prSet presAssocID="{1BAC7110-12F8-4946-8EBB-5C21DC87D80D}" presName="spaceBetweenRectangles" presStyleCnt="0"/>
      <dgm:spPr/>
    </dgm:pt>
    <dgm:pt modelId="{9A365EF3-65C6-48C6-AFA8-AD8A247ABB64}" type="pres">
      <dgm:prSet presAssocID="{64C08C3D-66F7-4A98-8EAE-2B635382B6AB}" presName="composite" presStyleCnt="0"/>
      <dgm:spPr/>
    </dgm:pt>
    <dgm:pt modelId="{0D2E3167-2F7D-4AF0-9806-CC21298EC400}" type="pres">
      <dgm:prSet presAssocID="{64C08C3D-66F7-4A98-8EAE-2B635382B6AB}" presName="ConnectorPoint" presStyleLbl="lnNode1" presStyleIdx="6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6322064-A322-49E0-B5E2-84593C0146D7}" type="pres">
      <dgm:prSet presAssocID="{64C08C3D-66F7-4A98-8EAE-2B635382B6AB}" presName="DropPinPlaceHolder" presStyleCnt="0"/>
      <dgm:spPr/>
    </dgm:pt>
    <dgm:pt modelId="{A2201AF9-0BB9-4F8F-9222-60F79B1A0959}" type="pres">
      <dgm:prSet presAssocID="{64C08C3D-66F7-4A98-8EAE-2B635382B6AB}" presName="DropPin" presStyleLbl="alignNode1" presStyleIdx="6" presStyleCnt="11"/>
      <dgm:spPr/>
    </dgm:pt>
    <dgm:pt modelId="{EAF78F9F-CD4F-4D5C-891A-8264EDA4B2A1}" type="pres">
      <dgm:prSet presAssocID="{64C08C3D-66F7-4A98-8EAE-2B635382B6AB}" presName="Ellipse" presStyleLbl="fgAcc1" presStyleIdx="7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9144BF0-73BD-4E0E-8464-15DDB700F236}" type="pres">
      <dgm:prSet presAssocID="{64C08C3D-66F7-4A98-8EAE-2B635382B6AB}" presName="L2TextContainer" presStyleLbl="revTx" presStyleIdx="12" presStyleCnt="22">
        <dgm:presLayoutVars>
          <dgm:bulletEnabled val="1"/>
        </dgm:presLayoutVars>
      </dgm:prSet>
      <dgm:spPr/>
    </dgm:pt>
    <dgm:pt modelId="{D93FE501-BD5C-4421-8CEF-2B0375573A0D}" type="pres">
      <dgm:prSet presAssocID="{64C08C3D-66F7-4A98-8EAE-2B635382B6AB}" presName="L1TextContainer" presStyleLbl="revTx" presStyleIdx="13" presStyleCnt="22">
        <dgm:presLayoutVars>
          <dgm:chMax val="1"/>
          <dgm:chPref val="1"/>
          <dgm:bulletEnabled val="1"/>
        </dgm:presLayoutVars>
      </dgm:prSet>
      <dgm:spPr/>
    </dgm:pt>
    <dgm:pt modelId="{63F98EC4-B199-4DFC-A630-814A8630E1E2}" type="pres">
      <dgm:prSet presAssocID="{64C08C3D-66F7-4A98-8EAE-2B635382B6AB}" presName="ConnectLine" presStyleLbl="sibTrans1D1" presStyleIdx="6" presStyleCnt="11"/>
      <dgm:spPr>
        <a:noFill/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dash"/>
          <a:miter lim="800000"/>
        </a:ln>
        <a:effectLst/>
      </dgm:spPr>
    </dgm:pt>
    <dgm:pt modelId="{CCA23751-4EE4-4E1A-9667-AB72677F24BE}" type="pres">
      <dgm:prSet presAssocID="{64C08C3D-66F7-4A98-8EAE-2B635382B6AB}" presName="EmptyPlaceHolder" presStyleCnt="0"/>
      <dgm:spPr/>
    </dgm:pt>
    <dgm:pt modelId="{F100B573-3A19-4372-A58B-8EF5FD2E96A2}" type="pres">
      <dgm:prSet presAssocID="{4F2070B1-0CF1-4E39-B176-F10253658682}" presName="spaceBetweenRectangles" presStyleCnt="0"/>
      <dgm:spPr/>
    </dgm:pt>
    <dgm:pt modelId="{A7F488A7-869B-40FF-9B65-9690C020BE1F}" type="pres">
      <dgm:prSet presAssocID="{078E1BBD-7E18-4AA3-B464-30FB0FEAA9A5}" presName="composite" presStyleCnt="0"/>
      <dgm:spPr/>
    </dgm:pt>
    <dgm:pt modelId="{6DCFD1FF-1B6E-454D-BBAA-F9EAADEB5167}" type="pres">
      <dgm:prSet presAssocID="{078E1BBD-7E18-4AA3-B464-30FB0FEAA9A5}" presName="ConnectorPoint" presStyleLbl="lnNode1" presStyleIdx="7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5EB1709F-AE8A-4CF7-8B94-31A944867A1E}" type="pres">
      <dgm:prSet presAssocID="{078E1BBD-7E18-4AA3-B464-30FB0FEAA9A5}" presName="DropPinPlaceHolder" presStyleCnt="0"/>
      <dgm:spPr/>
    </dgm:pt>
    <dgm:pt modelId="{B9EF0946-5092-416A-BAB9-15ECBCF1841D}" type="pres">
      <dgm:prSet presAssocID="{078E1BBD-7E18-4AA3-B464-30FB0FEAA9A5}" presName="DropPin" presStyleLbl="alignNode1" presStyleIdx="7" presStyleCnt="11"/>
      <dgm:spPr/>
    </dgm:pt>
    <dgm:pt modelId="{823F47A7-663D-49F8-92CF-D7CDD568FE2E}" type="pres">
      <dgm:prSet presAssocID="{078E1BBD-7E18-4AA3-B464-30FB0FEAA9A5}" presName="Ellipse" presStyleLbl="fgAcc1" presStyleIdx="8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576ECD8A-D0E7-485C-9FF2-B928C9C13BBD}" type="pres">
      <dgm:prSet presAssocID="{078E1BBD-7E18-4AA3-B464-30FB0FEAA9A5}" presName="L2TextContainer" presStyleLbl="revTx" presStyleIdx="14" presStyleCnt="22">
        <dgm:presLayoutVars>
          <dgm:bulletEnabled val="1"/>
        </dgm:presLayoutVars>
      </dgm:prSet>
      <dgm:spPr/>
    </dgm:pt>
    <dgm:pt modelId="{F8433C94-85BD-4C24-8EE8-98D61331329B}" type="pres">
      <dgm:prSet presAssocID="{078E1BBD-7E18-4AA3-B464-30FB0FEAA9A5}" presName="L1TextContainer" presStyleLbl="revTx" presStyleIdx="15" presStyleCnt="22">
        <dgm:presLayoutVars>
          <dgm:chMax val="1"/>
          <dgm:chPref val="1"/>
          <dgm:bulletEnabled val="1"/>
        </dgm:presLayoutVars>
      </dgm:prSet>
      <dgm:spPr/>
    </dgm:pt>
    <dgm:pt modelId="{AD918B38-7851-4A32-9BEB-BA617FE038DC}" type="pres">
      <dgm:prSet presAssocID="{078E1BBD-7E18-4AA3-B464-30FB0FEAA9A5}" presName="ConnectLine" presStyleLbl="sibTrans1D1" presStyleIdx="7" presStyleCnt="11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0AF95FAB-CF22-4FCE-A2DF-545A1FAFC451}" type="pres">
      <dgm:prSet presAssocID="{078E1BBD-7E18-4AA3-B464-30FB0FEAA9A5}" presName="EmptyPlaceHolder" presStyleCnt="0"/>
      <dgm:spPr/>
    </dgm:pt>
    <dgm:pt modelId="{FA411696-81A2-4002-990B-29D25591C1B4}" type="pres">
      <dgm:prSet presAssocID="{B5DE0378-E828-4115-9ADA-6AEBC4D40FFA}" presName="spaceBetweenRectangles" presStyleCnt="0"/>
      <dgm:spPr/>
    </dgm:pt>
    <dgm:pt modelId="{1DA3E194-FE52-4358-A397-AC9DFAD615C8}" type="pres">
      <dgm:prSet presAssocID="{ACB162D2-0362-48D6-9B26-1EBC2E35317D}" presName="composite" presStyleCnt="0"/>
      <dgm:spPr/>
    </dgm:pt>
    <dgm:pt modelId="{9001E46D-1CE1-4C80-92A3-E51CD8E937CB}" type="pres">
      <dgm:prSet presAssocID="{ACB162D2-0362-48D6-9B26-1EBC2E35317D}" presName="ConnectorPoint" presStyleLbl="lnNode1" presStyleIdx="8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EB6C1C4E-CEB3-4CE7-B101-B26BDE873204}" type="pres">
      <dgm:prSet presAssocID="{ACB162D2-0362-48D6-9B26-1EBC2E35317D}" presName="DropPinPlaceHolder" presStyleCnt="0"/>
      <dgm:spPr/>
    </dgm:pt>
    <dgm:pt modelId="{946E29EF-5A1C-47A8-9AFB-0A00D92BF338}" type="pres">
      <dgm:prSet presAssocID="{ACB162D2-0362-48D6-9B26-1EBC2E35317D}" presName="DropPin" presStyleLbl="alignNode1" presStyleIdx="8" presStyleCnt="11"/>
      <dgm:spPr/>
    </dgm:pt>
    <dgm:pt modelId="{1EA9662E-96DB-4941-97CC-6C98BB50D144}" type="pres">
      <dgm:prSet presAssocID="{ACB162D2-0362-48D6-9B26-1EBC2E35317D}" presName="Ellipse" presStyleLbl="fgAcc1" presStyleIdx="9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6CC4E5DA-24BB-41F3-8F3F-1ED7B479DAB3}" type="pres">
      <dgm:prSet presAssocID="{ACB162D2-0362-48D6-9B26-1EBC2E35317D}" presName="L2TextContainer" presStyleLbl="revTx" presStyleIdx="16" presStyleCnt="22">
        <dgm:presLayoutVars>
          <dgm:bulletEnabled val="1"/>
        </dgm:presLayoutVars>
      </dgm:prSet>
      <dgm:spPr/>
    </dgm:pt>
    <dgm:pt modelId="{50216128-40C8-44B4-84C7-BF4C6009707C}" type="pres">
      <dgm:prSet presAssocID="{ACB162D2-0362-48D6-9B26-1EBC2E35317D}" presName="L1TextContainer" presStyleLbl="revTx" presStyleIdx="17" presStyleCnt="22">
        <dgm:presLayoutVars>
          <dgm:chMax val="1"/>
          <dgm:chPref val="1"/>
          <dgm:bulletEnabled val="1"/>
        </dgm:presLayoutVars>
      </dgm:prSet>
      <dgm:spPr/>
    </dgm:pt>
    <dgm:pt modelId="{A4A7AF2C-7153-4FC2-8A89-1B7686936D5D}" type="pres">
      <dgm:prSet presAssocID="{ACB162D2-0362-48D6-9B26-1EBC2E35317D}" presName="ConnectLine" presStyleLbl="sibTrans1D1" presStyleIdx="8" presStyleCnt="11"/>
      <dgm:spPr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gm:spPr>
    </dgm:pt>
    <dgm:pt modelId="{211E59AB-5662-4CF1-BF1D-CB67BBE69B1C}" type="pres">
      <dgm:prSet presAssocID="{ACB162D2-0362-48D6-9B26-1EBC2E35317D}" presName="EmptyPlaceHolder" presStyleCnt="0"/>
      <dgm:spPr/>
    </dgm:pt>
    <dgm:pt modelId="{F98FE2C3-93A2-4E6D-BFDF-281A83ACCB60}" type="pres">
      <dgm:prSet presAssocID="{3F73E058-719A-4D86-8D74-DD88009D8047}" presName="spaceBetweenRectangles" presStyleCnt="0"/>
      <dgm:spPr/>
    </dgm:pt>
    <dgm:pt modelId="{000CE2D6-B99E-4270-A553-EE037EB16CBD}" type="pres">
      <dgm:prSet presAssocID="{6AF9B548-C772-4501-BAD7-F75FEC2800FF}" presName="composite" presStyleCnt="0"/>
      <dgm:spPr/>
    </dgm:pt>
    <dgm:pt modelId="{AEF1635D-B383-461E-9168-DBA7B2AE9D0C}" type="pres">
      <dgm:prSet presAssocID="{6AF9B548-C772-4501-BAD7-F75FEC2800FF}" presName="ConnectorPoint" presStyleLbl="lnNode1" presStyleIdx="9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1DD083F2-765E-4954-BB88-A5F9C9FA38C5}" type="pres">
      <dgm:prSet presAssocID="{6AF9B548-C772-4501-BAD7-F75FEC2800FF}" presName="DropPinPlaceHolder" presStyleCnt="0"/>
      <dgm:spPr/>
    </dgm:pt>
    <dgm:pt modelId="{D949FA05-3ADE-4F8E-87B1-55F1969C2C54}" type="pres">
      <dgm:prSet presAssocID="{6AF9B548-C772-4501-BAD7-F75FEC2800FF}" presName="DropPin" presStyleLbl="alignNode1" presStyleIdx="9" presStyleCnt="11"/>
      <dgm:spPr/>
    </dgm:pt>
    <dgm:pt modelId="{DDCD72E2-9853-4F35-B415-03B6C911308E}" type="pres">
      <dgm:prSet presAssocID="{6AF9B548-C772-4501-BAD7-F75FEC2800FF}" presName="Ellipse" presStyleLbl="fgAcc1" presStyleIdx="1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D1D32477-B126-4620-A1EC-16BA50A390C4}" type="pres">
      <dgm:prSet presAssocID="{6AF9B548-C772-4501-BAD7-F75FEC2800FF}" presName="L2TextContainer" presStyleLbl="revTx" presStyleIdx="18" presStyleCnt="22">
        <dgm:presLayoutVars>
          <dgm:bulletEnabled val="1"/>
        </dgm:presLayoutVars>
      </dgm:prSet>
      <dgm:spPr/>
    </dgm:pt>
    <dgm:pt modelId="{AF6FA0E3-707B-4005-B2CB-2ABE89FD8E02}" type="pres">
      <dgm:prSet presAssocID="{6AF9B548-C772-4501-BAD7-F75FEC2800FF}" presName="L1TextContainer" presStyleLbl="revTx" presStyleIdx="19" presStyleCnt="22">
        <dgm:presLayoutVars>
          <dgm:chMax val="1"/>
          <dgm:chPref val="1"/>
          <dgm:bulletEnabled val="1"/>
        </dgm:presLayoutVars>
      </dgm:prSet>
      <dgm:spPr/>
    </dgm:pt>
    <dgm:pt modelId="{843604BB-2D0F-4E43-832D-A4605E6C8E82}" type="pres">
      <dgm:prSet presAssocID="{6AF9B548-C772-4501-BAD7-F75FEC2800FF}" presName="ConnectLine" presStyleLbl="sibTrans1D1" presStyleIdx="9" presStyleCnt="11"/>
      <dgm:spPr>
        <a:noFill/>
        <a:ln w="12700" cap="flat" cmpd="sng" algn="ctr">
          <a:solidFill>
            <a:schemeClr val="accent5">
              <a:hueOff val="905112"/>
              <a:satOff val="10277"/>
              <a:lumOff val="9304"/>
              <a:alphaOff val="0"/>
            </a:schemeClr>
          </a:solidFill>
          <a:prstDash val="dash"/>
          <a:miter lim="800000"/>
        </a:ln>
        <a:effectLst/>
      </dgm:spPr>
    </dgm:pt>
    <dgm:pt modelId="{850FBA84-7787-4F55-A7C2-798D6A2C22E8}" type="pres">
      <dgm:prSet presAssocID="{6AF9B548-C772-4501-BAD7-F75FEC2800FF}" presName="EmptyPlaceHolder" presStyleCnt="0"/>
      <dgm:spPr/>
    </dgm:pt>
    <dgm:pt modelId="{02486C1F-53EA-49C9-91D9-B0571137607E}" type="pres">
      <dgm:prSet presAssocID="{0C43CE44-B31F-47B7-B218-F15C3191E9E0}" presName="spaceBetweenRectangles" presStyleCnt="0"/>
      <dgm:spPr/>
    </dgm:pt>
    <dgm:pt modelId="{6FF12054-4AF2-402A-AA63-60A1AB433340}" type="pres">
      <dgm:prSet presAssocID="{E6CF5CFB-D0C1-42FA-973A-539728E97869}" presName="composite" presStyleCnt="0"/>
      <dgm:spPr/>
    </dgm:pt>
    <dgm:pt modelId="{431AD977-3F71-4C47-B72B-572E0F73414A}" type="pres">
      <dgm:prSet presAssocID="{E6CF5CFB-D0C1-42FA-973A-539728E97869}" presName="ConnectorPoint" presStyleLbl="lnNode1" presStyleIdx="10" presStyleCnt="11"/>
      <dgm:spPr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</dgm:pt>
    <dgm:pt modelId="{8454D8B3-BC82-4CB0-917F-47F15B1C1F04}" type="pres">
      <dgm:prSet presAssocID="{E6CF5CFB-D0C1-42FA-973A-539728E97869}" presName="DropPinPlaceHolder" presStyleCnt="0"/>
      <dgm:spPr/>
    </dgm:pt>
    <dgm:pt modelId="{E26A72FB-98FE-47E6-AFEC-A422E648A6B5}" type="pres">
      <dgm:prSet presAssocID="{E6CF5CFB-D0C1-42FA-973A-539728E97869}" presName="DropPin" presStyleLbl="alignNode1" presStyleIdx="10" presStyleCnt="11"/>
      <dgm:spPr/>
    </dgm:pt>
    <dgm:pt modelId="{057B2220-03FD-41A9-B10C-55C490413D82}" type="pres">
      <dgm:prSet presAssocID="{E6CF5CFB-D0C1-42FA-973A-539728E97869}" presName="Ellipse" presStyleLbl="fgAcc1" presStyleIdx="1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gm:spPr>
    </dgm:pt>
    <dgm:pt modelId="{E75FEECF-A7DA-4EEF-90F3-86D24D9B86E2}" type="pres">
      <dgm:prSet presAssocID="{E6CF5CFB-D0C1-42FA-973A-539728E97869}" presName="L2TextContainer" presStyleLbl="revTx" presStyleIdx="20" presStyleCnt="22">
        <dgm:presLayoutVars>
          <dgm:bulletEnabled val="1"/>
        </dgm:presLayoutVars>
      </dgm:prSet>
      <dgm:spPr/>
    </dgm:pt>
    <dgm:pt modelId="{2ED90180-908F-446F-A786-875697517C08}" type="pres">
      <dgm:prSet presAssocID="{E6CF5CFB-D0C1-42FA-973A-539728E97869}" presName="L1TextContainer" presStyleLbl="revTx" presStyleIdx="21" presStyleCnt="22">
        <dgm:presLayoutVars>
          <dgm:chMax val="1"/>
          <dgm:chPref val="1"/>
          <dgm:bulletEnabled val="1"/>
        </dgm:presLayoutVars>
      </dgm:prSet>
      <dgm:spPr/>
    </dgm:pt>
    <dgm:pt modelId="{43E0AD00-DF3C-4773-B149-29AE12A289A6}" type="pres">
      <dgm:prSet presAssocID="{E6CF5CFB-D0C1-42FA-973A-539728E97869}" presName="ConnectLine" presStyleLbl="sibTrans1D1" presStyleIdx="10" presStyleCnt="11"/>
      <dgm:spPr>
        <a:noFill/>
        <a:ln w="12700" cap="flat" cmpd="sng" algn="ctr">
          <a:solidFill>
            <a:schemeClr val="accent5">
              <a:hueOff val="995623"/>
              <a:satOff val="11305"/>
              <a:lumOff val="10235"/>
              <a:alphaOff val="0"/>
            </a:schemeClr>
          </a:solidFill>
          <a:prstDash val="dash"/>
          <a:miter lim="800000"/>
        </a:ln>
        <a:effectLst/>
      </dgm:spPr>
    </dgm:pt>
    <dgm:pt modelId="{EAC23688-05B3-4052-B831-988D9CA3167D}" type="pres">
      <dgm:prSet presAssocID="{E6CF5CFB-D0C1-42FA-973A-539728E97869}" presName="EmptyPlaceHolder" presStyleCnt="0"/>
      <dgm:spPr/>
    </dgm:pt>
  </dgm:ptLst>
  <dgm:cxnLst>
    <dgm:cxn modelId="{F3A12E03-D404-4974-A052-423F8D1F4025}" srcId="{63085546-7C7C-4B3E-ABEB-2669F1A65FB2}" destId="{078E1BBD-7E18-4AA3-B464-30FB0FEAA9A5}" srcOrd="7" destOrd="0" parTransId="{8F6A8C59-6596-41DC-B5B9-F9E05B3A4FD3}" sibTransId="{B5DE0378-E828-4115-9ADA-6AEBC4D40FFA}"/>
    <dgm:cxn modelId="{56ED3204-0CF2-4748-B5B7-62B3CC15E482}" srcId="{429E7878-D18A-42B8-9598-0F4CAE714677}" destId="{90F4DAF0-9420-4BFD-84EF-320DA18319F3}" srcOrd="0" destOrd="0" parTransId="{77260958-79B6-4F66-945F-3AC094CF3C12}" sibTransId="{16788FC7-CA66-4F4D-A1EE-5BBBC4A22E6D}"/>
    <dgm:cxn modelId="{E6308708-5E57-442A-BF38-9137FFDE64A0}" srcId="{63085546-7C7C-4B3E-ABEB-2669F1A65FB2}" destId="{ACB162D2-0362-48D6-9B26-1EBC2E35317D}" srcOrd="8" destOrd="0" parTransId="{31B7C262-D6E2-46E2-8D98-5EFF89E97A1E}" sibTransId="{3F73E058-719A-4D86-8D74-DD88009D8047}"/>
    <dgm:cxn modelId="{356FB208-AF39-42E8-A1B7-63DCBC266F3F}" type="presOf" srcId="{F0D2C940-0FD4-4E3C-A440-F2EF18FFCC33}" destId="{F450305F-A569-47F0-86C7-9AE89ED9D264}" srcOrd="0" destOrd="0" presId="urn:microsoft.com/office/officeart/2017/3/layout/DropPinTimeline"/>
    <dgm:cxn modelId="{044EF109-5EB3-4705-9A0E-64A1F248D6CC}" type="presOf" srcId="{53CC1B0C-43C8-4DF8-B849-F4CAC606EA9B}" destId="{E6BE7871-EE89-46CF-B969-4631009D0E3E}" srcOrd="0" destOrd="0" presId="urn:microsoft.com/office/officeart/2017/3/layout/DropPinTimeline"/>
    <dgm:cxn modelId="{7CD82819-80DB-4B9E-AF67-7938322870BD}" srcId="{ACB162D2-0362-48D6-9B26-1EBC2E35317D}" destId="{E172EC6A-E918-4867-9E29-73B5288B5BCC}" srcOrd="0" destOrd="0" parTransId="{440E8872-0343-45C3-A4C1-F6855BF5728F}" sibTransId="{8F7F8F5D-A2B0-43E9-A7D5-563B5199D83E}"/>
    <dgm:cxn modelId="{7108E51C-7D19-40E0-89D9-098AF59212F1}" type="presOf" srcId="{63085546-7C7C-4B3E-ABEB-2669F1A65FB2}" destId="{07C4468A-7791-4EEA-9F27-7934616B2C8C}" srcOrd="0" destOrd="0" presId="urn:microsoft.com/office/officeart/2017/3/layout/DropPinTimeline"/>
    <dgm:cxn modelId="{FDC5ED25-ED25-4766-93BD-60A13EFCDAF2}" type="presOf" srcId="{ACB162D2-0362-48D6-9B26-1EBC2E35317D}" destId="{50216128-40C8-44B4-84C7-BF4C6009707C}" srcOrd="0" destOrd="0" presId="urn:microsoft.com/office/officeart/2017/3/layout/DropPinTimeline"/>
    <dgm:cxn modelId="{75584328-2C28-4CA3-8B7C-AE898AB46EA8}" type="presOf" srcId="{D9B1B0EE-64A6-4BFE-9165-F6345FDA0498}" destId="{4E21FD5B-DD66-4490-A5E4-FE87757D89B8}" srcOrd="0" destOrd="0" presId="urn:microsoft.com/office/officeart/2017/3/layout/DropPinTimeline"/>
    <dgm:cxn modelId="{AF3F402E-54F6-42F6-9EAB-985188A33C1C}" type="presOf" srcId="{65AC2B14-D8A6-4360-8D85-39960B7462F8}" destId="{576ECD8A-D0E7-485C-9FF2-B928C9C13BBD}" srcOrd="0" destOrd="0" presId="urn:microsoft.com/office/officeart/2017/3/layout/DropPinTimeline"/>
    <dgm:cxn modelId="{AD5B9A32-7130-415F-B783-44CE6136CD5E}" srcId="{64C08C3D-66F7-4A98-8EAE-2B635382B6AB}" destId="{747308CA-F649-4414-A00A-3B2B5928E143}" srcOrd="0" destOrd="0" parTransId="{082FB241-5B5A-4076-A3C4-0C0694F3C604}" sibTransId="{A034601A-0FA2-4812-8235-407F916E3C48}"/>
    <dgm:cxn modelId="{BEB10A38-8FBE-40CF-885C-3E3DD7E30A2A}" type="presOf" srcId="{E6CF5CFB-D0C1-42FA-973A-539728E97869}" destId="{2ED90180-908F-446F-A786-875697517C08}" srcOrd="0" destOrd="0" presId="urn:microsoft.com/office/officeart/2017/3/layout/DropPinTimeline"/>
    <dgm:cxn modelId="{A6BF7742-08C2-4A37-950B-3732D37F8B71}" srcId="{63085546-7C7C-4B3E-ABEB-2669F1A65FB2}" destId="{64C08C3D-66F7-4A98-8EAE-2B635382B6AB}" srcOrd="6" destOrd="0" parTransId="{850DD305-21E4-42BE-A255-67C45EA3033D}" sibTransId="{4F2070B1-0CF1-4E39-B176-F10253658682}"/>
    <dgm:cxn modelId="{4E1F7F43-3D66-4634-875C-9D00532FCF80}" type="presOf" srcId="{429E7878-D18A-42B8-9598-0F4CAE714677}" destId="{2D0A085C-3BC7-4B15-BA0E-223C27ADA49D}" srcOrd="0" destOrd="0" presId="urn:microsoft.com/office/officeart/2017/3/layout/DropPinTimeline"/>
    <dgm:cxn modelId="{6A17C068-5BFF-4675-B222-DFFFF4A7A908}" srcId="{63085546-7C7C-4B3E-ABEB-2669F1A65FB2}" destId="{4031E185-EE92-4A60-B112-FFEECC125793}" srcOrd="3" destOrd="0" parTransId="{E6629BB2-5503-452A-9F19-5AC3B4A1DC2D}" sibTransId="{9288BB94-6C24-47BC-8D3E-D852DE1E312D}"/>
    <dgm:cxn modelId="{693A2669-19D0-4DF3-8CAC-E67C65B734B3}" srcId="{63085546-7C7C-4B3E-ABEB-2669F1A65FB2}" destId="{E78953EE-B2B4-4EEE-B27F-8BAFCA81E1B2}" srcOrd="2" destOrd="0" parTransId="{F1F4B65A-123C-4738-A7DF-64F6F8A9363D}" sibTransId="{20CBCDC2-B57B-4EA3-9E0C-8D604C543FF8}"/>
    <dgm:cxn modelId="{DBD99269-D7F7-4B47-B17B-A5AE402751D9}" srcId="{63085546-7C7C-4B3E-ABEB-2669F1A65FB2}" destId="{9DCEA5FC-4640-45AF-B712-7A4FD94AEF0D}" srcOrd="0" destOrd="0" parTransId="{929A5FD9-0612-4B79-9B59-C3C36D34A069}" sibTransId="{0A99745B-BB5C-49B3-A782-8DB57641F6C9}"/>
    <dgm:cxn modelId="{D36F9F6A-7554-4F7F-B798-F2EB588587F0}" type="presOf" srcId="{98DF747B-30AD-4663-A33B-85DD89F3E223}" destId="{C94BD410-C166-4855-993F-A7F1E40A7ABA}" srcOrd="0" destOrd="0" presId="urn:microsoft.com/office/officeart/2017/3/layout/DropPinTimeline"/>
    <dgm:cxn modelId="{FEBFC370-6C0B-4598-9AAA-7804F19FB1E7}" type="presOf" srcId="{EC0D8621-48A6-42F4-B730-2F9A33CFF8CB}" destId="{E75FEECF-A7DA-4EEF-90F3-86D24D9B86E2}" srcOrd="0" destOrd="0" presId="urn:microsoft.com/office/officeart/2017/3/layout/DropPinTimeline"/>
    <dgm:cxn modelId="{8CFD5851-2CB7-4DA7-8759-292B2FD783EB}" type="presOf" srcId="{F0EBBC19-E880-4774-A170-04C326828076}" destId="{1E854FD6-FCB5-416B-88B7-551A0B37A4F7}" srcOrd="0" destOrd="0" presId="urn:microsoft.com/office/officeart/2017/3/layout/DropPinTimeline"/>
    <dgm:cxn modelId="{0A49A955-EB9B-445F-B039-AAE301274097}" srcId="{4031E185-EE92-4A60-B112-FFEECC125793}" destId="{D9B1B0EE-64A6-4BFE-9165-F6345FDA0498}" srcOrd="0" destOrd="0" parTransId="{C82D78D3-F029-43BB-B6EC-ECE577891B4A}" sibTransId="{A9089E0B-2AEF-4F37-B87B-9852BB417F43}"/>
    <dgm:cxn modelId="{6E7F2D56-1AA0-49F0-90D4-C0E893488DFD}" type="presOf" srcId="{747308CA-F649-4414-A00A-3B2B5928E143}" destId="{E9144BF0-73BD-4E0E-8464-15DDB700F236}" srcOrd="0" destOrd="0" presId="urn:microsoft.com/office/officeart/2017/3/layout/DropPinTimeline"/>
    <dgm:cxn modelId="{65F54676-BC5D-4774-AB77-0516734D5670}" srcId="{63085546-7C7C-4B3E-ABEB-2669F1A65FB2}" destId="{6AF9B548-C772-4501-BAD7-F75FEC2800FF}" srcOrd="9" destOrd="0" parTransId="{C9537FAB-117B-4BF9-A766-470A8EA8D263}" sibTransId="{0C43CE44-B31F-47B7-B218-F15C3191E9E0}"/>
    <dgm:cxn modelId="{E3323377-2995-4EDF-9315-8144AA69E5F6}" type="presOf" srcId="{E172EC6A-E918-4867-9E29-73B5288B5BCC}" destId="{6CC4E5DA-24BB-41F3-8F3F-1ED7B479DAB3}" srcOrd="0" destOrd="0" presId="urn:microsoft.com/office/officeart/2017/3/layout/DropPinTimeline"/>
    <dgm:cxn modelId="{0117D857-3AD6-494C-9985-7B60B62E88E2}" srcId="{9DCEA5FC-4640-45AF-B712-7A4FD94AEF0D}" destId="{98DF747B-30AD-4663-A33B-85DD89F3E223}" srcOrd="0" destOrd="0" parTransId="{5EF6C868-EEDB-4D57-A117-C81351AB6DA7}" sibTransId="{12040940-6AB3-4974-B000-839CDFBD7CFB}"/>
    <dgm:cxn modelId="{0ACBAD58-19FA-42C1-972D-B1E4C975D3B5}" srcId="{63085546-7C7C-4B3E-ABEB-2669F1A65FB2}" destId="{429E7878-D18A-42B8-9598-0F4CAE714677}" srcOrd="1" destOrd="0" parTransId="{3D46E7DD-7643-4BB8-BA39-7D7455B5020A}" sibTransId="{B57D9BB4-7227-4C82-B472-350AD216EF9B}"/>
    <dgm:cxn modelId="{2A00725A-D86A-475D-8150-4EB51B47664E}" srcId="{63085546-7C7C-4B3E-ABEB-2669F1A65FB2}" destId="{53CC1B0C-43C8-4DF8-B849-F4CAC606EA9B}" srcOrd="5" destOrd="0" parTransId="{C62947FB-C3B6-4CC7-BE1B-D492D5E283A3}" sibTransId="{1BAC7110-12F8-4946-8EBB-5C21DC87D80D}"/>
    <dgm:cxn modelId="{6EB8677E-9819-4282-A02B-9E07AE0D7F36}" type="presOf" srcId="{90F4DAF0-9420-4BFD-84EF-320DA18319F3}" destId="{9217C209-9C93-4B42-A020-8273FB0BFAF8}" srcOrd="0" destOrd="0" presId="urn:microsoft.com/office/officeart/2017/3/layout/DropPinTimeline"/>
    <dgm:cxn modelId="{BF8AE17F-586D-4172-BA42-78FB8A0EA1CC}" type="presOf" srcId="{4031E185-EE92-4A60-B112-FFEECC125793}" destId="{9957E189-111A-49D3-AA98-DB333DA2F8EB}" srcOrd="0" destOrd="0" presId="urn:microsoft.com/office/officeart/2017/3/layout/DropPinTimeline"/>
    <dgm:cxn modelId="{AFD9B488-27B6-4C52-B33F-93673D4ED300}" type="presOf" srcId="{724FD2D1-35E9-4C51-8509-A4ED5DF8DD9A}" destId="{D1D32477-B126-4620-A1EC-16BA50A390C4}" srcOrd="0" destOrd="0" presId="urn:microsoft.com/office/officeart/2017/3/layout/DropPinTimeline"/>
    <dgm:cxn modelId="{C5687391-F50F-458B-BFDE-43093EE52219}" srcId="{E78953EE-B2B4-4EEE-B27F-8BAFCA81E1B2}" destId="{F0D2C940-0FD4-4E3C-A440-F2EF18FFCC33}" srcOrd="0" destOrd="0" parTransId="{5ED460BF-65AC-4DCC-A43B-AFE4F597AB2D}" sibTransId="{BAEBF57A-0457-4505-9E4E-9E646069E54B}"/>
    <dgm:cxn modelId="{CE7B24A4-DC7F-46B9-87E1-6BC7E2BA52C4}" srcId="{BE389DEF-C381-490C-8FDF-E70DD82CEF88}" destId="{F0EBBC19-E880-4774-A170-04C326828076}" srcOrd="0" destOrd="0" parTransId="{ED873082-03FA-4063-BA65-3DF6198A5A39}" sibTransId="{B0313987-7B14-4AAD-8D7A-8EB6D768917D}"/>
    <dgm:cxn modelId="{BD0940AD-EF54-4923-90A0-308C9F07BC52}" type="presOf" srcId="{E78953EE-B2B4-4EEE-B27F-8BAFCA81E1B2}" destId="{5B4236B2-0453-49EF-B96C-E9B45DE6A644}" srcOrd="0" destOrd="0" presId="urn:microsoft.com/office/officeart/2017/3/layout/DropPinTimeline"/>
    <dgm:cxn modelId="{BFF513B0-DC4E-4CDD-8A8A-001B3F7CFFD6}" srcId="{078E1BBD-7E18-4AA3-B464-30FB0FEAA9A5}" destId="{65AC2B14-D8A6-4360-8D85-39960B7462F8}" srcOrd="0" destOrd="0" parTransId="{14BFDB8B-ED77-4780-A740-85AE26799DD5}" sibTransId="{6BF6CBB8-A1F7-43D5-A0EF-ADCB23E89C99}"/>
    <dgm:cxn modelId="{DCE455BF-4CED-4506-9F7C-00502F0EAF64}" type="presOf" srcId="{078E1BBD-7E18-4AA3-B464-30FB0FEAA9A5}" destId="{F8433C94-85BD-4C24-8EE8-98D61331329B}" srcOrd="0" destOrd="0" presId="urn:microsoft.com/office/officeart/2017/3/layout/DropPinTimeline"/>
    <dgm:cxn modelId="{890801DB-5ABB-4C8A-B492-226DBC842963}" srcId="{63085546-7C7C-4B3E-ABEB-2669F1A65FB2}" destId="{E6CF5CFB-D0C1-42FA-973A-539728E97869}" srcOrd="10" destOrd="0" parTransId="{CEF895D7-5583-428A-8DD5-30E7C08CA1EF}" sibTransId="{A34CBDD8-77FC-41D2-A1FF-E121C4850C11}"/>
    <dgm:cxn modelId="{2A7F5CE1-3BED-4138-B187-914ABA8DA3CD}" type="presOf" srcId="{BE389DEF-C381-490C-8FDF-E70DD82CEF88}" destId="{EA271741-9DEB-4FE3-B8A0-BAD36BD77A82}" srcOrd="0" destOrd="0" presId="urn:microsoft.com/office/officeart/2017/3/layout/DropPinTimeline"/>
    <dgm:cxn modelId="{48089CE1-9808-4FB1-B0A6-BECEC5C50119}" type="presOf" srcId="{64C08C3D-66F7-4A98-8EAE-2B635382B6AB}" destId="{D93FE501-BD5C-4421-8CEF-2B0375573A0D}" srcOrd="0" destOrd="0" presId="urn:microsoft.com/office/officeart/2017/3/layout/DropPinTimeline"/>
    <dgm:cxn modelId="{17AEAFEA-5CE5-46D6-87F5-5D47DE9B96F2}" type="presOf" srcId="{6AF9B548-C772-4501-BAD7-F75FEC2800FF}" destId="{AF6FA0E3-707B-4005-B2CB-2ABE89FD8E02}" srcOrd="0" destOrd="0" presId="urn:microsoft.com/office/officeart/2017/3/layout/DropPinTimeline"/>
    <dgm:cxn modelId="{024900EB-1D37-440A-9050-3DB03A9F8313}" srcId="{E6CF5CFB-D0C1-42FA-973A-539728E97869}" destId="{EC0D8621-48A6-42F4-B730-2F9A33CFF8CB}" srcOrd="0" destOrd="0" parTransId="{5113ABDE-E5D4-435C-88FE-1867AC466BA2}" sibTransId="{F3483F4E-CF77-4C29-B1D4-3025E7BBBEBC}"/>
    <dgm:cxn modelId="{DDBC9EF1-06E0-4C28-BD34-44A841482EFB}" srcId="{6AF9B548-C772-4501-BAD7-F75FEC2800FF}" destId="{724FD2D1-35E9-4C51-8509-A4ED5DF8DD9A}" srcOrd="0" destOrd="0" parTransId="{83CF3373-6B61-4A6A-ADA3-3D979AB1718E}" sibTransId="{A62D4ED5-4A9A-4A7F-8AA7-B059E87D7CA2}"/>
    <dgm:cxn modelId="{26F2EEF7-2FCA-456D-BE1D-F73AD8DC4209}" type="presOf" srcId="{CF963696-7FE5-4424-9E9D-FF7345F41B38}" destId="{B644FC17-B91D-41FB-99A3-1863A9B99863}" srcOrd="0" destOrd="0" presId="urn:microsoft.com/office/officeart/2017/3/layout/DropPinTimeline"/>
    <dgm:cxn modelId="{714D38F9-0F04-46C7-98BE-480D412A9758}" srcId="{63085546-7C7C-4B3E-ABEB-2669F1A65FB2}" destId="{BE389DEF-C381-490C-8FDF-E70DD82CEF88}" srcOrd="4" destOrd="0" parTransId="{A344B944-C032-4461-A010-C18E51CD637C}" sibTransId="{6E353C95-F69D-41C9-A8B3-AF6AAE8DBFF6}"/>
    <dgm:cxn modelId="{12CCFEF9-5069-40B3-A0BE-CECC46E49A70}" type="presOf" srcId="{9DCEA5FC-4640-45AF-B712-7A4FD94AEF0D}" destId="{0F9636E1-D434-4731-A2EF-CB688F7B1C7C}" srcOrd="0" destOrd="0" presId="urn:microsoft.com/office/officeart/2017/3/layout/DropPinTimeline"/>
    <dgm:cxn modelId="{2C60B7FE-D1B7-4C6A-A1A6-F1FD2E70B96C}" srcId="{53CC1B0C-43C8-4DF8-B849-F4CAC606EA9B}" destId="{CF963696-7FE5-4424-9E9D-FF7345F41B38}" srcOrd="0" destOrd="0" parTransId="{AE64B745-E6AB-4D20-8D48-62BAF013F3EE}" sibTransId="{0E821779-B179-4030-9790-A7C61A5E3FF1}"/>
    <dgm:cxn modelId="{7521B9E6-1B13-4697-A42C-3078DF8B216F}" type="presParOf" srcId="{07C4468A-7791-4EEA-9F27-7934616B2C8C}" destId="{3A4605A1-42F0-4F07-9697-D7AE183CBE7F}" srcOrd="0" destOrd="0" presId="urn:microsoft.com/office/officeart/2017/3/layout/DropPinTimeline"/>
    <dgm:cxn modelId="{7A688877-FD32-4FC9-8C59-4FF359B84A1B}" type="presParOf" srcId="{07C4468A-7791-4EEA-9F27-7934616B2C8C}" destId="{B2854837-B7C2-4440-88BB-413E17F93BFD}" srcOrd="1" destOrd="0" presId="urn:microsoft.com/office/officeart/2017/3/layout/DropPinTimeline"/>
    <dgm:cxn modelId="{7B351D96-66DD-42E5-9B91-2C865CA5FC79}" type="presParOf" srcId="{B2854837-B7C2-4440-88BB-413E17F93BFD}" destId="{2A4BF79B-B5EB-4B43-8E89-203438ADFC60}" srcOrd="0" destOrd="0" presId="urn:microsoft.com/office/officeart/2017/3/layout/DropPinTimeline"/>
    <dgm:cxn modelId="{287C92F5-3A6F-4E46-A280-26AD5BE1C351}" type="presParOf" srcId="{2A4BF79B-B5EB-4B43-8E89-203438ADFC60}" destId="{4258E123-556B-42B8-83EE-530FAC4E8572}" srcOrd="0" destOrd="0" presId="urn:microsoft.com/office/officeart/2017/3/layout/DropPinTimeline"/>
    <dgm:cxn modelId="{C5DC3FD2-6AA9-4B18-AD8A-9D5DBED45CCE}" type="presParOf" srcId="{2A4BF79B-B5EB-4B43-8E89-203438ADFC60}" destId="{35A5D7F6-730C-4C04-AC08-9FFE7D2D54C4}" srcOrd="1" destOrd="0" presId="urn:microsoft.com/office/officeart/2017/3/layout/DropPinTimeline"/>
    <dgm:cxn modelId="{1F8745B1-BBFE-4C2D-A6E9-6DC3E213DF0F}" type="presParOf" srcId="{35A5D7F6-730C-4C04-AC08-9FFE7D2D54C4}" destId="{BABC148E-A4FC-4006-86D1-3C1AC6F9D010}" srcOrd="0" destOrd="0" presId="urn:microsoft.com/office/officeart/2017/3/layout/DropPinTimeline"/>
    <dgm:cxn modelId="{5FDDB079-FC38-42D4-8C10-9EBD9137D75D}" type="presParOf" srcId="{35A5D7F6-730C-4C04-AC08-9FFE7D2D54C4}" destId="{2D0B50D3-D428-48E8-9F91-DA3D409CA165}" srcOrd="1" destOrd="0" presId="urn:microsoft.com/office/officeart/2017/3/layout/DropPinTimeline"/>
    <dgm:cxn modelId="{CB06AC31-E410-4394-9281-64103FD04BA9}" type="presParOf" srcId="{2A4BF79B-B5EB-4B43-8E89-203438ADFC60}" destId="{C94BD410-C166-4855-993F-A7F1E40A7ABA}" srcOrd="2" destOrd="0" presId="urn:microsoft.com/office/officeart/2017/3/layout/DropPinTimeline"/>
    <dgm:cxn modelId="{A507F297-F052-4EF7-8298-83E0F7639D4F}" type="presParOf" srcId="{2A4BF79B-B5EB-4B43-8E89-203438ADFC60}" destId="{0F9636E1-D434-4731-A2EF-CB688F7B1C7C}" srcOrd="3" destOrd="0" presId="urn:microsoft.com/office/officeart/2017/3/layout/DropPinTimeline"/>
    <dgm:cxn modelId="{9E21AA5A-B36A-4223-A81A-BE7EB4AB5486}" type="presParOf" srcId="{2A4BF79B-B5EB-4B43-8E89-203438ADFC60}" destId="{EA7C62C7-4D8E-411B-85F6-EE7BAC91C0B7}" srcOrd="4" destOrd="0" presId="urn:microsoft.com/office/officeart/2017/3/layout/DropPinTimeline"/>
    <dgm:cxn modelId="{BD02C685-BF0D-4BD9-AFB4-72DDEBAF10D2}" type="presParOf" srcId="{2A4BF79B-B5EB-4B43-8E89-203438ADFC60}" destId="{066F142F-3CF7-4855-8557-1BFFA8230088}" srcOrd="5" destOrd="0" presId="urn:microsoft.com/office/officeart/2017/3/layout/DropPinTimeline"/>
    <dgm:cxn modelId="{1DE0DF73-B92D-494D-A9F1-F8A39A37F5A1}" type="presParOf" srcId="{B2854837-B7C2-4440-88BB-413E17F93BFD}" destId="{413B4F86-374A-474B-BCAD-24B278DD90D2}" srcOrd="1" destOrd="0" presId="urn:microsoft.com/office/officeart/2017/3/layout/DropPinTimeline"/>
    <dgm:cxn modelId="{1130711C-C610-43A3-8780-4DE1BCFC2AD4}" type="presParOf" srcId="{B2854837-B7C2-4440-88BB-413E17F93BFD}" destId="{90266808-55D8-44F4-BFA6-7E6E1EC3362F}" srcOrd="2" destOrd="0" presId="urn:microsoft.com/office/officeart/2017/3/layout/DropPinTimeline"/>
    <dgm:cxn modelId="{2C73171F-15DD-45A3-A811-5CBE904577D1}" type="presParOf" srcId="{90266808-55D8-44F4-BFA6-7E6E1EC3362F}" destId="{79FB93DE-2656-4FFF-A09A-BE664DF06605}" srcOrd="0" destOrd="0" presId="urn:microsoft.com/office/officeart/2017/3/layout/DropPinTimeline"/>
    <dgm:cxn modelId="{1F18EA18-F56B-4ED9-939C-2E7ABE796A6B}" type="presParOf" srcId="{90266808-55D8-44F4-BFA6-7E6E1EC3362F}" destId="{83B52B18-38A4-466E-967C-B5837F6A20E6}" srcOrd="1" destOrd="0" presId="urn:microsoft.com/office/officeart/2017/3/layout/DropPinTimeline"/>
    <dgm:cxn modelId="{5E78071D-1F98-4327-819B-8ECA38E0F85F}" type="presParOf" srcId="{83B52B18-38A4-466E-967C-B5837F6A20E6}" destId="{D56B3E7C-23A3-4B38-B6E0-042BE88057DD}" srcOrd="0" destOrd="0" presId="urn:microsoft.com/office/officeart/2017/3/layout/DropPinTimeline"/>
    <dgm:cxn modelId="{E209EA70-389B-44FF-ADE0-7284CCC23055}" type="presParOf" srcId="{83B52B18-38A4-466E-967C-B5837F6A20E6}" destId="{7ADB40C3-DCC3-43DD-A30A-F7FC3E8F776F}" srcOrd="1" destOrd="0" presId="urn:microsoft.com/office/officeart/2017/3/layout/DropPinTimeline"/>
    <dgm:cxn modelId="{7897A8EB-3FD3-4CFF-9D19-4B5FFDE1F8B8}" type="presParOf" srcId="{90266808-55D8-44F4-BFA6-7E6E1EC3362F}" destId="{9217C209-9C93-4B42-A020-8273FB0BFAF8}" srcOrd="2" destOrd="0" presId="urn:microsoft.com/office/officeart/2017/3/layout/DropPinTimeline"/>
    <dgm:cxn modelId="{B293250D-A490-4A8B-B473-8549A94BEB5E}" type="presParOf" srcId="{90266808-55D8-44F4-BFA6-7E6E1EC3362F}" destId="{2D0A085C-3BC7-4B15-BA0E-223C27ADA49D}" srcOrd="3" destOrd="0" presId="urn:microsoft.com/office/officeart/2017/3/layout/DropPinTimeline"/>
    <dgm:cxn modelId="{F1995FA9-1774-4BDE-8049-245B35D7F741}" type="presParOf" srcId="{90266808-55D8-44F4-BFA6-7E6E1EC3362F}" destId="{9E9A388D-D649-467F-A58C-C0335CA45550}" srcOrd="4" destOrd="0" presId="urn:microsoft.com/office/officeart/2017/3/layout/DropPinTimeline"/>
    <dgm:cxn modelId="{FA1ECF20-82EF-4330-874C-8EEA57B82CEA}" type="presParOf" srcId="{90266808-55D8-44F4-BFA6-7E6E1EC3362F}" destId="{90F86B29-71EC-4935-92D6-0398C094C9B5}" srcOrd="5" destOrd="0" presId="urn:microsoft.com/office/officeart/2017/3/layout/DropPinTimeline"/>
    <dgm:cxn modelId="{20805F44-2AB2-4739-BC57-77E7960FC283}" type="presParOf" srcId="{B2854837-B7C2-4440-88BB-413E17F93BFD}" destId="{4314A700-9804-4EA3-A487-02734404F42C}" srcOrd="3" destOrd="0" presId="urn:microsoft.com/office/officeart/2017/3/layout/DropPinTimeline"/>
    <dgm:cxn modelId="{F4EE00C1-4E32-4BC2-9402-9A65847CEE2E}" type="presParOf" srcId="{B2854837-B7C2-4440-88BB-413E17F93BFD}" destId="{5DCAC53C-84D9-446A-A807-34C34938058F}" srcOrd="4" destOrd="0" presId="urn:microsoft.com/office/officeart/2017/3/layout/DropPinTimeline"/>
    <dgm:cxn modelId="{6A4B4F69-30C1-47FA-BC63-4E99D9B3D818}" type="presParOf" srcId="{5DCAC53C-84D9-446A-A807-34C34938058F}" destId="{7BE69054-3ECB-435F-9EB4-63C271924818}" srcOrd="0" destOrd="0" presId="urn:microsoft.com/office/officeart/2017/3/layout/DropPinTimeline"/>
    <dgm:cxn modelId="{9512E5A1-F526-4AFF-B838-B80040F5F03E}" type="presParOf" srcId="{5DCAC53C-84D9-446A-A807-34C34938058F}" destId="{4C07C3DF-5285-4575-9298-483A52909163}" srcOrd="1" destOrd="0" presId="urn:microsoft.com/office/officeart/2017/3/layout/DropPinTimeline"/>
    <dgm:cxn modelId="{6718D843-D23D-4C94-A16C-DA9DE13EA779}" type="presParOf" srcId="{4C07C3DF-5285-4575-9298-483A52909163}" destId="{F5C704C7-A30E-4190-B107-D3DF4C96803E}" srcOrd="0" destOrd="0" presId="urn:microsoft.com/office/officeart/2017/3/layout/DropPinTimeline"/>
    <dgm:cxn modelId="{F9BA0508-F45E-4B69-BEC8-C7BED78EFBA1}" type="presParOf" srcId="{4C07C3DF-5285-4575-9298-483A52909163}" destId="{C1CE0D69-D765-4B8C-9A13-CD4271910E95}" srcOrd="1" destOrd="0" presId="urn:microsoft.com/office/officeart/2017/3/layout/DropPinTimeline"/>
    <dgm:cxn modelId="{5141047C-AE72-42A1-90C1-8A492933058A}" type="presParOf" srcId="{5DCAC53C-84D9-446A-A807-34C34938058F}" destId="{F450305F-A569-47F0-86C7-9AE89ED9D264}" srcOrd="2" destOrd="0" presId="urn:microsoft.com/office/officeart/2017/3/layout/DropPinTimeline"/>
    <dgm:cxn modelId="{8E15A998-F4C8-4817-A0F9-804E2AC8B496}" type="presParOf" srcId="{5DCAC53C-84D9-446A-A807-34C34938058F}" destId="{5B4236B2-0453-49EF-B96C-E9B45DE6A644}" srcOrd="3" destOrd="0" presId="urn:microsoft.com/office/officeart/2017/3/layout/DropPinTimeline"/>
    <dgm:cxn modelId="{137B2E69-E25B-4544-887F-1DDE220E30E0}" type="presParOf" srcId="{5DCAC53C-84D9-446A-A807-34C34938058F}" destId="{2B03BFFF-E6BF-4130-85AB-CE2913B2E533}" srcOrd="4" destOrd="0" presId="urn:microsoft.com/office/officeart/2017/3/layout/DropPinTimeline"/>
    <dgm:cxn modelId="{D52649E4-7459-4929-8EA9-5F4BBD66F509}" type="presParOf" srcId="{5DCAC53C-84D9-446A-A807-34C34938058F}" destId="{274F8557-5432-4CE6-8562-9DF3360396E4}" srcOrd="5" destOrd="0" presId="urn:microsoft.com/office/officeart/2017/3/layout/DropPinTimeline"/>
    <dgm:cxn modelId="{524B3BD5-616E-410D-B0C3-5DD5E384DBF1}" type="presParOf" srcId="{B2854837-B7C2-4440-88BB-413E17F93BFD}" destId="{AC8D6823-FB10-4097-9DFB-670D643F2FBB}" srcOrd="5" destOrd="0" presId="urn:microsoft.com/office/officeart/2017/3/layout/DropPinTimeline"/>
    <dgm:cxn modelId="{28E7BEF4-E3CD-4A5B-BFAE-B87238F7CC35}" type="presParOf" srcId="{B2854837-B7C2-4440-88BB-413E17F93BFD}" destId="{37C02DEC-F434-4FE3-B48D-AFC61E093F0F}" srcOrd="6" destOrd="0" presId="urn:microsoft.com/office/officeart/2017/3/layout/DropPinTimeline"/>
    <dgm:cxn modelId="{EB337992-564C-4E5B-910A-8EF323E32E09}" type="presParOf" srcId="{37C02DEC-F434-4FE3-B48D-AFC61E093F0F}" destId="{2E05E6A5-D086-49F5-8E41-F7D6EFF2F60C}" srcOrd="0" destOrd="0" presId="urn:microsoft.com/office/officeart/2017/3/layout/DropPinTimeline"/>
    <dgm:cxn modelId="{A244F42A-E312-45FB-8F23-E002E9EE207C}" type="presParOf" srcId="{37C02DEC-F434-4FE3-B48D-AFC61E093F0F}" destId="{209583FF-DBBD-415C-B2B8-7C1BE581460A}" srcOrd="1" destOrd="0" presId="urn:microsoft.com/office/officeart/2017/3/layout/DropPinTimeline"/>
    <dgm:cxn modelId="{ABBAB13A-BECA-4B7B-98FD-4FFE4BF1E85E}" type="presParOf" srcId="{209583FF-DBBD-415C-B2B8-7C1BE581460A}" destId="{604A32A6-BD89-40B8-ACAF-669881FCC3AF}" srcOrd="0" destOrd="0" presId="urn:microsoft.com/office/officeart/2017/3/layout/DropPinTimeline"/>
    <dgm:cxn modelId="{35028139-84CD-465C-8DFB-38423D551145}" type="presParOf" srcId="{209583FF-DBBD-415C-B2B8-7C1BE581460A}" destId="{6AEA190C-28C0-42DA-AF48-FD5E083E2171}" srcOrd="1" destOrd="0" presId="urn:microsoft.com/office/officeart/2017/3/layout/DropPinTimeline"/>
    <dgm:cxn modelId="{213FD8F8-D0F3-4BE6-8F0B-AE9317F1826A}" type="presParOf" srcId="{37C02DEC-F434-4FE3-B48D-AFC61E093F0F}" destId="{4E21FD5B-DD66-4490-A5E4-FE87757D89B8}" srcOrd="2" destOrd="0" presId="urn:microsoft.com/office/officeart/2017/3/layout/DropPinTimeline"/>
    <dgm:cxn modelId="{FFB4A5CE-62C6-48D9-9E25-A807D7907B49}" type="presParOf" srcId="{37C02DEC-F434-4FE3-B48D-AFC61E093F0F}" destId="{9957E189-111A-49D3-AA98-DB333DA2F8EB}" srcOrd="3" destOrd="0" presId="urn:microsoft.com/office/officeart/2017/3/layout/DropPinTimeline"/>
    <dgm:cxn modelId="{BADC0171-A059-4740-AC29-742D756B7916}" type="presParOf" srcId="{37C02DEC-F434-4FE3-B48D-AFC61E093F0F}" destId="{40E27C5B-FE79-415D-A65C-3C07ED67D6AD}" srcOrd="4" destOrd="0" presId="urn:microsoft.com/office/officeart/2017/3/layout/DropPinTimeline"/>
    <dgm:cxn modelId="{214729C4-9FC2-4B46-86A6-DD23D33CFB45}" type="presParOf" srcId="{37C02DEC-F434-4FE3-B48D-AFC61E093F0F}" destId="{E7DD315D-A2E5-4F14-BD91-C471E0A5AB27}" srcOrd="5" destOrd="0" presId="urn:microsoft.com/office/officeart/2017/3/layout/DropPinTimeline"/>
    <dgm:cxn modelId="{B11AD100-70C0-4DA3-B924-FB2F82D2D00C}" type="presParOf" srcId="{B2854837-B7C2-4440-88BB-413E17F93BFD}" destId="{03FC9504-D99F-464C-9BE5-DFC3A2265198}" srcOrd="7" destOrd="0" presId="urn:microsoft.com/office/officeart/2017/3/layout/DropPinTimeline"/>
    <dgm:cxn modelId="{34B55FF6-D023-4B33-91BA-63F0E8C0E451}" type="presParOf" srcId="{B2854837-B7C2-4440-88BB-413E17F93BFD}" destId="{79859815-7145-4B57-9FD7-7D2B1E61398E}" srcOrd="8" destOrd="0" presId="urn:microsoft.com/office/officeart/2017/3/layout/DropPinTimeline"/>
    <dgm:cxn modelId="{52BB0FD0-EF83-41F6-AAD9-7C5D00971ADE}" type="presParOf" srcId="{79859815-7145-4B57-9FD7-7D2B1E61398E}" destId="{CF4DA4E9-E2FE-4E55-A67A-107CF84FA8D0}" srcOrd="0" destOrd="0" presId="urn:microsoft.com/office/officeart/2017/3/layout/DropPinTimeline"/>
    <dgm:cxn modelId="{4249A5A2-D303-454C-8DF4-006C0D1AB884}" type="presParOf" srcId="{79859815-7145-4B57-9FD7-7D2B1E61398E}" destId="{14BE23FB-96A2-4551-A8CB-DE16C89706C1}" srcOrd="1" destOrd="0" presId="urn:microsoft.com/office/officeart/2017/3/layout/DropPinTimeline"/>
    <dgm:cxn modelId="{604E91F6-B94A-4FC0-9603-C205842F932D}" type="presParOf" srcId="{14BE23FB-96A2-4551-A8CB-DE16C89706C1}" destId="{5B9625B7-3094-4896-8342-C0EE4098DE84}" srcOrd="0" destOrd="0" presId="urn:microsoft.com/office/officeart/2017/3/layout/DropPinTimeline"/>
    <dgm:cxn modelId="{8821E872-2EED-4CA3-9A43-9CCC8BD0EEDD}" type="presParOf" srcId="{14BE23FB-96A2-4551-A8CB-DE16C89706C1}" destId="{87990782-3362-4F96-880E-B79644EFE2E7}" srcOrd="1" destOrd="0" presId="urn:microsoft.com/office/officeart/2017/3/layout/DropPinTimeline"/>
    <dgm:cxn modelId="{D79BC28F-6DB3-4FCD-8D27-E74D817EAE0B}" type="presParOf" srcId="{79859815-7145-4B57-9FD7-7D2B1E61398E}" destId="{1E854FD6-FCB5-416B-88B7-551A0B37A4F7}" srcOrd="2" destOrd="0" presId="urn:microsoft.com/office/officeart/2017/3/layout/DropPinTimeline"/>
    <dgm:cxn modelId="{7041ABC4-4B50-4622-92AA-2E34EF6456FF}" type="presParOf" srcId="{79859815-7145-4B57-9FD7-7D2B1E61398E}" destId="{EA271741-9DEB-4FE3-B8A0-BAD36BD77A82}" srcOrd="3" destOrd="0" presId="urn:microsoft.com/office/officeart/2017/3/layout/DropPinTimeline"/>
    <dgm:cxn modelId="{5A1381C8-3AC0-42DB-B8D1-B0A4E786B4FE}" type="presParOf" srcId="{79859815-7145-4B57-9FD7-7D2B1E61398E}" destId="{5F14B96E-BD45-4667-A5BF-3820026E9FA4}" srcOrd="4" destOrd="0" presId="urn:microsoft.com/office/officeart/2017/3/layout/DropPinTimeline"/>
    <dgm:cxn modelId="{F7071A52-4F23-4B08-906C-ADB4BBC4CF56}" type="presParOf" srcId="{79859815-7145-4B57-9FD7-7D2B1E61398E}" destId="{A370004F-B96D-4410-8629-34FF878FF4E7}" srcOrd="5" destOrd="0" presId="urn:microsoft.com/office/officeart/2017/3/layout/DropPinTimeline"/>
    <dgm:cxn modelId="{5C104861-F575-4401-8D81-86E480903A79}" type="presParOf" srcId="{B2854837-B7C2-4440-88BB-413E17F93BFD}" destId="{4B922DF5-30F4-4386-8474-66AAF9A40361}" srcOrd="9" destOrd="0" presId="urn:microsoft.com/office/officeart/2017/3/layout/DropPinTimeline"/>
    <dgm:cxn modelId="{4562CB9E-0B69-44D0-B926-5AAE6C39A29A}" type="presParOf" srcId="{B2854837-B7C2-4440-88BB-413E17F93BFD}" destId="{B09FFF88-31FC-4F53-9519-48BAAFF3D356}" srcOrd="10" destOrd="0" presId="urn:microsoft.com/office/officeart/2017/3/layout/DropPinTimeline"/>
    <dgm:cxn modelId="{F4E5D6DD-A950-40ED-9F69-24B85BD5105F}" type="presParOf" srcId="{B09FFF88-31FC-4F53-9519-48BAAFF3D356}" destId="{260DA8E7-2E65-4ED3-A40D-49025F359757}" srcOrd="0" destOrd="0" presId="urn:microsoft.com/office/officeart/2017/3/layout/DropPinTimeline"/>
    <dgm:cxn modelId="{715E7ACF-8B3A-4651-8C81-DAAFBA56A66B}" type="presParOf" srcId="{B09FFF88-31FC-4F53-9519-48BAAFF3D356}" destId="{7C784909-1CC7-46B1-A33D-C72F8082A860}" srcOrd="1" destOrd="0" presId="urn:microsoft.com/office/officeart/2017/3/layout/DropPinTimeline"/>
    <dgm:cxn modelId="{1755D03D-9BE7-4661-8D11-BB8264DA30F1}" type="presParOf" srcId="{7C784909-1CC7-46B1-A33D-C72F8082A860}" destId="{11AF7FF7-C435-4199-8FCB-9140EEC248D1}" srcOrd="0" destOrd="0" presId="urn:microsoft.com/office/officeart/2017/3/layout/DropPinTimeline"/>
    <dgm:cxn modelId="{0E3F9C1D-374F-433F-8FFD-774B72238A28}" type="presParOf" srcId="{7C784909-1CC7-46B1-A33D-C72F8082A860}" destId="{9B7390A9-84E9-471D-8DEB-C98D75BF25B4}" srcOrd="1" destOrd="0" presId="urn:microsoft.com/office/officeart/2017/3/layout/DropPinTimeline"/>
    <dgm:cxn modelId="{F67767E8-8F2C-40E0-A8D8-A1938EB40DFB}" type="presParOf" srcId="{B09FFF88-31FC-4F53-9519-48BAAFF3D356}" destId="{B644FC17-B91D-41FB-99A3-1863A9B99863}" srcOrd="2" destOrd="0" presId="urn:microsoft.com/office/officeart/2017/3/layout/DropPinTimeline"/>
    <dgm:cxn modelId="{A0792E77-A276-4D4D-A77E-8E0BD1843914}" type="presParOf" srcId="{B09FFF88-31FC-4F53-9519-48BAAFF3D356}" destId="{E6BE7871-EE89-46CF-B969-4631009D0E3E}" srcOrd="3" destOrd="0" presId="urn:microsoft.com/office/officeart/2017/3/layout/DropPinTimeline"/>
    <dgm:cxn modelId="{03C914E2-91EC-4608-A675-0882B301E8E4}" type="presParOf" srcId="{B09FFF88-31FC-4F53-9519-48BAAFF3D356}" destId="{1499FE24-462C-4915-ACEB-FB4F63159D5B}" srcOrd="4" destOrd="0" presId="urn:microsoft.com/office/officeart/2017/3/layout/DropPinTimeline"/>
    <dgm:cxn modelId="{2A42F989-CE03-404F-BFB5-2EEBCB61C495}" type="presParOf" srcId="{B09FFF88-31FC-4F53-9519-48BAAFF3D356}" destId="{8E08A5D7-7DA6-4092-A408-3DB43DC3DDD4}" srcOrd="5" destOrd="0" presId="urn:microsoft.com/office/officeart/2017/3/layout/DropPinTimeline"/>
    <dgm:cxn modelId="{5D5F8B3D-C5AD-4B3B-8133-A18853A57E03}" type="presParOf" srcId="{B2854837-B7C2-4440-88BB-413E17F93BFD}" destId="{37937198-96ED-4510-9D7E-17794C17E7BC}" srcOrd="11" destOrd="0" presId="urn:microsoft.com/office/officeart/2017/3/layout/DropPinTimeline"/>
    <dgm:cxn modelId="{EED7ED0D-E747-488C-ABF1-1ED2B04A6E8C}" type="presParOf" srcId="{B2854837-B7C2-4440-88BB-413E17F93BFD}" destId="{9A365EF3-65C6-48C6-AFA8-AD8A247ABB64}" srcOrd="12" destOrd="0" presId="urn:microsoft.com/office/officeart/2017/3/layout/DropPinTimeline"/>
    <dgm:cxn modelId="{EE8CC123-7610-4E0A-8D16-1301390DB34A}" type="presParOf" srcId="{9A365EF3-65C6-48C6-AFA8-AD8A247ABB64}" destId="{0D2E3167-2F7D-4AF0-9806-CC21298EC400}" srcOrd="0" destOrd="0" presId="urn:microsoft.com/office/officeart/2017/3/layout/DropPinTimeline"/>
    <dgm:cxn modelId="{123B18B1-E5C8-4AC8-8B3A-A3E3896049B5}" type="presParOf" srcId="{9A365EF3-65C6-48C6-AFA8-AD8A247ABB64}" destId="{86322064-A322-49E0-B5E2-84593C0146D7}" srcOrd="1" destOrd="0" presId="urn:microsoft.com/office/officeart/2017/3/layout/DropPinTimeline"/>
    <dgm:cxn modelId="{CF80D199-F177-43CC-B30F-5A78F88D615D}" type="presParOf" srcId="{86322064-A322-49E0-B5E2-84593C0146D7}" destId="{A2201AF9-0BB9-4F8F-9222-60F79B1A0959}" srcOrd="0" destOrd="0" presId="urn:microsoft.com/office/officeart/2017/3/layout/DropPinTimeline"/>
    <dgm:cxn modelId="{353520E5-335C-4B0C-B84D-435F2B7819A9}" type="presParOf" srcId="{86322064-A322-49E0-B5E2-84593C0146D7}" destId="{EAF78F9F-CD4F-4D5C-891A-8264EDA4B2A1}" srcOrd="1" destOrd="0" presId="urn:microsoft.com/office/officeart/2017/3/layout/DropPinTimeline"/>
    <dgm:cxn modelId="{8EA8675D-FF7E-482A-8ED6-8762845A562B}" type="presParOf" srcId="{9A365EF3-65C6-48C6-AFA8-AD8A247ABB64}" destId="{E9144BF0-73BD-4E0E-8464-15DDB700F236}" srcOrd="2" destOrd="0" presId="urn:microsoft.com/office/officeart/2017/3/layout/DropPinTimeline"/>
    <dgm:cxn modelId="{3C93D44D-5C49-4447-8DFC-28BDD06BA394}" type="presParOf" srcId="{9A365EF3-65C6-48C6-AFA8-AD8A247ABB64}" destId="{D93FE501-BD5C-4421-8CEF-2B0375573A0D}" srcOrd="3" destOrd="0" presId="urn:microsoft.com/office/officeart/2017/3/layout/DropPinTimeline"/>
    <dgm:cxn modelId="{1D1CA2FA-0B3A-42D9-95F0-68703865C91F}" type="presParOf" srcId="{9A365EF3-65C6-48C6-AFA8-AD8A247ABB64}" destId="{63F98EC4-B199-4DFC-A630-814A8630E1E2}" srcOrd="4" destOrd="0" presId="urn:microsoft.com/office/officeart/2017/3/layout/DropPinTimeline"/>
    <dgm:cxn modelId="{52944BA5-B0DE-4647-ACC1-35EA337FF7B5}" type="presParOf" srcId="{9A365EF3-65C6-48C6-AFA8-AD8A247ABB64}" destId="{CCA23751-4EE4-4E1A-9667-AB72677F24BE}" srcOrd="5" destOrd="0" presId="urn:microsoft.com/office/officeart/2017/3/layout/DropPinTimeline"/>
    <dgm:cxn modelId="{3777C9FC-880F-4A1A-842F-C9BCB7838AF3}" type="presParOf" srcId="{B2854837-B7C2-4440-88BB-413E17F93BFD}" destId="{F100B573-3A19-4372-A58B-8EF5FD2E96A2}" srcOrd="13" destOrd="0" presId="urn:microsoft.com/office/officeart/2017/3/layout/DropPinTimeline"/>
    <dgm:cxn modelId="{7AA6275A-B35E-44ED-8461-4AFF2D2430B1}" type="presParOf" srcId="{B2854837-B7C2-4440-88BB-413E17F93BFD}" destId="{A7F488A7-869B-40FF-9B65-9690C020BE1F}" srcOrd="14" destOrd="0" presId="urn:microsoft.com/office/officeart/2017/3/layout/DropPinTimeline"/>
    <dgm:cxn modelId="{11BE8C28-33CE-46AD-910A-A6ADADAB4379}" type="presParOf" srcId="{A7F488A7-869B-40FF-9B65-9690C020BE1F}" destId="{6DCFD1FF-1B6E-454D-BBAA-F9EAADEB5167}" srcOrd="0" destOrd="0" presId="urn:microsoft.com/office/officeart/2017/3/layout/DropPinTimeline"/>
    <dgm:cxn modelId="{2C780086-9493-4B00-A7AA-77E14BB9A7E9}" type="presParOf" srcId="{A7F488A7-869B-40FF-9B65-9690C020BE1F}" destId="{5EB1709F-AE8A-4CF7-8B94-31A944867A1E}" srcOrd="1" destOrd="0" presId="urn:microsoft.com/office/officeart/2017/3/layout/DropPinTimeline"/>
    <dgm:cxn modelId="{A2D978D2-8609-495A-B81D-831EF45FE3A0}" type="presParOf" srcId="{5EB1709F-AE8A-4CF7-8B94-31A944867A1E}" destId="{B9EF0946-5092-416A-BAB9-15ECBCF1841D}" srcOrd="0" destOrd="0" presId="urn:microsoft.com/office/officeart/2017/3/layout/DropPinTimeline"/>
    <dgm:cxn modelId="{E4D88645-699B-4374-B7A4-C6AE7EDC37DA}" type="presParOf" srcId="{5EB1709F-AE8A-4CF7-8B94-31A944867A1E}" destId="{823F47A7-663D-49F8-92CF-D7CDD568FE2E}" srcOrd="1" destOrd="0" presId="urn:microsoft.com/office/officeart/2017/3/layout/DropPinTimeline"/>
    <dgm:cxn modelId="{91965B53-B2BE-4DA4-9E68-18E7FE8ECAD6}" type="presParOf" srcId="{A7F488A7-869B-40FF-9B65-9690C020BE1F}" destId="{576ECD8A-D0E7-485C-9FF2-B928C9C13BBD}" srcOrd="2" destOrd="0" presId="urn:microsoft.com/office/officeart/2017/3/layout/DropPinTimeline"/>
    <dgm:cxn modelId="{3F94E1C3-68DC-4BAF-977B-1A2D286488CC}" type="presParOf" srcId="{A7F488A7-869B-40FF-9B65-9690C020BE1F}" destId="{F8433C94-85BD-4C24-8EE8-98D61331329B}" srcOrd="3" destOrd="0" presId="urn:microsoft.com/office/officeart/2017/3/layout/DropPinTimeline"/>
    <dgm:cxn modelId="{6B6316EA-9108-4ECE-9778-6CE733A010DB}" type="presParOf" srcId="{A7F488A7-869B-40FF-9B65-9690C020BE1F}" destId="{AD918B38-7851-4A32-9BEB-BA617FE038DC}" srcOrd="4" destOrd="0" presId="urn:microsoft.com/office/officeart/2017/3/layout/DropPinTimeline"/>
    <dgm:cxn modelId="{05FCB655-9496-4836-BF5B-B2573721012E}" type="presParOf" srcId="{A7F488A7-869B-40FF-9B65-9690C020BE1F}" destId="{0AF95FAB-CF22-4FCE-A2DF-545A1FAFC451}" srcOrd="5" destOrd="0" presId="urn:microsoft.com/office/officeart/2017/3/layout/DropPinTimeline"/>
    <dgm:cxn modelId="{8401104C-35FB-4549-92F2-3C2B06BE84A4}" type="presParOf" srcId="{B2854837-B7C2-4440-88BB-413E17F93BFD}" destId="{FA411696-81A2-4002-990B-29D25591C1B4}" srcOrd="15" destOrd="0" presId="urn:microsoft.com/office/officeart/2017/3/layout/DropPinTimeline"/>
    <dgm:cxn modelId="{64FA9211-08B4-45F8-9E3A-9B2EE1F2BEF5}" type="presParOf" srcId="{B2854837-B7C2-4440-88BB-413E17F93BFD}" destId="{1DA3E194-FE52-4358-A397-AC9DFAD615C8}" srcOrd="16" destOrd="0" presId="urn:microsoft.com/office/officeart/2017/3/layout/DropPinTimeline"/>
    <dgm:cxn modelId="{B9A7D3C0-AE28-486E-B0DE-FBE0235AF722}" type="presParOf" srcId="{1DA3E194-FE52-4358-A397-AC9DFAD615C8}" destId="{9001E46D-1CE1-4C80-92A3-E51CD8E937CB}" srcOrd="0" destOrd="0" presId="urn:microsoft.com/office/officeart/2017/3/layout/DropPinTimeline"/>
    <dgm:cxn modelId="{927DBBB4-108C-4E40-8C9B-B5988931EFED}" type="presParOf" srcId="{1DA3E194-FE52-4358-A397-AC9DFAD615C8}" destId="{EB6C1C4E-CEB3-4CE7-B101-B26BDE873204}" srcOrd="1" destOrd="0" presId="urn:microsoft.com/office/officeart/2017/3/layout/DropPinTimeline"/>
    <dgm:cxn modelId="{D16F754C-40EC-4374-BFD7-C239D1321E1A}" type="presParOf" srcId="{EB6C1C4E-CEB3-4CE7-B101-B26BDE873204}" destId="{946E29EF-5A1C-47A8-9AFB-0A00D92BF338}" srcOrd="0" destOrd="0" presId="urn:microsoft.com/office/officeart/2017/3/layout/DropPinTimeline"/>
    <dgm:cxn modelId="{98E95C5A-A6B1-4D3D-8B51-29C09D8F1150}" type="presParOf" srcId="{EB6C1C4E-CEB3-4CE7-B101-B26BDE873204}" destId="{1EA9662E-96DB-4941-97CC-6C98BB50D144}" srcOrd="1" destOrd="0" presId="urn:microsoft.com/office/officeart/2017/3/layout/DropPinTimeline"/>
    <dgm:cxn modelId="{C9961958-920C-42D5-9516-8A3A4EC6FDE8}" type="presParOf" srcId="{1DA3E194-FE52-4358-A397-AC9DFAD615C8}" destId="{6CC4E5DA-24BB-41F3-8F3F-1ED7B479DAB3}" srcOrd="2" destOrd="0" presId="urn:microsoft.com/office/officeart/2017/3/layout/DropPinTimeline"/>
    <dgm:cxn modelId="{499E9E5C-F374-4385-914B-7C60CB411DF7}" type="presParOf" srcId="{1DA3E194-FE52-4358-A397-AC9DFAD615C8}" destId="{50216128-40C8-44B4-84C7-BF4C6009707C}" srcOrd="3" destOrd="0" presId="urn:microsoft.com/office/officeart/2017/3/layout/DropPinTimeline"/>
    <dgm:cxn modelId="{AD54E71F-EF13-4FE3-9C15-6BBBAA497D08}" type="presParOf" srcId="{1DA3E194-FE52-4358-A397-AC9DFAD615C8}" destId="{A4A7AF2C-7153-4FC2-8A89-1B7686936D5D}" srcOrd="4" destOrd="0" presId="urn:microsoft.com/office/officeart/2017/3/layout/DropPinTimeline"/>
    <dgm:cxn modelId="{2D16956D-5C1F-452B-BE0B-681A766B5134}" type="presParOf" srcId="{1DA3E194-FE52-4358-A397-AC9DFAD615C8}" destId="{211E59AB-5662-4CF1-BF1D-CB67BBE69B1C}" srcOrd="5" destOrd="0" presId="urn:microsoft.com/office/officeart/2017/3/layout/DropPinTimeline"/>
    <dgm:cxn modelId="{A5A8C484-71DB-420D-AF71-2DE54473BCE6}" type="presParOf" srcId="{B2854837-B7C2-4440-88BB-413E17F93BFD}" destId="{F98FE2C3-93A2-4E6D-BFDF-281A83ACCB60}" srcOrd="17" destOrd="0" presId="urn:microsoft.com/office/officeart/2017/3/layout/DropPinTimeline"/>
    <dgm:cxn modelId="{689EF618-055B-494F-AEB7-0BB59D2049DB}" type="presParOf" srcId="{B2854837-B7C2-4440-88BB-413E17F93BFD}" destId="{000CE2D6-B99E-4270-A553-EE037EB16CBD}" srcOrd="18" destOrd="0" presId="urn:microsoft.com/office/officeart/2017/3/layout/DropPinTimeline"/>
    <dgm:cxn modelId="{AA62A220-9D0C-4432-B43C-910B56153F65}" type="presParOf" srcId="{000CE2D6-B99E-4270-A553-EE037EB16CBD}" destId="{AEF1635D-B383-461E-9168-DBA7B2AE9D0C}" srcOrd="0" destOrd="0" presId="urn:microsoft.com/office/officeart/2017/3/layout/DropPinTimeline"/>
    <dgm:cxn modelId="{592A7518-12F8-42FC-9690-24B906F78CF3}" type="presParOf" srcId="{000CE2D6-B99E-4270-A553-EE037EB16CBD}" destId="{1DD083F2-765E-4954-BB88-A5F9C9FA38C5}" srcOrd="1" destOrd="0" presId="urn:microsoft.com/office/officeart/2017/3/layout/DropPinTimeline"/>
    <dgm:cxn modelId="{DFE78E8C-EFBE-4503-8D63-22E3DF8B6DDA}" type="presParOf" srcId="{1DD083F2-765E-4954-BB88-A5F9C9FA38C5}" destId="{D949FA05-3ADE-4F8E-87B1-55F1969C2C54}" srcOrd="0" destOrd="0" presId="urn:microsoft.com/office/officeart/2017/3/layout/DropPinTimeline"/>
    <dgm:cxn modelId="{74F2FAAE-7A70-4FDD-9F9E-407012ACFA21}" type="presParOf" srcId="{1DD083F2-765E-4954-BB88-A5F9C9FA38C5}" destId="{DDCD72E2-9853-4F35-B415-03B6C911308E}" srcOrd="1" destOrd="0" presId="urn:microsoft.com/office/officeart/2017/3/layout/DropPinTimeline"/>
    <dgm:cxn modelId="{A88C8A0C-DF55-4969-9DC4-24D6FF544101}" type="presParOf" srcId="{000CE2D6-B99E-4270-A553-EE037EB16CBD}" destId="{D1D32477-B126-4620-A1EC-16BA50A390C4}" srcOrd="2" destOrd="0" presId="urn:microsoft.com/office/officeart/2017/3/layout/DropPinTimeline"/>
    <dgm:cxn modelId="{FD186D2B-3E51-45B8-A8BD-D2598B1484D0}" type="presParOf" srcId="{000CE2D6-B99E-4270-A553-EE037EB16CBD}" destId="{AF6FA0E3-707B-4005-B2CB-2ABE89FD8E02}" srcOrd="3" destOrd="0" presId="urn:microsoft.com/office/officeart/2017/3/layout/DropPinTimeline"/>
    <dgm:cxn modelId="{DEFD55F4-4B33-457F-9A01-39E5489EB3C0}" type="presParOf" srcId="{000CE2D6-B99E-4270-A553-EE037EB16CBD}" destId="{843604BB-2D0F-4E43-832D-A4605E6C8E82}" srcOrd="4" destOrd="0" presId="urn:microsoft.com/office/officeart/2017/3/layout/DropPinTimeline"/>
    <dgm:cxn modelId="{8D471C11-46D6-4BF2-88B7-0259A4522331}" type="presParOf" srcId="{000CE2D6-B99E-4270-A553-EE037EB16CBD}" destId="{850FBA84-7787-4F55-A7C2-798D6A2C22E8}" srcOrd="5" destOrd="0" presId="urn:microsoft.com/office/officeart/2017/3/layout/DropPinTimeline"/>
    <dgm:cxn modelId="{13AFA368-A340-4CBC-9DCE-ECFF0352C1F3}" type="presParOf" srcId="{B2854837-B7C2-4440-88BB-413E17F93BFD}" destId="{02486C1F-53EA-49C9-91D9-B0571137607E}" srcOrd="19" destOrd="0" presId="urn:microsoft.com/office/officeart/2017/3/layout/DropPinTimeline"/>
    <dgm:cxn modelId="{BF74B9D0-FD00-45A9-B98B-4418C32479AE}" type="presParOf" srcId="{B2854837-B7C2-4440-88BB-413E17F93BFD}" destId="{6FF12054-4AF2-402A-AA63-60A1AB433340}" srcOrd="20" destOrd="0" presId="urn:microsoft.com/office/officeart/2017/3/layout/DropPinTimeline"/>
    <dgm:cxn modelId="{56DE660C-7897-4EEB-AD7E-C837E055874C}" type="presParOf" srcId="{6FF12054-4AF2-402A-AA63-60A1AB433340}" destId="{431AD977-3F71-4C47-B72B-572E0F73414A}" srcOrd="0" destOrd="0" presId="urn:microsoft.com/office/officeart/2017/3/layout/DropPinTimeline"/>
    <dgm:cxn modelId="{D95E68F4-E686-4597-A7C9-C63819B0BBCA}" type="presParOf" srcId="{6FF12054-4AF2-402A-AA63-60A1AB433340}" destId="{8454D8B3-BC82-4CB0-917F-47F15B1C1F04}" srcOrd="1" destOrd="0" presId="urn:microsoft.com/office/officeart/2017/3/layout/DropPinTimeline"/>
    <dgm:cxn modelId="{0D9E9712-8D4D-43EF-927B-1DDC3D4BA0EA}" type="presParOf" srcId="{8454D8B3-BC82-4CB0-917F-47F15B1C1F04}" destId="{E26A72FB-98FE-47E6-AFEC-A422E648A6B5}" srcOrd="0" destOrd="0" presId="urn:microsoft.com/office/officeart/2017/3/layout/DropPinTimeline"/>
    <dgm:cxn modelId="{5F60BB1C-5BC3-478B-BA44-4C6BC1A112A4}" type="presParOf" srcId="{8454D8B3-BC82-4CB0-917F-47F15B1C1F04}" destId="{057B2220-03FD-41A9-B10C-55C490413D82}" srcOrd="1" destOrd="0" presId="urn:microsoft.com/office/officeart/2017/3/layout/DropPinTimeline"/>
    <dgm:cxn modelId="{16E80BC5-9F4B-4D52-B930-9E256076B61E}" type="presParOf" srcId="{6FF12054-4AF2-402A-AA63-60A1AB433340}" destId="{E75FEECF-A7DA-4EEF-90F3-86D24D9B86E2}" srcOrd="2" destOrd="0" presId="urn:microsoft.com/office/officeart/2017/3/layout/DropPinTimeline"/>
    <dgm:cxn modelId="{56061E68-98B4-4BEA-941F-D04F3A53B892}" type="presParOf" srcId="{6FF12054-4AF2-402A-AA63-60A1AB433340}" destId="{2ED90180-908F-446F-A786-875697517C08}" srcOrd="3" destOrd="0" presId="urn:microsoft.com/office/officeart/2017/3/layout/DropPinTimeline"/>
    <dgm:cxn modelId="{3AC0C182-C373-4787-B67E-3FA248BC0322}" type="presParOf" srcId="{6FF12054-4AF2-402A-AA63-60A1AB433340}" destId="{43E0AD00-DF3C-4773-B149-29AE12A289A6}" srcOrd="4" destOrd="0" presId="urn:microsoft.com/office/officeart/2017/3/layout/DropPinTimeline"/>
    <dgm:cxn modelId="{83B7AED0-3FA2-4F6E-8DE4-ECD6F79C4B9E}" type="presParOf" srcId="{6FF12054-4AF2-402A-AA63-60A1AB433340}" destId="{EAC23688-05B3-4052-B831-988D9CA3167D}" srcOrd="5" destOrd="0" presId="urn:microsoft.com/office/officeart/2017/3/layout/DropPinTimeline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605A1-42F0-4F07-9697-D7AE183CBE7F}">
      <dsp:nvSpPr>
        <dsp:cNvPr id="0" name=""/>
        <dsp:cNvSpPr/>
      </dsp:nvSpPr>
      <dsp:spPr>
        <a:xfrm>
          <a:off x="0" y="2837302"/>
          <a:ext cx="11972208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BC148E-A4FC-4006-86D1-3C1AC6F9D010}">
      <dsp:nvSpPr>
        <dsp:cNvPr id="0" name=""/>
        <dsp:cNvSpPr/>
      </dsp:nvSpPr>
      <dsp:spPr>
        <a:xfrm rot="8100000">
          <a:off x="78924" y="677033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0B50D3-D428-48E8-9F91-DA3D409CA165}">
      <dsp:nvSpPr>
        <dsp:cNvPr id="0" name=""/>
        <dsp:cNvSpPr/>
      </dsp:nvSpPr>
      <dsp:spPr>
        <a:xfrm>
          <a:off x="120140" y="718249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4BD410-C166-4855-993F-A7F1E40A7ABA}">
      <dsp:nvSpPr>
        <dsp:cNvPr id="0" name=""/>
        <dsp:cNvSpPr/>
      </dsp:nvSpPr>
      <dsp:spPr>
        <a:xfrm>
          <a:off x="526776" y="1157619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Calibri"/>
              <a:cs typeface="Calibri"/>
            </a:rPr>
            <a:t>Suicide Safer Communities Training Offer was put out to tender and reviewed after feedback highlighted that diversity was not reflective in training. Modification was required.</a:t>
          </a:r>
        </a:p>
      </dsp:txBody>
      <dsp:txXfrm>
        <a:off x="526776" y="1157619"/>
        <a:ext cx="1477383" cy="1679683"/>
      </dsp:txXfrm>
    </dsp:sp>
    <dsp:sp modelId="{0F9636E1-D434-4731-A2EF-CB688F7B1C7C}">
      <dsp:nvSpPr>
        <dsp:cNvPr id="0" name=""/>
        <dsp:cNvSpPr/>
      </dsp:nvSpPr>
      <dsp:spPr>
        <a:xfrm>
          <a:off x="526776" y="567460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alibri"/>
              <a:cs typeface="Calibri"/>
            </a:rPr>
            <a:t>2020</a:t>
          </a:r>
        </a:p>
      </dsp:txBody>
      <dsp:txXfrm>
        <a:off x="526776" y="567460"/>
        <a:ext cx="1477383" cy="590158"/>
      </dsp:txXfrm>
    </dsp:sp>
    <dsp:sp modelId="{EA7C62C7-4D8E-411B-85F6-EE7BAC91C0B7}">
      <dsp:nvSpPr>
        <dsp:cNvPr id="0" name=""/>
        <dsp:cNvSpPr/>
      </dsp:nvSpPr>
      <dsp:spPr>
        <a:xfrm>
          <a:off x="264430" y="1157619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8E123-556B-42B8-83EE-530FAC4E8572}">
      <dsp:nvSpPr>
        <dsp:cNvPr id="0" name=""/>
        <dsp:cNvSpPr/>
      </dsp:nvSpPr>
      <dsp:spPr>
        <a:xfrm>
          <a:off x="249942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6B3E7C-23A3-4B38-B6E0-042BE88057DD}">
      <dsp:nvSpPr>
        <dsp:cNvPr id="0" name=""/>
        <dsp:cNvSpPr/>
      </dsp:nvSpPr>
      <dsp:spPr>
        <a:xfrm rot="18900000">
          <a:off x="1075520" y="4626558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1215215"/>
                <a:satOff val="-83"/>
                <a:lumOff val="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"/>
                <a:satOff val="-83"/>
                <a:lumOff val="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"/>
                <a:satOff val="-83"/>
                <a:lumOff val="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"/>
              <a:satOff val="-83"/>
              <a:lumOff val="19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DB40C3-DCC3-43DD-A30A-F7FC3E8F776F}">
      <dsp:nvSpPr>
        <dsp:cNvPr id="0" name=""/>
        <dsp:cNvSpPr/>
      </dsp:nvSpPr>
      <dsp:spPr>
        <a:xfrm>
          <a:off x="1116737" y="4667774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7C209-9C93-4B42-A020-8273FB0BFAF8}">
      <dsp:nvSpPr>
        <dsp:cNvPr id="0" name=""/>
        <dsp:cNvSpPr/>
      </dsp:nvSpPr>
      <dsp:spPr>
        <a:xfrm>
          <a:off x="1523372" y="2837302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/>
              <a:cs typeface="Calibri"/>
            </a:rPr>
            <a:t>Action plan developed to review the offer to reflect RBKC and WCC diverse seldom heard communities.</a:t>
          </a:r>
        </a:p>
      </dsp:txBody>
      <dsp:txXfrm>
        <a:off x="1523372" y="2837302"/>
        <a:ext cx="1477383" cy="1679683"/>
      </dsp:txXfrm>
    </dsp:sp>
    <dsp:sp modelId="{2D0A085C-3BC7-4B15-BA0E-223C27ADA49D}">
      <dsp:nvSpPr>
        <dsp:cNvPr id="0" name=""/>
        <dsp:cNvSpPr/>
      </dsp:nvSpPr>
      <dsp:spPr>
        <a:xfrm>
          <a:off x="1523372" y="4516985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alibri"/>
              <a:cs typeface="Calibri"/>
            </a:rPr>
            <a:t>2021</a:t>
          </a:r>
        </a:p>
      </dsp:txBody>
      <dsp:txXfrm>
        <a:off x="1523372" y="4516985"/>
        <a:ext cx="1477383" cy="590158"/>
      </dsp:txXfrm>
    </dsp:sp>
    <dsp:sp modelId="{9E9A388D-D649-467F-A58C-C0335CA45550}">
      <dsp:nvSpPr>
        <dsp:cNvPr id="0" name=""/>
        <dsp:cNvSpPr/>
      </dsp:nvSpPr>
      <dsp:spPr>
        <a:xfrm>
          <a:off x="1261027" y="2837302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B93DE-2656-4FFF-A09A-BE664DF06605}">
      <dsp:nvSpPr>
        <dsp:cNvPr id="0" name=""/>
        <dsp:cNvSpPr/>
      </dsp:nvSpPr>
      <dsp:spPr>
        <a:xfrm>
          <a:off x="1246538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C704C7-A30E-4190-B107-D3DF4C96803E}">
      <dsp:nvSpPr>
        <dsp:cNvPr id="0" name=""/>
        <dsp:cNvSpPr/>
      </dsp:nvSpPr>
      <dsp:spPr>
        <a:xfrm rot="8100000">
          <a:off x="2072117" y="677033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CE0D69-D765-4B8C-9A13-CD4271910E95}">
      <dsp:nvSpPr>
        <dsp:cNvPr id="0" name=""/>
        <dsp:cNvSpPr/>
      </dsp:nvSpPr>
      <dsp:spPr>
        <a:xfrm>
          <a:off x="2113333" y="718249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0305F-A569-47F0-86C7-9AE89ED9D264}">
      <dsp:nvSpPr>
        <dsp:cNvPr id="0" name=""/>
        <dsp:cNvSpPr/>
      </dsp:nvSpPr>
      <dsp:spPr>
        <a:xfrm>
          <a:off x="2519969" y="1157619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>
              <a:latin typeface="Calibri"/>
              <a:cs typeface="Calibri"/>
            </a:rPr>
            <a:t>Suicide Awareness Training delivered to gather feedback from community groups, frontline services and voluntary sector.</a:t>
          </a:r>
          <a:endParaRPr lang="en-US" sz="1300" b="0" kern="1200">
            <a:latin typeface="Calibri"/>
            <a:cs typeface="Calibri"/>
          </a:endParaRPr>
        </a:p>
      </dsp:txBody>
      <dsp:txXfrm>
        <a:off x="2519969" y="1157619"/>
        <a:ext cx="1477383" cy="1679683"/>
      </dsp:txXfrm>
    </dsp:sp>
    <dsp:sp modelId="{5B4236B2-0453-49EF-B96C-E9B45DE6A644}">
      <dsp:nvSpPr>
        <dsp:cNvPr id="0" name=""/>
        <dsp:cNvSpPr/>
      </dsp:nvSpPr>
      <dsp:spPr>
        <a:xfrm>
          <a:off x="2519969" y="567460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>
              <a:latin typeface="Calibri"/>
              <a:cs typeface="Calibri"/>
            </a:rPr>
            <a:t>Sept 2022</a:t>
          </a:r>
          <a:endParaRPr lang="en-US" sz="1600" kern="1200">
            <a:latin typeface="Calibri"/>
            <a:cs typeface="Calibri"/>
          </a:endParaRPr>
        </a:p>
      </dsp:txBody>
      <dsp:txXfrm>
        <a:off x="2519969" y="567460"/>
        <a:ext cx="1477383" cy="590158"/>
      </dsp:txXfrm>
    </dsp:sp>
    <dsp:sp modelId="{2B03BFFF-E6BF-4130-85AB-CE2913B2E533}">
      <dsp:nvSpPr>
        <dsp:cNvPr id="0" name=""/>
        <dsp:cNvSpPr/>
      </dsp:nvSpPr>
      <dsp:spPr>
        <a:xfrm>
          <a:off x="2257623" y="1157619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69054-3ECB-435F-9EB4-63C271924818}">
      <dsp:nvSpPr>
        <dsp:cNvPr id="0" name=""/>
        <dsp:cNvSpPr/>
      </dsp:nvSpPr>
      <dsp:spPr>
        <a:xfrm>
          <a:off x="2243135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4A32A6-BD89-40B8-ACAF-669881FCC3AF}">
      <dsp:nvSpPr>
        <dsp:cNvPr id="0" name=""/>
        <dsp:cNvSpPr/>
      </dsp:nvSpPr>
      <dsp:spPr>
        <a:xfrm rot="18900000">
          <a:off x="3068713" y="4626558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3645645"/>
                <a:satOff val="-248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45645"/>
                <a:satOff val="-248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45645"/>
                <a:satOff val="-248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645645"/>
              <a:satOff val="-248"/>
              <a:lumOff val="58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EA190C-28C0-42DA-AF48-FD5E083E2171}">
      <dsp:nvSpPr>
        <dsp:cNvPr id="0" name=""/>
        <dsp:cNvSpPr/>
      </dsp:nvSpPr>
      <dsp:spPr>
        <a:xfrm>
          <a:off x="3109929" y="4667774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21FD5B-DD66-4490-A5E4-FE87757D89B8}">
      <dsp:nvSpPr>
        <dsp:cNvPr id="0" name=""/>
        <dsp:cNvSpPr/>
      </dsp:nvSpPr>
      <dsp:spPr>
        <a:xfrm>
          <a:off x="3519062" y="3069240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kern="1200">
              <a:latin typeface="Calibri"/>
              <a:cs typeface="Calibri"/>
            </a:rPr>
            <a:t>Engaged with Seldom Heard communities, charities and frontline services to explore how the suicide awareness training could be enhanced to consider the diverse communities in RBKC and WCC.</a:t>
          </a:r>
        </a:p>
      </dsp:txBody>
      <dsp:txXfrm>
        <a:off x="3519062" y="3069240"/>
        <a:ext cx="1477383" cy="1679683"/>
      </dsp:txXfrm>
    </dsp:sp>
    <dsp:sp modelId="{9957E189-111A-49D3-AA98-DB333DA2F8EB}">
      <dsp:nvSpPr>
        <dsp:cNvPr id="0" name=""/>
        <dsp:cNvSpPr/>
      </dsp:nvSpPr>
      <dsp:spPr>
        <a:xfrm>
          <a:off x="3519062" y="4748923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600" kern="1200">
              <a:latin typeface="Calibri"/>
              <a:cs typeface="Calibri"/>
            </a:rPr>
            <a:t>Nov 2022</a:t>
          </a:r>
        </a:p>
      </dsp:txBody>
      <dsp:txXfrm>
        <a:off x="3519062" y="4748923"/>
        <a:ext cx="1477383" cy="590158"/>
      </dsp:txXfrm>
    </dsp:sp>
    <dsp:sp modelId="{40E27C5B-FE79-415D-A65C-3C07ED67D6AD}">
      <dsp:nvSpPr>
        <dsp:cNvPr id="0" name=""/>
        <dsp:cNvSpPr/>
      </dsp:nvSpPr>
      <dsp:spPr>
        <a:xfrm>
          <a:off x="3254219" y="2837302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E6A5-D086-49F5-8E41-F7D6EFF2F60C}">
      <dsp:nvSpPr>
        <dsp:cNvPr id="0" name=""/>
        <dsp:cNvSpPr/>
      </dsp:nvSpPr>
      <dsp:spPr>
        <a:xfrm>
          <a:off x="3239731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B9625B7-3094-4896-8342-C0EE4098DE84}">
      <dsp:nvSpPr>
        <dsp:cNvPr id="0" name=""/>
        <dsp:cNvSpPr/>
      </dsp:nvSpPr>
      <dsp:spPr>
        <a:xfrm rot="8100000">
          <a:off x="4065309" y="677033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990782-3362-4F96-880E-B79644EFE2E7}">
      <dsp:nvSpPr>
        <dsp:cNvPr id="0" name=""/>
        <dsp:cNvSpPr/>
      </dsp:nvSpPr>
      <dsp:spPr>
        <a:xfrm>
          <a:off x="4106525" y="718249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854FD6-FCB5-416B-88B7-551A0B37A4F7}">
      <dsp:nvSpPr>
        <dsp:cNvPr id="0" name=""/>
        <dsp:cNvSpPr/>
      </dsp:nvSpPr>
      <dsp:spPr>
        <a:xfrm>
          <a:off x="4513161" y="1157619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/>
              <a:cs typeface="Calibri"/>
            </a:rPr>
            <a:t>Jan 2023 Reviewed training offer in result of feedback and reviewed the enhanced training offer back to the market.</a:t>
          </a:r>
        </a:p>
      </dsp:txBody>
      <dsp:txXfrm>
        <a:off x="4513161" y="1157619"/>
        <a:ext cx="1477383" cy="1679683"/>
      </dsp:txXfrm>
    </dsp:sp>
    <dsp:sp modelId="{EA271741-9DEB-4FE3-B8A0-BAD36BD77A82}">
      <dsp:nvSpPr>
        <dsp:cNvPr id="0" name=""/>
        <dsp:cNvSpPr/>
      </dsp:nvSpPr>
      <dsp:spPr>
        <a:xfrm>
          <a:off x="4513161" y="567460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alibri"/>
              <a:cs typeface="Calibri"/>
            </a:rPr>
            <a:t>Jan 2023</a:t>
          </a:r>
        </a:p>
      </dsp:txBody>
      <dsp:txXfrm>
        <a:off x="4513161" y="567460"/>
        <a:ext cx="1477383" cy="590158"/>
      </dsp:txXfrm>
    </dsp:sp>
    <dsp:sp modelId="{5F14B96E-BD45-4667-A5BF-3820026E9FA4}">
      <dsp:nvSpPr>
        <dsp:cNvPr id="0" name=""/>
        <dsp:cNvSpPr/>
      </dsp:nvSpPr>
      <dsp:spPr>
        <a:xfrm>
          <a:off x="4250816" y="1157619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DA4E9-E2FE-4E55-A67A-107CF84FA8D0}">
      <dsp:nvSpPr>
        <dsp:cNvPr id="0" name=""/>
        <dsp:cNvSpPr/>
      </dsp:nvSpPr>
      <dsp:spPr>
        <a:xfrm>
          <a:off x="4236327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AF7FF7-C435-4199-8FCB-9140EEC248D1}">
      <dsp:nvSpPr>
        <dsp:cNvPr id="0" name=""/>
        <dsp:cNvSpPr/>
      </dsp:nvSpPr>
      <dsp:spPr>
        <a:xfrm rot="18900000">
          <a:off x="5061905" y="4626558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7390A9-84E9-471D-8DEB-C98D75BF25B4}">
      <dsp:nvSpPr>
        <dsp:cNvPr id="0" name=""/>
        <dsp:cNvSpPr/>
      </dsp:nvSpPr>
      <dsp:spPr>
        <a:xfrm>
          <a:off x="5103122" y="4667774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44FC17-B91D-41FB-99A3-1863A9B99863}">
      <dsp:nvSpPr>
        <dsp:cNvPr id="0" name=""/>
        <dsp:cNvSpPr/>
      </dsp:nvSpPr>
      <dsp:spPr>
        <a:xfrm>
          <a:off x="5509757" y="2837302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/>
              <a:cs typeface="Calibri"/>
            </a:rPr>
            <a:t>Engaged with </a:t>
          </a:r>
          <a:r>
            <a:rPr lang="en-US" sz="1300" b="0" kern="1200" err="1">
              <a:latin typeface="Calibri"/>
              <a:cs typeface="Calibri"/>
            </a:rPr>
            <a:t>FaithAction</a:t>
          </a:r>
          <a:r>
            <a:rPr lang="en-US" sz="1300" b="0" kern="1200">
              <a:latin typeface="Calibri"/>
              <a:cs typeface="Calibri"/>
            </a:rPr>
            <a:t>, Thrive LDN and Good Thinking and Chairs of Faith Groups </a:t>
          </a:r>
        </a:p>
      </dsp:txBody>
      <dsp:txXfrm>
        <a:off x="5509757" y="2837302"/>
        <a:ext cx="1477383" cy="1679683"/>
      </dsp:txXfrm>
    </dsp:sp>
    <dsp:sp modelId="{E6BE7871-EE89-46CF-B969-4631009D0E3E}">
      <dsp:nvSpPr>
        <dsp:cNvPr id="0" name=""/>
        <dsp:cNvSpPr/>
      </dsp:nvSpPr>
      <dsp:spPr>
        <a:xfrm>
          <a:off x="5509757" y="4516985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>
              <a:latin typeface="Calibri"/>
              <a:cs typeface="Calibri"/>
            </a:rPr>
            <a:t>March 2023 </a:t>
          </a:r>
        </a:p>
      </dsp:txBody>
      <dsp:txXfrm>
        <a:off x="5509757" y="4516985"/>
        <a:ext cx="1477383" cy="590158"/>
      </dsp:txXfrm>
    </dsp:sp>
    <dsp:sp modelId="{1499FE24-462C-4915-ACEB-FB4F63159D5B}">
      <dsp:nvSpPr>
        <dsp:cNvPr id="0" name=""/>
        <dsp:cNvSpPr/>
      </dsp:nvSpPr>
      <dsp:spPr>
        <a:xfrm>
          <a:off x="5247412" y="2837302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DA8E7-2E65-4ED3-A40D-49025F359757}">
      <dsp:nvSpPr>
        <dsp:cNvPr id="0" name=""/>
        <dsp:cNvSpPr/>
      </dsp:nvSpPr>
      <dsp:spPr>
        <a:xfrm>
          <a:off x="5232923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201AF9-0BB9-4F8F-9222-60F79B1A0959}">
      <dsp:nvSpPr>
        <dsp:cNvPr id="0" name=""/>
        <dsp:cNvSpPr/>
      </dsp:nvSpPr>
      <dsp:spPr>
        <a:xfrm rot="8100000">
          <a:off x="6058502" y="677033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F78F9F-CD4F-4D5C-891A-8264EDA4B2A1}">
      <dsp:nvSpPr>
        <dsp:cNvPr id="0" name=""/>
        <dsp:cNvSpPr/>
      </dsp:nvSpPr>
      <dsp:spPr>
        <a:xfrm>
          <a:off x="6099718" y="718249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144BF0-73BD-4E0E-8464-15DDB700F236}">
      <dsp:nvSpPr>
        <dsp:cNvPr id="0" name=""/>
        <dsp:cNvSpPr/>
      </dsp:nvSpPr>
      <dsp:spPr>
        <a:xfrm>
          <a:off x="6506354" y="1157619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2550" rIns="82550" bIns="123825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b="0" kern="1200">
              <a:latin typeface="Calibri"/>
              <a:cs typeface="Calibri"/>
            </a:rPr>
            <a:t>Faith </a:t>
          </a:r>
          <a:r>
            <a:rPr lang="fr-FR" sz="1300" b="0" kern="1200" err="1">
              <a:latin typeface="Calibri"/>
              <a:cs typeface="Calibri"/>
            </a:rPr>
            <a:t>Communities</a:t>
          </a:r>
          <a:r>
            <a:rPr lang="fr-FR" sz="1300" b="0" kern="1200">
              <a:latin typeface="Calibri"/>
              <a:cs typeface="Calibri"/>
            </a:rPr>
            <a:t> Engagement on Suicide Prevention</a:t>
          </a:r>
          <a:endParaRPr lang="en-US" sz="1300" b="0" kern="1200">
            <a:latin typeface="Calibri"/>
            <a:cs typeface="Calibri"/>
          </a:endParaRPr>
        </a:p>
      </dsp:txBody>
      <dsp:txXfrm>
        <a:off x="6506354" y="1157619"/>
        <a:ext cx="1477383" cy="1679683"/>
      </dsp:txXfrm>
    </dsp:sp>
    <dsp:sp modelId="{D93FE501-BD5C-4421-8CEF-2B0375573A0D}">
      <dsp:nvSpPr>
        <dsp:cNvPr id="0" name=""/>
        <dsp:cNvSpPr/>
      </dsp:nvSpPr>
      <dsp:spPr>
        <a:xfrm>
          <a:off x="6506354" y="567460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alibri"/>
              <a:cs typeface="Calibri"/>
            </a:rPr>
            <a:t>April 2023 </a:t>
          </a:r>
        </a:p>
      </dsp:txBody>
      <dsp:txXfrm>
        <a:off x="6506354" y="567460"/>
        <a:ext cx="1477383" cy="590158"/>
      </dsp:txXfrm>
    </dsp:sp>
    <dsp:sp modelId="{63F98EC4-B199-4DFC-A630-814A8630E1E2}">
      <dsp:nvSpPr>
        <dsp:cNvPr id="0" name=""/>
        <dsp:cNvSpPr/>
      </dsp:nvSpPr>
      <dsp:spPr>
        <a:xfrm>
          <a:off x="6244008" y="1157619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E3167-2F7D-4AF0-9806-CC21298EC400}">
      <dsp:nvSpPr>
        <dsp:cNvPr id="0" name=""/>
        <dsp:cNvSpPr/>
      </dsp:nvSpPr>
      <dsp:spPr>
        <a:xfrm>
          <a:off x="6229520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EF0946-5092-416A-BAB9-15ECBCF1841D}">
      <dsp:nvSpPr>
        <dsp:cNvPr id="0" name=""/>
        <dsp:cNvSpPr/>
      </dsp:nvSpPr>
      <dsp:spPr>
        <a:xfrm rot="18900000">
          <a:off x="7055098" y="4626558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8506504"/>
                <a:satOff val="-578"/>
                <a:lumOff val="13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506504"/>
                <a:satOff val="-578"/>
                <a:lumOff val="13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506504"/>
                <a:satOff val="-578"/>
                <a:lumOff val="13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506504"/>
              <a:satOff val="-578"/>
              <a:lumOff val="137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3F47A7-663D-49F8-92CF-D7CDD568FE2E}">
      <dsp:nvSpPr>
        <dsp:cNvPr id="0" name=""/>
        <dsp:cNvSpPr/>
      </dsp:nvSpPr>
      <dsp:spPr>
        <a:xfrm>
          <a:off x="7096314" y="4667774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6ECD8A-D0E7-485C-9FF2-B928C9C13BBD}">
      <dsp:nvSpPr>
        <dsp:cNvPr id="0" name=""/>
        <dsp:cNvSpPr/>
      </dsp:nvSpPr>
      <dsp:spPr>
        <a:xfrm>
          <a:off x="7502950" y="2837302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3825" rIns="0" bIns="82550" numCol="1" spcCol="1270" anchor="b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Calibri"/>
              <a:cs typeface="Calibri"/>
            </a:rPr>
            <a:t>Review of the engagement feedback </a:t>
          </a:r>
        </a:p>
      </dsp:txBody>
      <dsp:txXfrm>
        <a:off x="7502950" y="2837302"/>
        <a:ext cx="1477383" cy="1679683"/>
      </dsp:txXfrm>
    </dsp:sp>
    <dsp:sp modelId="{F8433C94-85BD-4C24-8EE8-98D61331329B}">
      <dsp:nvSpPr>
        <dsp:cNvPr id="0" name=""/>
        <dsp:cNvSpPr/>
      </dsp:nvSpPr>
      <dsp:spPr>
        <a:xfrm>
          <a:off x="7502950" y="4516985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alibri"/>
              <a:cs typeface="Calibri"/>
            </a:rPr>
            <a:t>May 2023</a:t>
          </a:r>
        </a:p>
      </dsp:txBody>
      <dsp:txXfrm>
        <a:off x="7502950" y="4516985"/>
        <a:ext cx="1477383" cy="590158"/>
      </dsp:txXfrm>
    </dsp:sp>
    <dsp:sp modelId="{AD918B38-7851-4A32-9BEB-BA617FE038DC}">
      <dsp:nvSpPr>
        <dsp:cNvPr id="0" name=""/>
        <dsp:cNvSpPr/>
      </dsp:nvSpPr>
      <dsp:spPr>
        <a:xfrm>
          <a:off x="7240604" y="2837302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FD1FF-1B6E-454D-BBAA-F9EAADEB5167}">
      <dsp:nvSpPr>
        <dsp:cNvPr id="0" name=""/>
        <dsp:cNvSpPr/>
      </dsp:nvSpPr>
      <dsp:spPr>
        <a:xfrm>
          <a:off x="7226116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6E29EF-5A1C-47A8-9AFB-0A00D92BF338}">
      <dsp:nvSpPr>
        <dsp:cNvPr id="0" name=""/>
        <dsp:cNvSpPr/>
      </dsp:nvSpPr>
      <dsp:spPr>
        <a:xfrm rot="8100000">
          <a:off x="8051694" y="677033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A9662E-96DB-4941-97CC-6C98BB50D144}">
      <dsp:nvSpPr>
        <dsp:cNvPr id="0" name=""/>
        <dsp:cNvSpPr/>
      </dsp:nvSpPr>
      <dsp:spPr>
        <a:xfrm>
          <a:off x="8092911" y="718249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C4E5DA-24BB-41F3-8F3F-1ED7B479DAB3}">
      <dsp:nvSpPr>
        <dsp:cNvPr id="0" name=""/>
        <dsp:cNvSpPr/>
      </dsp:nvSpPr>
      <dsp:spPr>
        <a:xfrm>
          <a:off x="8499546" y="1157619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Calibri"/>
              <a:cs typeface="Calibri"/>
            </a:rPr>
            <a:t>FaithAction </a:t>
          </a:r>
          <a:r>
            <a:rPr lang="en-US" sz="1200" kern="1200">
              <a:latin typeface="Calibri"/>
              <a:cs typeface="Calibri"/>
            </a:rPr>
            <a:t>workshop with representatives of 6 faiths and VSOs. </a:t>
          </a:r>
        </a:p>
      </dsp:txBody>
      <dsp:txXfrm>
        <a:off x="8499546" y="1157619"/>
        <a:ext cx="1477383" cy="1679683"/>
      </dsp:txXfrm>
    </dsp:sp>
    <dsp:sp modelId="{50216128-40C8-44B4-84C7-BF4C6009707C}">
      <dsp:nvSpPr>
        <dsp:cNvPr id="0" name=""/>
        <dsp:cNvSpPr/>
      </dsp:nvSpPr>
      <dsp:spPr>
        <a:xfrm>
          <a:off x="8499546" y="567460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Calibri"/>
              <a:cs typeface="Calibri"/>
            </a:rPr>
            <a:t>August 2023</a:t>
          </a:r>
        </a:p>
      </dsp:txBody>
      <dsp:txXfrm>
        <a:off x="8499546" y="567460"/>
        <a:ext cx="1477383" cy="590158"/>
      </dsp:txXfrm>
    </dsp:sp>
    <dsp:sp modelId="{A4A7AF2C-7153-4FC2-8A89-1B7686936D5D}">
      <dsp:nvSpPr>
        <dsp:cNvPr id="0" name=""/>
        <dsp:cNvSpPr/>
      </dsp:nvSpPr>
      <dsp:spPr>
        <a:xfrm>
          <a:off x="8237201" y="1157619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1E46D-1CE1-4C80-92A3-E51CD8E937CB}">
      <dsp:nvSpPr>
        <dsp:cNvPr id="0" name=""/>
        <dsp:cNvSpPr/>
      </dsp:nvSpPr>
      <dsp:spPr>
        <a:xfrm>
          <a:off x="8222712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49FA05-3ADE-4F8E-87B1-55F1969C2C54}">
      <dsp:nvSpPr>
        <dsp:cNvPr id="0" name=""/>
        <dsp:cNvSpPr/>
      </dsp:nvSpPr>
      <dsp:spPr>
        <a:xfrm rot="18900000">
          <a:off x="9048290" y="4626558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10936935"/>
                <a:satOff val="-743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936935"/>
                <a:satOff val="-743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936935"/>
                <a:satOff val="-743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0936935"/>
              <a:satOff val="-743"/>
              <a:lumOff val="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CD72E2-9853-4F35-B415-03B6C911308E}">
      <dsp:nvSpPr>
        <dsp:cNvPr id="0" name=""/>
        <dsp:cNvSpPr/>
      </dsp:nvSpPr>
      <dsp:spPr>
        <a:xfrm>
          <a:off x="9089507" y="4667774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D32477-B126-4620-A1EC-16BA50A390C4}">
      <dsp:nvSpPr>
        <dsp:cNvPr id="0" name=""/>
        <dsp:cNvSpPr/>
      </dsp:nvSpPr>
      <dsp:spPr>
        <a:xfrm>
          <a:off x="9496142" y="2837302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Calibri"/>
              <a:cs typeface="Calibri"/>
            </a:rPr>
            <a:t>Draft resource feedback</a:t>
          </a:r>
        </a:p>
      </dsp:txBody>
      <dsp:txXfrm>
        <a:off x="9496142" y="2837302"/>
        <a:ext cx="1477383" cy="1679683"/>
      </dsp:txXfrm>
    </dsp:sp>
    <dsp:sp modelId="{AF6FA0E3-707B-4005-B2CB-2ABE89FD8E02}">
      <dsp:nvSpPr>
        <dsp:cNvPr id="0" name=""/>
        <dsp:cNvSpPr/>
      </dsp:nvSpPr>
      <dsp:spPr>
        <a:xfrm>
          <a:off x="9496142" y="4516985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>
              <a:latin typeface="Calibri"/>
              <a:cs typeface="Calibri"/>
            </a:rPr>
            <a:t>November 2023 – February 2024</a:t>
          </a:r>
        </a:p>
      </dsp:txBody>
      <dsp:txXfrm>
        <a:off x="9496142" y="4516985"/>
        <a:ext cx="1477383" cy="590158"/>
      </dsp:txXfrm>
    </dsp:sp>
    <dsp:sp modelId="{843604BB-2D0F-4E43-832D-A4605E6C8E82}">
      <dsp:nvSpPr>
        <dsp:cNvPr id="0" name=""/>
        <dsp:cNvSpPr/>
      </dsp:nvSpPr>
      <dsp:spPr>
        <a:xfrm>
          <a:off x="9233797" y="2837302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905112"/>
              <a:satOff val="10277"/>
              <a:lumOff val="9304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1635D-B383-461E-9168-DBA7B2AE9D0C}">
      <dsp:nvSpPr>
        <dsp:cNvPr id="0" name=""/>
        <dsp:cNvSpPr/>
      </dsp:nvSpPr>
      <dsp:spPr>
        <a:xfrm>
          <a:off x="9219308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26A72FB-98FE-47E6-AFEC-A422E648A6B5}">
      <dsp:nvSpPr>
        <dsp:cNvPr id="0" name=""/>
        <dsp:cNvSpPr/>
      </dsp:nvSpPr>
      <dsp:spPr>
        <a:xfrm rot="8100000">
          <a:off x="10044887" y="677033"/>
          <a:ext cx="371012" cy="371012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7B2220-03FD-41A9-B10C-55C490413D82}">
      <dsp:nvSpPr>
        <dsp:cNvPr id="0" name=""/>
        <dsp:cNvSpPr/>
      </dsp:nvSpPr>
      <dsp:spPr>
        <a:xfrm>
          <a:off x="10086103" y="718249"/>
          <a:ext cx="288580" cy="28858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5FEECF-A7DA-4EEF-90F3-86D24D9B86E2}">
      <dsp:nvSpPr>
        <dsp:cNvPr id="0" name=""/>
        <dsp:cNvSpPr/>
      </dsp:nvSpPr>
      <dsp:spPr>
        <a:xfrm>
          <a:off x="10492739" y="1157619"/>
          <a:ext cx="1477383" cy="1679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Calibri"/>
              <a:cs typeface="Calibri"/>
            </a:rPr>
            <a:t>Resource Launch</a:t>
          </a:r>
        </a:p>
      </dsp:txBody>
      <dsp:txXfrm>
        <a:off x="10492739" y="1157619"/>
        <a:ext cx="1477383" cy="1679683"/>
      </dsp:txXfrm>
    </dsp:sp>
    <dsp:sp modelId="{2ED90180-908F-446F-A786-875697517C08}">
      <dsp:nvSpPr>
        <dsp:cNvPr id="0" name=""/>
        <dsp:cNvSpPr/>
      </dsp:nvSpPr>
      <dsp:spPr>
        <a:xfrm>
          <a:off x="10492739" y="567460"/>
          <a:ext cx="1477383" cy="590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>
              <a:latin typeface="Calibri"/>
              <a:cs typeface="Calibri"/>
            </a:rPr>
            <a:t>27 March 2024</a:t>
          </a:r>
        </a:p>
      </dsp:txBody>
      <dsp:txXfrm>
        <a:off x="10492739" y="567460"/>
        <a:ext cx="1477383" cy="590158"/>
      </dsp:txXfrm>
    </dsp:sp>
    <dsp:sp modelId="{43E0AD00-DF3C-4773-B149-29AE12A289A6}">
      <dsp:nvSpPr>
        <dsp:cNvPr id="0" name=""/>
        <dsp:cNvSpPr/>
      </dsp:nvSpPr>
      <dsp:spPr>
        <a:xfrm>
          <a:off x="10230393" y="1157619"/>
          <a:ext cx="0" cy="1679683"/>
        </a:xfrm>
        <a:prstGeom prst="line">
          <a:avLst/>
        </a:prstGeom>
        <a:noFill/>
        <a:ln w="12700" cap="flat" cmpd="sng" algn="ctr">
          <a:solidFill>
            <a:schemeClr val="accent5">
              <a:hueOff val="995623"/>
              <a:satOff val="11305"/>
              <a:lumOff val="1023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AD977-3F71-4C47-B72B-572E0F73414A}">
      <dsp:nvSpPr>
        <dsp:cNvPr id="0" name=""/>
        <dsp:cNvSpPr/>
      </dsp:nvSpPr>
      <dsp:spPr>
        <a:xfrm>
          <a:off x="10215905" y="2784188"/>
          <a:ext cx="94444" cy="106228"/>
        </a:xfrm>
        <a:prstGeom prst="ellipse">
          <a:avLst/>
        </a:prstGeom>
        <a:gradFill rotWithShape="0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BE86F-367D-4FE6-9B1C-0E77BADA6C4B}" type="datetimeFigureOut"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BD895-FE5B-4651-BB6B-03A1DF69921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2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culturalidentity/religion/articles/religioninenglandandwales2011/2012-12-1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Intro Safia and Mariana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4BD895-FE5B-4651-BB6B-03A1DF6992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930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2 Safia: The Journey engaging with communities around the suicide prevention training to be inclusive (slide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2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Mariana – 4 mins</a:t>
            </a:r>
          </a:p>
          <a:p>
            <a:endParaRPr lang="en-GB"/>
          </a:p>
          <a:p>
            <a:r>
              <a:rPr lang="en-GB"/>
              <a:t>Suicide rates were generally lower for people who reported belonging to a religious group.</a:t>
            </a:r>
            <a:br>
              <a:rPr lang="en-GB">
                <a:cs typeface="+mn-lt"/>
              </a:rPr>
            </a:br>
            <a:br>
              <a:rPr lang="en-GB">
                <a:cs typeface="+mn-lt"/>
              </a:rPr>
            </a:br>
            <a:r>
              <a:rPr lang="en-GB">
                <a:cs typeface="Calibri"/>
              </a:rPr>
              <a:t>There are 2 limitations to this data:</a:t>
            </a:r>
            <a:br>
              <a:rPr lang="en-GB">
                <a:cs typeface="+mn-lt"/>
              </a:rPr>
            </a:br>
            <a:r>
              <a:rPr lang="en-GB">
                <a:cs typeface="Calibri"/>
              </a:rPr>
              <a:t>1. Coroner's judgements are affected by faith. Therefore, not all information will be disclosed.</a:t>
            </a:r>
          </a:p>
          <a:p>
            <a:r>
              <a:rPr lang="en-GB">
                <a:cs typeface="Calibri"/>
              </a:rPr>
              <a:t>2. Families might wish to not disclose the faith.</a:t>
            </a:r>
          </a:p>
          <a:p>
            <a:endParaRPr lang="en-GB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n-GB" b="0" i="0">
                <a:solidFill>
                  <a:srgbClr val="323132"/>
                </a:solidFill>
                <a:effectLst/>
                <a:latin typeface="open sans"/>
                <a:ea typeface="open sans"/>
                <a:cs typeface="open sans"/>
              </a:rPr>
              <a:t>The religions which were included in the "Other" religious group included </a:t>
            </a:r>
            <a:r>
              <a:rPr lang="en-GB" b="0" i="0" u="sng">
                <a:solidFill>
                  <a:srgbClr val="206095"/>
                </a:solidFill>
                <a:effectLst/>
                <a:latin typeface="open sans"/>
                <a:ea typeface="open sans"/>
                <a:cs typeface="open sans"/>
                <a:hlinkClick r:id="rId3"/>
              </a:rPr>
              <a:t>Pagan, Spiritualist, Mixed religion, Jain and </a:t>
            </a:r>
            <a:r>
              <a:rPr lang="en-GB" b="0" i="0" u="sng" err="1">
                <a:solidFill>
                  <a:srgbClr val="206095"/>
                </a:solidFill>
                <a:effectLst/>
                <a:latin typeface="open sans"/>
                <a:ea typeface="open sans"/>
                <a:cs typeface="open sans"/>
                <a:hlinkClick r:id="rId3"/>
              </a:rPr>
              <a:t>Ravidassia</a:t>
            </a:r>
            <a:endParaRPr lang="en-GB">
              <a:latin typeface="open sans"/>
              <a:ea typeface="open sans"/>
              <a:cs typeface="open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61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4: Safia engagement outcomes - focus on stigma and </a:t>
            </a:r>
            <a:r>
              <a:rPr lang="en-GB" err="1"/>
              <a:t>missconceptions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4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5: Mariana - Faith resource– 1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6: Mariana Faith Resource sits on the SP web resource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396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7: Safia - we have s SP web resources on WCC and RBKC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47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Slide 7: Safia - we have s SP web resources on WCC and RBKC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60FAD-C77F-4F4E-BF03-DE85A7F156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9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s.gov.uk/peoplepopulationandcommunity/healthandsocialcare/healthinequalities/bulletins/sociodemographicinequalitiesinsuicidesinenglandandwales/2011to2021#:~:text=When%20assessing%20religion%2C%20the%20lowest,2.59)%20(Figure%203).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suicideprevention.faithaction.net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www.westminster.gov.uk/health-and-social-care/stay-with-us/suicide-prevention-help-and-support/suicide-prevention-online-resourc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westminster.gov.uk/health-and-social-care/stay-with-us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rbkc.gov.uk/health-and-social-care/public-health/suicide-prevention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he Blessing of a Rare Confluence of Religious Observances for Abrahamic  Faiths">
            <a:extLst>
              <a:ext uri="{FF2B5EF4-FFF2-40B4-BE49-F238E27FC236}">
                <a16:creationId xmlns:a16="http://schemas.microsoft.com/office/drawing/2014/main" id="{A5A0C31A-4217-738A-A51D-CE99699D3F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09" t="30589" r="5863" b="-123"/>
          <a:stretch/>
        </p:blipFill>
        <p:spPr>
          <a:xfrm>
            <a:off x="-2193" y="-13836"/>
            <a:ext cx="12221750" cy="7060011"/>
          </a:xfrm>
          <a:prstGeom prst="rect">
            <a:avLst/>
          </a:prstGeom>
        </p:spPr>
      </p:pic>
      <p:pic>
        <p:nvPicPr>
          <p:cNvPr id="9" name="Graphic 8" descr="A brushstroke">
            <a:extLst>
              <a:ext uri="{FF2B5EF4-FFF2-40B4-BE49-F238E27FC236}">
                <a16:creationId xmlns:a16="http://schemas.microsoft.com/office/drawing/2014/main" id="{06B82862-008F-6327-CB31-873A76318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5" y="-2603394"/>
            <a:ext cx="15456826" cy="15766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063EC-1D10-2238-47FC-4FB4ECC82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7394" y="3896310"/>
            <a:ext cx="7228057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800" b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Talking Faith in Suicide Prevention:</a:t>
            </a:r>
            <a:br>
              <a:rPr lang="en-US" sz="3800" b="1">
                <a:solidFill>
                  <a:schemeClr val="bg1"/>
                </a:solidFill>
                <a:latin typeface="Calibri"/>
                <a:ea typeface="+mj-lt"/>
                <a:cs typeface="+mj-lt"/>
              </a:rPr>
            </a:br>
            <a:r>
              <a:rPr lang="en-US" sz="3800" b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New </a:t>
            </a:r>
            <a:r>
              <a:rPr lang="en-US" sz="3800" b="1" err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FaithAction</a:t>
            </a:r>
            <a:r>
              <a:rPr lang="en-US" sz="3800" b="1">
                <a:solidFill>
                  <a:schemeClr val="bg1"/>
                </a:solidFill>
                <a:latin typeface="Calibri"/>
                <a:ea typeface="+mj-lt"/>
                <a:cs typeface="+mj-lt"/>
              </a:rPr>
              <a:t> Resource</a:t>
            </a:r>
            <a:endParaRPr lang="en-US" sz="3800" b="1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2DB19-8EAD-2D27-345E-326035921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3873" y="5646758"/>
            <a:ext cx="8759925" cy="119195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800">
                <a:solidFill>
                  <a:schemeClr val="bg1"/>
                </a:solidFill>
                <a:latin typeface="Calibri"/>
                <a:cs typeface="Calibri"/>
              </a:rPr>
              <a:t>Safia Khokhar, </a:t>
            </a:r>
            <a:r>
              <a:rPr lang="en-US" sz="1800">
                <a:solidFill>
                  <a:schemeClr val="bg1"/>
                </a:solidFill>
                <a:latin typeface="Calibri"/>
                <a:ea typeface="+mn-lt"/>
                <a:cs typeface="+mn-lt"/>
              </a:rPr>
              <a:t>Head of Team Culture and Development &amp; Senior Public Health Strategist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800">
                <a:solidFill>
                  <a:schemeClr val="bg1"/>
                </a:solidFill>
                <a:latin typeface="Calibri"/>
                <a:cs typeface="Calibri"/>
              </a:rPr>
              <a:t>Mariana Covalenco, Public Health Officer</a:t>
            </a:r>
            <a:endParaRPr lang="en-US" sz="180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1C19E9E3-564B-D4C3-E1C8-8277D8040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5079" y="196827"/>
            <a:ext cx="3125837" cy="4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latin typeface="+mn-lt"/>
              </a:rPr>
              <a:t>The Journey so far …..</a:t>
            </a:r>
          </a:p>
        </p:txBody>
      </p:sp>
      <p:graphicFrame>
        <p:nvGraphicFramePr>
          <p:cNvPr id="3" name="Diagram 2" descr="Placeholder Timeline&#10;">
            <a:extLst>
              <a:ext uri="{FF2B5EF4-FFF2-40B4-BE49-F238E27FC236}">
                <a16:creationId xmlns:a16="http://schemas.microsoft.com/office/drawing/2014/main" id="{073C5A0D-DFE8-4C7D-834F-C6443FF17576}"/>
              </a:ext>
            </a:extLst>
          </p:cNvPr>
          <p:cNvGraphicFramePr/>
          <p:nvPr/>
        </p:nvGraphicFramePr>
        <p:xfrm>
          <a:off x="155264" y="1179058"/>
          <a:ext cx="11972208" cy="5674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98A68D7-0348-FCB0-8A77-1768806F6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6298" y="6354778"/>
            <a:ext cx="2289496" cy="3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08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83" y="15393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>
                <a:latin typeface="+mn-lt"/>
              </a:rPr>
              <a:t>What do we know…</a:t>
            </a:r>
            <a:endParaRPr lang="en-US" b="1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FD97AA-BE6A-4BA3-3C08-795034F856A1}"/>
              </a:ext>
            </a:extLst>
          </p:cNvPr>
          <p:cNvSpPr txBox="1"/>
          <p:nvPr/>
        </p:nvSpPr>
        <p:spPr>
          <a:xfrm>
            <a:off x="750188" y="5900823"/>
            <a:ext cx="372139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323132"/>
                </a:solidFill>
                <a:ea typeface="+mn-lt"/>
                <a:cs typeface="+mn-lt"/>
              </a:rPr>
              <a:t>Rates of suicide per 100,000 people by religious affiliation in England and Wales, 2011 to 2021 (</a:t>
            </a:r>
            <a:r>
              <a:rPr lang="en-US" sz="1200" b="1">
                <a:solidFill>
                  <a:srgbClr val="0070C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ONS, 2021</a:t>
            </a:r>
            <a:r>
              <a:rPr lang="en-US" sz="1200" b="1">
                <a:solidFill>
                  <a:srgbClr val="32313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</a:p>
          <a:p>
            <a:endParaRPr lang="en-US" sz="1200">
              <a:ea typeface="+mn-lt"/>
              <a:cs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8CA3A-EA39-0BA7-D002-A7994F006ECF}"/>
              </a:ext>
            </a:extLst>
          </p:cNvPr>
          <p:cNvSpPr txBox="1"/>
          <p:nvPr/>
        </p:nvSpPr>
        <p:spPr>
          <a:xfrm>
            <a:off x="5045035" y="1402188"/>
            <a:ext cx="6577418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Suicide rates were generally lower for people who reported belonging to a religious group.</a:t>
            </a:r>
            <a:endParaRPr lang="en-US" sz="2000" b="1">
              <a:ea typeface="+mn-lt"/>
              <a:cs typeface="+mn-lt"/>
            </a:endParaRP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Lowest rates of suicide were those who identified as Muslim.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Rates of suicide were highest those who identified as Buddhist.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US" sz="2000">
                <a:ea typeface="+mn-lt"/>
                <a:cs typeface="+mn-lt"/>
              </a:rPr>
              <a:t>For men and women, the rates of suicide were lower across the Muslim, Hindu, Jewish, Christian and Sikh groups compared with the group who reported no religion.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r>
              <a:rPr lang="en-GB" sz="2000">
                <a:cs typeface="Calibri" panose="020F0502020204030204"/>
              </a:rPr>
              <a:t>Males and females aged between 30 and 50 years had the highest age-specific suicide rate of 26.58 (male) and 8.88 (female) per 100,000 people where region was affiliated.</a:t>
            </a:r>
          </a:p>
        </p:txBody>
      </p:sp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7C2A2199-9E05-10D8-CFAB-A374DDC738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8" r="-245" b="2053"/>
          <a:stretch/>
        </p:blipFill>
        <p:spPr>
          <a:xfrm>
            <a:off x="843217" y="1402188"/>
            <a:ext cx="3629259" cy="4387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D1C8DF-5D57-C21D-5675-C43B0DAD2E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473" y="6316075"/>
            <a:ext cx="2523963" cy="3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6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17" y="109841"/>
            <a:ext cx="1156625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100" b="1">
                <a:latin typeface="+mn-lt"/>
              </a:rPr>
              <a:t>Faith Communities Engagement on Suicide Prevention Outcomes</a:t>
            </a:r>
            <a:endParaRPr lang="en-US" sz="31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20D-BBA2-25BA-7574-1F94DFEF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6" y="6403097"/>
            <a:ext cx="2520145" cy="348880"/>
          </a:xfrm>
          <a:prstGeom prst="rect">
            <a:avLst/>
          </a:prstGeom>
        </p:spPr>
      </p:pic>
      <p:pic>
        <p:nvPicPr>
          <p:cNvPr id="8" name="Picture 7" descr="A group of people sitting at tables in a room with large windows&#10;&#10;Description automatically generated">
            <a:extLst>
              <a:ext uri="{FF2B5EF4-FFF2-40B4-BE49-F238E27FC236}">
                <a16:creationId xmlns:a16="http://schemas.microsoft.com/office/drawing/2014/main" id="{55BABC8F-C75B-A666-0DF6-75EF40147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533" y="1167707"/>
            <a:ext cx="3499000" cy="2631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32D6FC-2C98-3F5D-1BD1-A234334A6C11}"/>
              </a:ext>
            </a:extLst>
          </p:cNvPr>
          <p:cNvSpPr txBox="1"/>
          <p:nvPr/>
        </p:nvSpPr>
        <p:spPr>
          <a:xfrm>
            <a:off x="318117" y="1333411"/>
            <a:ext cx="6135691" cy="55245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cs typeface="Calibri" panose="020F0502020204030204"/>
              </a:rPr>
              <a:t>With all faiths there is a level of </a:t>
            </a:r>
            <a:r>
              <a:rPr lang="en-GB" sz="2000" b="1">
                <a:cs typeface="Calibri" panose="020F0502020204030204"/>
              </a:rPr>
              <a:t>misconceptions and myths around suicide</a:t>
            </a:r>
            <a:r>
              <a:rPr lang="en-GB" sz="2000">
                <a:cs typeface="Calibri" panose="020F0502020204030204"/>
              </a:rPr>
              <a:t>, and it is established that a resource to help break this down with scriptures.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cs typeface="Calibri" panose="020F0502020204030204"/>
              </a:rPr>
              <a:t>Within each faith there is a </a:t>
            </a:r>
            <a:r>
              <a:rPr lang="en-GB" sz="2000" b="1">
                <a:cs typeface="Calibri" panose="020F0502020204030204"/>
              </a:rPr>
              <a:t>protective factor of suicide </a:t>
            </a:r>
            <a:r>
              <a:rPr lang="en-GB" sz="2000">
                <a:cs typeface="Calibri" panose="020F0502020204030204"/>
              </a:rPr>
              <a:t>and how we should see the important relationship between our physical and spiritual being.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ea typeface="+mn-lt"/>
                <a:cs typeface="+mn-lt"/>
              </a:rPr>
              <a:t>Recognition from the </a:t>
            </a:r>
            <a:r>
              <a:rPr lang="en-GB" sz="2000" b="1">
                <a:ea typeface="+mn-lt"/>
                <a:cs typeface="+mn-lt"/>
              </a:rPr>
              <a:t>LGBTQI+ communities and faith as there is stigma </a:t>
            </a:r>
            <a:r>
              <a:rPr lang="en-GB" sz="2000">
                <a:ea typeface="+mn-lt"/>
                <a:cs typeface="+mn-lt"/>
              </a:rPr>
              <a:t>of how communities see this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cs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>
                <a:cs typeface="Calibri" panose="020F0502020204030204"/>
              </a:rPr>
              <a:t>Clear narrative and language </a:t>
            </a:r>
            <a:r>
              <a:rPr lang="en-GB" sz="2000">
                <a:cs typeface="Calibri" panose="020F0502020204030204"/>
              </a:rPr>
              <a:t>used to avoid stigma and discrimination around suicide and self-harm.</a:t>
            </a:r>
          </a:p>
          <a:p>
            <a:pPr marL="285750" indent="-285750">
              <a:spcBef>
                <a:spcPts val="1800"/>
              </a:spcBef>
              <a:buFont typeface="Arial"/>
              <a:buChar char="•"/>
            </a:pPr>
            <a:endParaRPr lang="en-GB">
              <a:cs typeface="Calibri" panose="020F0502020204030204"/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2440C44-BCD7-C2CB-9FE8-557981EC98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48" t="32177" r="4678" b="8254"/>
          <a:stretch/>
        </p:blipFill>
        <p:spPr>
          <a:xfrm>
            <a:off x="6911218" y="3923560"/>
            <a:ext cx="4574564" cy="2161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65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4" y="232293"/>
            <a:ext cx="113547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>
                <a:latin typeface="+mn-lt"/>
              </a:rPr>
              <a:t>Talking Faith in Suicide Prevention Resource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20D-BBA2-25BA-7574-1F94DFEF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6" y="6403097"/>
            <a:ext cx="2520145" cy="348880"/>
          </a:xfrm>
          <a:prstGeom prst="rect">
            <a:avLst/>
          </a:prstGeom>
        </p:spPr>
      </p:pic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A8EF8182-4AAD-8994-8249-8E7F56695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335" y="1705699"/>
            <a:ext cx="5758646" cy="3880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F582-B6D0-3970-4C1F-32D75DE3F115}"/>
              </a:ext>
            </a:extLst>
          </p:cNvPr>
          <p:cNvSpPr txBox="1"/>
          <p:nvPr/>
        </p:nvSpPr>
        <p:spPr>
          <a:xfrm>
            <a:off x="2901387" y="5766122"/>
            <a:ext cx="6244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5"/>
              </a:rPr>
              <a:t>Click here to acces Faith Resource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4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4" y="232293"/>
            <a:ext cx="113547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>
                <a:latin typeface="+mn-lt"/>
              </a:rPr>
              <a:t>Faith resource on the dedicated suicide prevention resource</a:t>
            </a:r>
            <a:endParaRPr lang="en-US" sz="3200" b="1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20D-BBA2-25BA-7574-1F94DFEF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6" y="6403097"/>
            <a:ext cx="2520145" cy="348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CF582-B6D0-3970-4C1F-32D75DE3F115}"/>
              </a:ext>
            </a:extLst>
          </p:cNvPr>
          <p:cNvSpPr txBox="1"/>
          <p:nvPr/>
        </p:nvSpPr>
        <p:spPr>
          <a:xfrm>
            <a:off x="2901387" y="5766122"/>
            <a:ext cx="62445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hlinkClick r:id="rId4"/>
              </a:rPr>
              <a:t>Click here to acces page</a:t>
            </a:r>
            <a:endParaRPr lang="en-US"/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6B71C483-AAE8-9EC4-C6A0-46893E85C8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37" t="7602" r="3876" b="4908"/>
          <a:stretch/>
        </p:blipFill>
        <p:spPr>
          <a:xfrm>
            <a:off x="2903317" y="1477380"/>
            <a:ext cx="6240697" cy="3906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9286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4" y="232293"/>
            <a:ext cx="113547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>
                <a:latin typeface="+mn-lt"/>
              </a:rPr>
              <a:t>Stay with Us Campaign and Web Resource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20D-BBA2-25BA-7574-1F94DFEF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6" y="6403097"/>
            <a:ext cx="2520145" cy="34888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250C1751-E623-E945-377D-2F127AE0F0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70" t="6984" r="15075" b="317"/>
          <a:stretch/>
        </p:blipFill>
        <p:spPr>
          <a:xfrm>
            <a:off x="2318225" y="1299911"/>
            <a:ext cx="7253216" cy="494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18C0543D-4548-6F2D-4880-65A082A4DD77}"/>
              </a:ext>
            </a:extLst>
          </p:cNvPr>
          <p:cNvSpPr>
            <a:spLocks noGrp="1"/>
          </p:cNvSpPr>
          <p:nvPr/>
        </p:nvSpPr>
        <p:spPr>
          <a:xfrm>
            <a:off x="1351308" y="6401798"/>
            <a:ext cx="6096000" cy="312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Stay with us: preventing suicide together | Westminster City Council</a:t>
            </a:r>
            <a:endParaRPr lang="en-US" sz="16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2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85EED-B8B5-4E09-A0EC-8BD2CF13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4" y="232293"/>
            <a:ext cx="1135476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>
                <a:latin typeface="+mn-lt"/>
              </a:rPr>
              <a:t>Stay with Us Campaign and Web Resource 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3720D-BBA2-25BA-7574-1F94DFEF1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016" y="6403097"/>
            <a:ext cx="2520145" cy="348880"/>
          </a:xfrm>
          <a:prstGeom prst="rect">
            <a:avLst/>
          </a:prstGeom>
        </p:spPr>
      </p:pic>
      <p:pic>
        <p:nvPicPr>
          <p:cNvPr id="7" name="Picture 6" descr="A screenshot of a website&#10;&#10;Description automatically generated">
            <a:extLst>
              <a:ext uri="{FF2B5EF4-FFF2-40B4-BE49-F238E27FC236}">
                <a16:creationId xmlns:a16="http://schemas.microsoft.com/office/drawing/2014/main" id="{852A8BB7-4F94-0C7B-4269-F3580C0DF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0" t="6687" r="7903" b="304"/>
          <a:stretch/>
        </p:blipFill>
        <p:spPr>
          <a:xfrm>
            <a:off x="2158820" y="1448528"/>
            <a:ext cx="8128071" cy="4594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8C0543D-4548-6F2D-4880-65A082A4DD77}"/>
              </a:ext>
            </a:extLst>
          </p:cNvPr>
          <p:cNvSpPr>
            <a:spLocks noGrp="1"/>
          </p:cNvSpPr>
          <p:nvPr/>
        </p:nvSpPr>
        <p:spPr>
          <a:xfrm>
            <a:off x="1405103" y="6263869"/>
            <a:ext cx="6096000" cy="3128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Suicide prevention | Royal Borough of Kensington and Chelsea (rbkc.gov.uk)</a:t>
            </a:r>
            <a:endParaRPr lang="en-US" sz="105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228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dc577f-7463-49c1-b6b4-ba31d4c27bbb" xsi:nil="true"/>
    <lcf76f155ced4ddcb4097134ff3c332f xmlns="24d292ad-1d7b-47bb-988d-0421f47b48dd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26E1111D89438A3085FDE9A5FD0F" ma:contentTypeVersion="20" ma:contentTypeDescription="Create a new document." ma:contentTypeScope="" ma:versionID="7c9c58197a7a72d66d4b54d96d767e3d">
  <xsd:schema xmlns:xsd="http://www.w3.org/2001/XMLSchema" xmlns:xs="http://www.w3.org/2001/XMLSchema" xmlns:p="http://schemas.microsoft.com/office/2006/metadata/properties" xmlns:ns1="http://schemas.microsoft.com/sharepoint/v3" xmlns:ns2="24d292ad-1d7b-47bb-988d-0421f47b48dd" xmlns:ns3="66dc577f-7463-49c1-b6b4-ba31d4c27bbb" targetNamespace="http://schemas.microsoft.com/office/2006/metadata/properties" ma:root="true" ma:fieldsID="45d3eb025654f9e83ce413d56fd94b41" ns1:_="" ns2:_="" ns3:_="">
    <xsd:import namespace="http://schemas.microsoft.com/sharepoint/v3"/>
    <xsd:import namespace="24d292ad-1d7b-47bb-988d-0421f47b48dd"/>
    <xsd:import namespace="66dc577f-7463-49c1-b6b4-ba31d4c27b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d292ad-1d7b-47bb-988d-0421f47b48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47ed7110-f592-4c9a-8fba-958c55cbc3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dc577f-7463-49c1-b6b4-ba31d4c27bbb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6362ba2-87ba-4762-9774-42b2a5749c05}" ma:internalName="TaxCatchAll" ma:showField="CatchAllData" ma:web="66dc577f-7463-49c1-b6b4-ba31d4c27b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46CA90-2CD7-4546-A696-AD4B0036B32A}">
  <ds:schemaRefs>
    <ds:schemaRef ds:uri="126b3d3a-7ea8-4029-9096-c7575646aaf9"/>
    <ds:schemaRef ds:uri="2bb3fdf2-95f5-47fe-ba07-f0eaac35f311"/>
    <ds:schemaRef ds:uri="d202d31c-686c-4115-a7b9-5cc891ed602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997AE2-8922-47C0-9D5B-D812EEB9E173}"/>
</file>

<file path=customXml/itemProps3.xml><?xml version="1.0" encoding="utf-8"?>
<ds:datastoreItem xmlns:ds="http://schemas.openxmlformats.org/officeDocument/2006/customXml" ds:itemID="{E68F36EA-9FA1-4544-B2BE-1DD2C055E8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8</Slides>
  <Notes>8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Talking Faith in Suicide Prevention: New FaithAction Resource</vt:lpstr>
      <vt:lpstr>The Journey so far …..</vt:lpstr>
      <vt:lpstr>What do we know…</vt:lpstr>
      <vt:lpstr>Faith Communities Engagement on Suicide Prevention Outcomes</vt:lpstr>
      <vt:lpstr>Talking Faith in Suicide Prevention Resource</vt:lpstr>
      <vt:lpstr>Faith resource on the dedicated suicide prevention resource</vt:lpstr>
      <vt:lpstr>Stay with Us Campaign and Web Resource </vt:lpstr>
      <vt:lpstr>Stay with Us Campaign and Web Resource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16</cp:revision>
  <dcterms:created xsi:type="dcterms:W3CDTF">2024-05-02T09:11:49Z</dcterms:created>
  <dcterms:modified xsi:type="dcterms:W3CDTF">2024-06-11T13:39:49Z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0x010100A66326E1111D89438A3085FDE9A5FD0F</vt:lpwstr>
  </property>
  <property fmtid="{D5CDD505-2E9C-101B-9397-08002B2CF9AE}" pid="3" name="MediaServiceImageTags">
    <vt:lpwstr/>
  </property>
</Properties>
</file>