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5"/>
  </p:sldMasterIdLst>
  <p:notesMasterIdLst>
    <p:notesMasterId r:id="rId11"/>
  </p:notesMasterIdLst>
  <p:sldIdLst>
    <p:sldId id="257" r:id="rId6"/>
    <p:sldId id="281" r:id="rId7"/>
    <p:sldId id="285" r:id="rId8"/>
    <p:sldId id="284" r:id="rId9"/>
    <p:sldId id="259" r:id="rId10"/>
  </p:sldIdLst>
  <p:sldSz cx="9144000" cy="6858000" type="screen4x3"/>
  <p:notesSz cx="6797675" cy="9926638"/>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39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3C9780-A936-4B38-9CE2-3323EB4C33EF}" v="4" dt="2023-06-21T08:52:50.274"/>
    <p1510:client id="{FDE5EC2A-B948-4027-ADFC-1CEC20560034}" v="7" dt="2023-06-20T09:05:22.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86397" autoAdjust="0"/>
  </p:normalViewPr>
  <p:slideViewPr>
    <p:cSldViewPr showGuides="1">
      <p:cViewPr varScale="1">
        <p:scale>
          <a:sx n="106" d="100"/>
          <a:sy n="106" d="100"/>
        </p:scale>
        <p:origin x="180" y="63"/>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57" d="100"/>
          <a:sy n="57" d="100"/>
        </p:scale>
        <p:origin x="-1794"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ur Bains, Mandeep: RBKC" userId="5ad3a7e7-f1eb-4077-9f4e-4f96a799e2a2" providerId="ADAL" clId="{FDE5EC2A-B948-4027-ADFC-1CEC20560034}"/>
    <pc:docChg chg="undo custSel addSld delSld modSld sldOrd">
      <pc:chgData name="Kaur Bains, Mandeep: RBKC" userId="5ad3a7e7-f1eb-4077-9f4e-4f96a799e2a2" providerId="ADAL" clId="{FDE5EC2A-B948-4027-ADFC-1CEC20560034}" dt="2023-06-20T14:28:54.121" v="2848" actId="6549"/>
      <pc:docMkLst>
        <pc:docMk/>
      </pc:docMkLst>
      <pc:sldChg chg="modSp mod">
        <pc:chgData name="Kaur Bains, Mandeep: RBKC" userId="5ad3a7e7-f1eb-4077-9f4e-4f96a799e2a2" providerId="ADAL" clId="{FDE5EC2A-B948-4027-ADFC-1CEC20560034}" dt="2023-06-20T14:28:54.121" v="2848" actId="6549"/>
        <pc:sldMkLst>
          <pc:docMk/>
          <pc:sldMk cId="0" sldId="257"/>
        </pc:sldMkLst>
        <pc:spChg chg="mod">
          <ac:chgData name="Kaur Bains, Mandeep: RBKC" userId="5ad3a7e7-f1eb-4077-9f4e-4f96a799e2a2" providerId="ADAL" clId="{FDE5EC2A-B948-4027-ADFC-1CEC20560034}" dt="2023-06-16T07:29:05.133" v="560" actId="20577"/>
          <ac:spMkLst>
            <pc:docMk/>
            <pc:sldMk cId="0" sldId="257"/>
            <ac:spMk id="2" creationId="{A22354FD-9057-7F49-9087-8D42F6B82784}"/>
          </ac:spMkLst>
        </pc:spChg>
        <pc:spChg chg="mod">
          <ac:chgData name="Kaur Bains, Mandeep: RBKC" userId="5ad3a7e7-f1eb-4077-9f4e-4f96a799e2a2" providerId="ADAL" clId="{FDE5EC2A-B948-4027-ADFC-1CEC20560034}" dt="2023-06-20T14:28:54.121" v="2848" actId="6549"/>
          <ac:spMkLst>
            <pc:docMk/>
            <pc:sldMk cId="0" sldId="257"/>
            <ac:spMk id="3" creationId="{DDDA6572-62C3-8542-BE5E-DDF929DA948E}"/>
          </ac:spMkLst>
        </pc:spChg>
      </pc:sldChg>
      <pc:sldChg chg="modSp mod">
        <pc:chgData name="Kaur Bains, Mandeep: RBKC" userId="5ad3a7e7-f1eb-4077-9f4e-4f96a799e2a2" providerId="ADAL" clId="{FDE5EC2A-B948-4027-ADFC-1CEC20560034}" dt="2023-06-20T09:04:21.122" v="1310" actId="113"/>
        <pc:sldMkLst>
          <pc:docMk/>
          <pc:sldMk cId="2873860492" sldId="259"/>
        </pc:sldMkLst>
        <pc:spChg chg="mod">
          <ac:chgData name="Kaur Bains, Mandeep: RBKC" userId="5ad3a7e7-f1eb-4077-9f4e-4f96a799e2a2" providerId="ADAL" clId="{FDE5EC2A-B948-4027-ADFC-1CEC20560034}" dt="2023-06-16T07:30:46.157" v="593" actId="313"/>
          <ac:spMkLst>
            <pc:docMk/>
            <pc:sldMk cId="2873860492" sldId="259"/>
            <ac:spMk id="2" creationId="{768F3E19-9E56-9840-9D97-59B22FBA1456}"/>
          </ac:spMkLst>
        </pc:spChg>
        <pc:spChg chg="mod">
          <ac:chgData name="Kaur Bains, Mandeep: RBKC" userId="5ad3a7e7-f1eb-4077-9f4e-4f96a799e2a2" providerId="ADAL" clId="{FDE5EC2A-B948-4027-ADFC-1CEC20560034}" dt="2023-06-20T09:04:21.122" v="1310" actId="113"/>
          <ac:spMkLst>
            <pc:docMk/>
            <pc:sldMk cId="2873860492" sldId="259"/>
            <ac:spMk id="3" creationId="{9184C48E-B993-874A-825E-8B4A3E65B4E0}"/>
          </ac:spMkLst>
        </pc:spChg>
      </pc:sldChg>
      <pc:sldChg chg="del">
        <pc:chgData name="Kaur Bains, Mandeep: RBKC" userId="5ad3a7e7-f1eb-4077-9f4e-4f96a799e2a2" providerId="ADAL" clId="{FDE5EC2A-B948-4027-ADFC-1CEC20560034}" dt="2023-06-16T07:07:10.622" v="96" actId="47"/>
        <pc:sldMkLst>
          <pc:docMk/>
          <pc:sldMk cId="2788544032" sldId="260"/>
        </pc:sldMkLst>
      </pc:sldChg>
      <pc:sldChg chg="del">
        <pc:chgData name="Kaur Bains, Mandeep: RBKC" userId="5ad3a7e7-f1eb-4077-9f4e-4f96a799e2a2" providerId="ADAL" clId="{FDE5EC2A-B948-4027-ADFC-1CEC20560034}" dt="2023-06-16T07:07:14.611" v="104" actId="47"/>
        <pc:sldMkLst>
          <pc:docMk/>
          <pc:sldMk cId="312951873" sldId="261"/>
        </pc:sldMkLst>
      </pc:sldChg>
      <pc:sldChg chg="modSp add del mod">
        <pc:chgData name="Kaur Bains, Mandeep: RBKC" userId="5ad3a7e7-f1eb-4077-9f4e-4f96a799e2a2" providerId="ADAL" clId="{FDE5EC2A-B948-4027-ADFC-1CEC20560034}" dt="2023-06-16T07:07:38.561" v="116" actId="47"/>
        <pc:sldMkLst>
          <pc:docMk/>
          <pc:sldMk cId="3373720444" sldId="262"/>
        </pc:sldMkLst>
        <pc:spChg chg="mod">
          <ac:chgData name="Kaur Bains, Mandeep: RBKC" userId="5ad3a7e7-f1eb-4077-9f4e-4f96a799e2a2" providerId="ADAL" clId="{FDE5EC2A-B948-4027-ADFC-1CEC20560034}" dt="2023-06-16T07:07:35.735" v="115" actId="6549"/>
          <ac:spMkLst>
            <pc:docMk/>
            <pc:sldMk cId="3373720444" sldId="262"/>
            <ac:spMk id="3" creationId="{9184C48E-B993-874A-825E-8B4A3E65B4E0}"/>
          </ac:spMkLst>
        </pc:spChg>
      </pc:sldChg>
      <pc:sldChg chg="del">
        <pc:chgData name="Kaur Bains, Mandeep: RBKC" userId="5ad3a7e7-f1eb-4077-9f4e-4f96a799e2a2" providerId="ADAL" clId="{FDE5EC2A-B948-4027-ADFC-1CEC20560034}" dt="2023-06-16T07:07:14.989" v="105" actId="47"/>
        <pc:sldMkLst>
          <pc:docMk/>
          <pc:sldMk cId="571636338" sldId="263"/>
        </pc:sldMkLst>
      </pc:sldChg>
      <pc:sldChg chg="del">
        <pc:chgData name="Kaur Bains, Mandeep: RBKC" userId="5ad3a7e7-f1eb-4077-9f4e-4f96a799e2a2" providerId="ADAL" clId="{FDE5EC2A-B948-4027-ADFC-1CEC20560034}" dt="2023-06-16T07:07:15.410" v="106" actId="47"/>
        <pc:sldMkLst>
          <pc:docMk/>
          <pc:sldMk cId="681399325" sldId="264"/>
        </pc:sldMkLst>
      </pc:sldChg>
      <pc:sldChg chg="del">
        <pc:chgData name="Kaur Bains, Mandeep: RBKC" userId="5ad3a7e7-f1eb-4077-9f4e-4f96a799e2a2" providerId="ADAL" clId="{FDE5EC2A-B948-4027-ADFC-1CEC20560034}" dt="2023-06-16T07:07:16.163" v="108" actId="47"/>
        <pc:sldMkLst>
          <pc:docMk/>
          <pc:sldMk cId="754439524" sldId="265"/>
        </pc:sldMkLst>
      </pc:sldChg>
      <pc:sldChg chg="del">
        <pc:chgData name="Kaur Bains, Mandeep: RBKC" userId="5ad3a7e7-f1eb-4077-9f4e-4f96a799e2a2" providerId="ADAL" clId="{FDE5EC2A-B948-4027-ADFC-1CEC20560034}" dt="2023-06-16T07:07:16.563" v="109" actId="47"/>
        <pc:sldMkLst>
          <pc:docMk/>
          <pc:sldMk cId="846156357" sldId="266"/>
        </pc:sldMkLst>
      </pc:sldChg>
      <pc:sldChg chg="del">
        <pc:chgData name="Kaur Bains, Mandeep: RBKC" userId="5ad3a7e7-f1eb-4077-9f4e-4f96a799e2a2" providerId="ADAL" clId="{FDE5EC2A-B948-4027-ADFC-1CEC20560034}" dt="2023-06-16T07:07:17.511" v="110" actId="47"/>
        <pc:sldMkLst>
          <pc:docMk/>
          <pc:sldMk cId="4041377211" sldId="267"/>
        </pc:sldMkLst>
      </pc:sldChg>
      <pc:sldChg chg="del">
        <pc:chgData name="Kaur Bains, Mandeep: RBKC" userId="5ad3a7e7-f1eb-4077-9f4e-4f96a799e2a2" providerId="ADAL" clId="{FDE5EC2A-B948-4027-ADFC-1CEC20560034}" dt="2023-06-16T07:07:07.605" v="90" actId="47"/>
        <pc:sldMkLst>
          <pc:docMk/>
          <pc:sldMk cId="3617996564" sldId="268"/>
        </pc:sldMkLst>
      </pc:sldChg>
      <pc:sldChg chg="delSp modSp add mod ord modTransition">
        <pc:chgData name="Kaur Bains, Mandeep: RBKC" userId="5ad3a7e7-f1eb-4077-9f4e-4f96a799e2a2" providerId="ADAL" clId="{FDE5EC2A-B948-4027-ADFC-1CEC20560034}" dt="2023-06-20T10:59:43.917" v="2413" actId="207"/>
        <pc:sldMkLst>
          <pc:docMk/>
          <pc:sldMk cId="4068256154" sldId="268"/>
        </pc:sldMkLst>
        <pc:spChg chg="mod">
          <ac:chgData name="Kaur Bains, Mandeep: RBKC" userId="5ad3a7e7-f1eb-4077-9f4e-4f96a799e2a2" providerId="ADAL" clId="{FDE5EC2A-B948-4027-ADFC-1CEC20560034}" dt="2023-06-20T10:59:43.917" v="2413" actId="207"/>
          <ac:spMkLst>
            <pc:docMk/>
            <pc:sldMk cId="4068256154" sldId="268"/>
            <ac:spMk id="2" creationId="{8EC79791-D427-41F8-A9AF-204E0BCD069E}"/>
          </ac:spMkLst>
        </pc:spChg>
        <pc:spChg chg="mod">
          <ac:chgData name="Kaur Bains, Mandeep: RBKC" userId="5ad3a7e7-f1eb-4077-9f4e-4f96a799e2a2" providerId="ADAL" clId="{FDE5EC2A-B948-4027-ADFC-1CEC20560034}" dt="2023-06-20T09:05:15.492" v="1311"/>
          <ac:spMkLst>
            <pc:docMk/>
            <pc:sldMk cId="4068256154" sldId="268"/>
            <ac:spMk id="4" creationId="{FE6A26A4-E4CC-4318-999D-8E500ABB973A}"/>
          </ac:spMkLst>
        </pc:spChg>
        <pc:spChg chg="mod">
          <ac:chgData name="Kaur Bains, Mandeep: RBKC" userId="5ad3a7e7-f1eb-4077-9f4e-4f96a799e2a2" providerId="ADAL" clId="{FDE5EC2A-B948-4027-ADFC-1CEC20560034}" dt="2023-06-20T09:12:15.615" v="1697" actId="20577"/>
          <ac:spMkLst>
            <pc:docMk/>
            <pc:sldMk cId="4068256154" sldId="268"/>
            <ac:spMk id="5" creationId="{AF44552C-EC55-4667-9CAB-1FEA0EE4C403}"/>
          </ac:spMkLst>
        </pc:spChg>
        <pc:spChg chg="mod">
          <ac:chgData name="Kaur Bains, Mandeep: RBKC" userId="5ad3a7e7-f1eb-4077-9f4e-4f96a799e2a2" providerId="ADAL" clId="{FDE5EC2A-B948-4027-ADFC-1CEC20560034}" dt="2023-06-20T10:59:36.394" v="2412" actId="5793"/>
          <ac:spMkLst>
            <pc:docMk/>
            <pc:sldMk cId="4068256154" sldId="268"/>
            <ac:spMk id="6" creationId="{50AB0E52-8932-4848-AB21-5F825E2E8560}"/>
          </ac:spMkLst>
        </pc:spChg>
        <pc:spChg chg="mod">
          <ac:chgData name="Kaur Bains, Mandeep: RBKC" userId="5ad3a7e7-f1eb-4077-9f4e-4f96a799e2a2" providerId="ADAL" clId="{FDE5EC2A-B948-4027-ADFC-1CEC20560034}" dt="2023-06-20T10:59:14.902" v="2411" actId="207"/>
          <ac:spMkLst>
            <pc:docMk/>
            <pc:sldMk cId="4068256154" sldId="268"/>
            <ac:spMk id="12" creationId="{5030D29A-D251-4CDC-8F87-7530DF9FC8CD}"/>
          </ac:spMkLst>
        </pc:spChg>
        <pc:spChg chg="del mod">
          <ac:chgData name="Kaur Bains, Mandeep: RBKC" userId="5ad3a7e7-f1eb-4077-9f4e-4f96a799e2a2" providerId="ADAL" clId="{FDE5EC2A-B948-4027-ADFC-1CEC20560034}" dt="2023-06-20T10:59:00.496" v="2405" actId="478"/>
          <ac:spMkLst>
            <pc:docMk/>
            <pc:sldMk cId="4068256154" sldId="268"/>
            <ac:spMk id="13" creationId="{B7D1AA86-4B12-4DD0-9EA4-B69A0E04B3D5}"/>
          </ac:spMkLst>
        </pc:spChg>
      </pc:sldChg>
      <pc:sldChg chg="del">
        <pc:chgData name="Kaur Bains, Mandeep: RBKC" userId="5ad3a7e7-f1eb-4077-9f4e-4f96a799e2a2" providerId="ADAL" clId="{FDE5EC2A-B948-4027-ADFC-1CEC20560034}" dt="2023-06-16T07:07:09.191" v="93" actId="47"/>
        <pc:sldMkLst>
          <pc:docMk/>
          <pc:sldMk cId="2604549367" sldId="269"/>
        </pc:sldMkLst>
      </pc:sldChg>
      <pc:sldChg chg="del">
        <pc:chgData name="Kaur Bains, Mandeep: RBKC" userId="5ad3a7e7-f1eb-4077-9f4e-4f96a799e2a2" providerId="ADAL" clId="{FDE5EC2A-B948-4027-ADFC-1CEC20560034}" dt="2023-06-16T07:07:09.667" v="94" actId="47"/>
        <pc:sldMkLst>
          <pc:docMk/>
          <pc:sldMk cId="3020807796" sldId="270"/>
        </pc:sldMkLst>
      </pc:sldChg>
      <pc:sldChg chg="del">
        <pc:chgData name="Kaur Bains, Mandeep: RBKC" userId="5ad3a7e7-f1eb-4077-9f4e-4f96a799e2a2" providerId="ADAL" clId="{FDE5EC2A-B948-4027-ADFC-1CEC20560034}" dt="2023-06-16T07:07:10.152" v="95" actId="47"/>
        <pc:sldMkLst>
          <pc:docMk/>
          <pc:sldMk cId="323984933" sldId="271"/>
        </pc:sldMkLst>
      </pc:sldChg>
      <pc:sldChg chg="del">
        <pc:chgData name="Kaur Bains, Mandeep: RBKC" userId="5ad3a7e7-f1eb-4077-9f4e-4f96a799e2a2" providerId="ADAL" clId="{FDE5EC2A-B948-4027-ADFC-1CEC20560034}" dt="2023-06-16T07:07:08.659" v="92" actId="47"/>
        <pc:sldMkLst>
          <pc:docMk/>
          <pc:sldMk cId="2683665455" sldId="272"/>
        </pc:sldMkLst>
      </pc:sldChg>
      <pc:sldChg chg="del">
        <pc:chgData name="Kaur Bains, Mandeep: RBKC" userId="5ad3a7e7-f1eb-4077-9f4e-4f96a799e2a2" providerId="ADAL" clId="{FDE5EC2A-B948-4027-ADFC-1CEC20560034}" dt="2023-06-16T07:07:11.085" v="97" actId="47"/>
        <pc:sldMkLst>
          <pc:docMk/>
          <pc:sldMk cId="924837508" sldId="273"/>
        </pc:sldMkLst>
      </pc:sldChg>
      <pc:sldChg chg="del">
        <pc:chgData name="Kaur Bains, Mandeep: RBKC" userId="5ad3a7e7-f1eb-4077-9f4e-4f96a799e2a2" providerId="ADAL" clId="{FDE5EC2A-B948-4027-ADFC-1CEC20560034}" dt="2023-06-16T07:07:11.515" v="98" actId="47"/>
        <pc:sldMkLst>
          <pc:docMk/>
          <pc:sldMk cId="3278424884" sldId="274"/>
        </pc:sldMkLst>
      </pc:sldChg>
      <pc:sldChg chg="del">
        <pc:chgData name="Kaur Bains, Mandeep: RBKC" userId="5ad3a7e7-f1eb-4077-9f4e-4f96a799e2a2" providerId="ADAL" clId="{FDE5EC2A-B948-4027-ADFC-1CEC20560034}" dt="2023-06-16T07:07:11.992" v="99" actId="47"/>
        <pc:sldMkLst>
          <pc:docMk/>
          <pc:sldMk cId="3027586291" sldId="275"/>
        </pc:sldMkLst>
      </pc:sldChg>
      <pc:sldChg chg="del">
        <pc:chgData name="Kaur Bains, Mandeep: RBKC" userId="5ad3a7e7-f1eb-4077-9f4e-4f96a799e2a2" providerId="ADAL" clId="{FDE5EC2A-B948-4027-ADFC-1CEC20560034}" dt="2023-06-16T07:07:12.416" v="100" actId="47"/>
        <pc:sldMkLst>
          <pc:docMk/>
          <pc:sldMk cId="438895669" sldId="276"/>
        </pc:sldMkLst>
      </pc:sldChg>
      <pc:sldChg chg="del">
        <pc:chgData name="Kaur Bains, Mandeep: RBKC" userId="5ad3a7e7-f1eb-4077-9f4e-4f96a799e2a2" providerId="ADAL" clId="{FDE5EC2A-B948-4027-ADFC-1CEC20560034}" dt="2023-06-16T07:07:13.303" v="102" actId="47"/>
        <pc:sldMkLst>
          <pc:docMk/>
          <pc:sldMk cId="2794880028" sldId="277"/>
        </pc:sldMkLst>
      </pc:sldChg>
      <pc:sldChg chg="del">
        <pc:chgData name="Kaur Bains, Mandeep: RBKC" userId="5ad3a7e7-f1eb-4077-9f4e-4f96a799e2a2" providerId="ADAL" clId="{FDE5EC2A-B948-4027-ADFC-1CEC20560034}" dt="2023-06-16T07:07:12.871" v="101" actId="47"/>
        <pc:sldMkLst>
          <pc:docMk/>
          <pc:sldMk cId="970699871" sldId="278"/>
        </pc:sldMkLst>
      </pc:sldChg>
      <pc:sldChg chg="del">
        <pc:chgData name="Kaur Bains, Mandeep: RBKC" userId="5ad3a7e7-f1eb-4077-9f4e-4f96a799e2a2" providerId="ADAL" clId="{FDE5EC2A-B948-4027-ADFC-1CEC20560034}" dt="2023-06-16T07:07:13.789" v="103" actId="47"/>
        <pc:sldMkLst>
          <pc:docMk/>
          <pc:sldMk cId="1232785613" sldId="279"/>
        </pc:sldMkLst>
      </pc:sldChg>
      <pc:sldChg chg="addSp delSp modSp mod">
        <pc:chgData name="Kaur Bains, Mandeep: RBKC" userId="5ad3a7e7-f1eb-4077-9f4e-4f96a799e2a2" providerId="ADAL" clId="{FDE5EC2A-B948-4027-ADFC-1CEC20560034}" dt="2023-06-16T07:23:32.178" v="546" actId="255"/>
        <pc:sldMkLst>
          <pc:docMk/>
          <pc:sldMk cId="1487904730" sldId="280"/>
        </pc:sldMkLst>
        <pc:spChg chg="mod">
          <ac:chgData name="Kaur Bains, Mandeep: RBKC" userId="5ad3a7e7-f1eb-4077-9f4e-4f96a799e2a2" providerId="ADAL" clId="{FDE5EC2A-B948-4027-ADFC-1CEC20560034}" dt="2023-06-16T07:21:01.434" v="530" actId="20577"/>
          <ac:spMkLst>
            <pc:docMk/>
            <pc:sldMk cId="1487904730" sldId="280"/>
            <ac:spMk id="2" creationId="{768F3E19-9E56-9840-9D97-59B22FBA1456}"/>
          </ac:spMkLst>
        </pc:spChg>
        <pc:spChg chg="del mod">
          <ac:chgData name="Kaur Bains, Mandeep: RBKC" userId="5ad3a7e7-f1eb-4077-9f4e-4f96a799e2a2" providerId="ADAL" clId="{FDE5EC2A-B948-4027-ADFC-1CEC20560034}" dt="2023-06-16T07:21:18.307" v="532"/>
          <ac:spMkLst>
            <pc:docMk/>
            <pc:sldMk cId="1487904730" sldId="280"/>
            <ac:spMk id="3" creationId="{9184C48E-B993-874A-825E-8B4A3E65B4E0}"/>
          </ac:spMkLst>
        </pc:spChg>
        <pc:graphicFrameChg chg="add mod modGraphic">
          <ac:chgData name="Kaur Bains, Mandeep: RBKC" userId="5ad3a7e7-f1eb-4077-9f4e-4f96a799e2a2" providerId="ADAL" clId="{FDE5EC2A-B948-4027-ADFC-1CEC20560034}" dt="2023-06-16T07:23:32.178" v="546" actId="255"/>
          <ac:graphicFrameMkLst>
            <pc:docMk/>
            <pc:sldMk cId="1487904730" sldId="280"/>
            <ac:graphicFrameMk id="4" creationId="{3CDFB28F-B8ED-CCE4-F677-2A66A42FFFEC}"/>
          </ac:graphicFrameMkLst>
        </pc:graphicFrameChg>
      </pc:sldChg>
      <pc:sldChg chg="modSp add mod">
        <pc:chgData name="Kaur Bains, Mandeep: RBKC" userId="5ad3a7e7-f1eb-4077-9f4e-4f96a799e2a2" providerId="ADAL" clId="{FDE5EC2A-B948-4027-ADFC-1CEC20560034}" dt="2023-06-20T08:52:44.026" v="1056" actId="6549"/>
        <pc:sldMkLst>
          <pc:docMk/>
          <pc:sldMk cId="1700301328" sldId="281"/>
        </pc:sldMkLst>
        <pc:spChg chg="mod">
          <ac:chgData name="Kaur Bains, Mandeep: RBKC" userId="5ad3a7e7-f1eb-4077-9f4e-4f96a799e2a2" providerId="ADAL" clId="{FDE5EC2A-B948-4027-ADFC-1CEC20560034}" dt="2023-06-20T08:49:05.217" v="1013" actId="20577"/>
          <ac:spMkLst>
            <pc:docMk/>
            <pc:sldMk cId="1700301328" sldId="281"/>
            <ac:spMk id="2" creationId="{768F3E19-9E56-9840-9D97-59B22FBA1456}"/>
          </ac:spMkLst>
        </pc:spChg>
        <pc:spChg chg="mod">
          <ac:chgData name="Kaur Bains, Mandeep: RBKC" userId="5ad3a7e7-f1eb-4077-9f4e-4f96a799e2a2" providerId="ADAL" clId="{FDE5EC2A-B948-4027-ADFC-1CEC20560034}" dt="2023-06-20T08:52:44.026" v="1056" actId="6549"/>
          <ac:spMkLst>
            <pc:docMk/>
            <pc:sldMk cId="1700301328" sldId="281"/>
            <ac:spMk id="3" creationId="{9184C48E-B993-874A-825E-8B4A3E65B4E0}"/>
          </ac:spMkLst>
        </pc:spChg>
      </pc:sldChg>
      <pc:sldChg chg="del">
        <pc:chgData name="Kaur Bains, Mandeep: RBKC" userId="5ad3a7e7-f1eb-4077-9f4e-4f96a799e2a2" providerId="ADAL" clId="{FDE5EC2A-B948-4027-ADFC-1CEC20560034}" dt="2023-06-16T07:07:17.946" v="111" actId="47"/>
        <pc:sldMkLst>
          <pc:docMk/>
          <pc:sldMk cId="3235982748" sldId="281"/>
        </pc:sldMkLst>
      </pc:sldChg>
      <pc:sldChg chg="modSp add mod ord">
        <pc:chgData name="Kaur Bains, Mandeep: RBKC" userId="5ad3a7e7-f1eb-4077-9f4e-4f96a799e2a2" providerId="ADAL" clId="{FDE5EC2A-B948-4027-ADFC-1CEC20560034}" dt="2023-06-20T11:05:38.641" v="2845" actId="6549"/>
        <pc:sldMkLst>
          <pc:docMk/>
          <pc:sldMk cId="708553256" sldId="282"/>
        </pc:sldMkLst>
        <pc:spChg chg="mod">
          <ac:chgData name="Kaur Bains, Mandeep: RBKC" userId="5ad3a7e7-f1eb-4077-9f4e-4f96a799e2a2" providerId="ADAL" clId="{FDE5EC2A-B948-4027-ADFC-1CEC20560034}" dt="2023-06-20T08:53:45.592" v="1170" actId="20577"/>
          <ac:spMkLst>
            <pc:docMk/>
            <pc:sldMk cId="708553256" sldId="282"/>
            <ac:spMk id="2" creationId="{768F3E19-9E56-9840-9D97-59B22FBA1456}"/>
          </ac:spMkLst>
        </pc:spChg>
        <pc:spChg chg="mod">
          <ac:chgData name="Kaur Bains, Mandeep: RBKC" userId="5ad3a7e7-f1eb-4077-9f4e-4f96a799e2a2" providerId="ADAL" clId="{FDE5EC2A-B948-4027-ADFC-1CEC20560034}" dt="2023-06-20T11:05:38.641" v="2845" actId="6549"/>
          <ac:spMkLst>
            <pc:docMk/>
            <pc:sldMk cId="708553256" sldId="282"/>
            <ac:spMk id="3" creationId="{9184C48E-B993-874A-825E-8B4A3E65B4E0}"/>
          </ac:spMkLst>
        </pc:spChg>
      </pc:sldChg>
      <pc:sldChg chg="del">
        <pc:chgData name="Kaur Bains, Mandeep: RBKC" userId="5ad3a7e7-f1eb-4077-9f4e-4f96a799e2a2" providerId="ADAL" clId="{FDE5EC2A-B948-4027-ADFC-1CEC20560034}" dt="2023-06-16T07:07:22.202" v="112" actId="47"/>
        <pc:sldMkLst>
          <pc:docMk/>
          <pc:sldMk cId="1179113199" sldId="282"/>
        </pc:sldMkLst>
      </pc:sldChg>
      <pc:sldChg chg="modSp add mod ord">
        <pc:chgData name="Kaur Bains, Mandeep: RBKC" userId="5ad3a7e7-f1eb-4077-9f4e-4f96a799e2a2" providerId="ADAL" clId="{FDE5EC2A-B948-4027-ADFC-1CEC20560034}" dt="2023-06-20T09:08:41.704" v="1555"/>
        <pc:sldMkLst>
          <pc:docMk/>
          <pc:sldMk cId="255494151" sldId="283"/>
        </pc:sldMkLst>
        <pc:spChg chg="mod">
          <ac:chgData name="Kaur Bains, Mandeep: RBKC" userId="5ad3a7e7-f1eb-4077-9f4e-4f96a799e2a2" providerId="ADAL" clId="{FDE5EC2A-B948-4027-ADFC-1CEC20560034}" dt="2023-06-20T08:58:35.610" v="1200" actId="20577"/>
          <ac:spMkLst>
            <pc:docMk/>
            <pc:sldMk cId="255494151" sldId="283"/>
            <ac:spMk id="2" creationId="{768F3E19-9E56-9840-9D97-59B22FBA1456}"/>
          </ac:spMkLst>
        </pc:spChg>
        <pc:spChg chg="mod">
          <ac:chgData name="Kaur Bains, Mandeep: RBKC" userId="5ad3a7e7-f1eb-4077-9f4e-4f96a799e2a2" providerId="ADAL" clId="{FDE5EC2A-B948-4027-ADFC-1CEC20560034}" dt="2023-06-20T09:01:45.095" v="1205" actId="207"/>
          <ac:spMkLst>
            <pc:docMk/>
            <pc:sldMk cId="255494151" sldId="283"/>
            <ac:spMk id="3" creationId="{9184C48E-B993-874A-825E-8B4A3E65B4E0}"/>
          </ac:spMkLst>
        </pc:spChg>
      </pc:sldChg>
      <pc:sldChg chg="modSp add mod ord">
        <pc:chgData name="Kaur Bains, Mandeep: RBKC" userId="5ad3a7e7-f1eb-4077-9f4e-4f96a799e2a2" providerId="ADAL" clId="{FDE5EC2A-B948-4027-ADFC-1CEC20560034}" dt="2023-06-20T11:08:45.853" v="2847"/>
        <pc:sldMkLst>
          <pc:docMk/>
          <pc:sldMk cId="2559897192" sldId="284"/>
        </pc:sldMkLst>
        <pc:spChg chg="mod">
          <ac:chgData name="Kaur Bains, Mandeep: RBKC" userId="5ad3a7e7-f1eb-4077-9f4e-4f96a799e2a2" providerId="ADAL" clId="{FDE5EC2A-B948-4027-ADFC-1CEC20560034}" dt="2023-06-20T09:05:32.757" v="1333" actId="20577"/>
          <ac:spMkLst>
            <pc:docMk/>
            <pc:sldMk cId="2559897192" sldId="284"/>
            <ac:spMk id="2" creationId="{768F3E19-9E56-9840-9D97-59B22FBA1456}"/>
          </ac:spMkLst>
        </pc:spChg>
      </pc:sldChg>
      <pc:sldChg chg="del">
        <pc:chgData name="Kaur Bains, Mandeep: RBKC" userId="5ad3a7e7-f1eb-4077-9f4e-4f96a799e2a2" providerId="ADAL" clId="{FDE5EC2A-B948-4027-ADFC-1CEC20560034}" dt="2023-06-16T07:07:15.779" v="107" actId="47"/>
        <pc:sldMkLst>
          <pc:docMk/>
          <pc:sldMk cId="3476481704" sldId="284"/>
        </pc:sldMkLst>
      </pc:sldChg>
      <pc:sldChg chg="del">
        <pc:chgData name="Kaur Bains, Mandeep: RBKC" userId="5ad3a7e7-f1eb-4077-9f4e-4f96a799e2a2" providerId="ADAL" clId="{FDE5EC2A-B948-4027-ADFC-1CEC20560034}" dt="2023-06-16T07:07:08.015" v="91" actId="47"/>
        <pc:sldMkLst>
          <pc:docMk/>
          <pc:sldMk cId="2170145971" sldId="360"/>
        </pc:sldMkLst>
      </pc:sldChg>
    </pc:docChg>
  </pc:docChgLst>
  <pc:docChgLst>
    <pc:chgData name="Kaur Bains, Mandeep: RBKC" userId="5ad3a7e7-f1eb-4077-9f4e-4f96a799e2a2" providerId="ADAL" clId="{A544D4B7-487F-45CB-8890-8653D9B32EDA}"/>
    <pc:docChg chg="undo redo custSel addSld delSld modSld sldOrd">
      <pc:chgData name="Kaur Bains, Mandeep: RBKC" userId="5ad3a7e7-f1eb-4077-9f4e-4f96a799e2a2" providerId="ADAL" clId="{A544D4B7-487F-45CB-8890-8653D9B32EDA}" dt="2023-06-15T10:21:12.458" v="2257" actId="20577"/>
      <pc:docMkLst>
        <pc:docMk/>
      </pc:docMkLst>
      <pc:sldChg chg="modSp mod">
        <pc:chgData name="Kaur Bains, Mandeep: RBKC" userId="5ad3a7e7-f1eb-4077-9f4e-4f96a799e2a2" providerId="ADAL" clId="{A544D4B7-487F-45CB-8890-8653D9B32EDA}" dt="2023-05-31T09:10:55.994" v="379" actId="2711"/>
        <pc:sldMkLst>
          <pc:docMk/>
          <pc:sldMk cId="0" sldId="257"/>
        </pc:sldMkLst>
        <pc:spChg chg="mod">
          <ac:chgData name="Kaur Bains, Mandeep: RBKC" userId="5ad3a7e7-f1eb-4077-9f4e-4f96a799e2a2" providerId="ADAL" clId="{A544D4B7-487F-45CB-8890-8653D9B32EDA}" dt="2023-05-31T09:10:44.136" v="378" actId="2711"/>
          <ac:spMkLst>
            <pc:docMk/>
            <pc:sldMk cId="0" sldId="257"/>
            <ac:spMk id="2" creationId="{A22354FD-9057-7F49-9087-8D42F6B82784}"/>
          </ac:spMkLst>
        </pc:spChg>
        <pc:spChg chg="mod">
          <ac:chgData name="Kaur Bains, Mandeep: RBKC" userId="5ad3a7e7-f1eb-4077-9f4e-4f96a799e2a2" providerId="ADAL" clId="{A544D4B7-487F-45CB-8890-8653D9B32EDA}" dt="2023-05-31T09:10:55.994" v="379" actId="2711"/>
          <ac:spMkLst>
            <pc:docMk/>
            <pc:sldMk cId="0" sldId="257"/>
            <ac:spMk id="3" creationId="{DDDA6572-62C3-8542-BE5E-DDF929DA948E}"/>
          </ac:spMkLst>
        </pc:spChg>
      </pc:sldChg>
      <pc:sldChg chg="modSp mod">
        <pc:chgData name="Kaur Bains, Mandeep: RBKC" userId="5ad3a7e7-f1eb-4077-9f4e-4f96a799e2a2" providerId="ADAL" clId="{A544D4B7-487F-45CB-8890-8653D9B32EDA}" dt="2023-05-31T09:13:17.979" v="391" actId="207"/>
        <pc:sldMkLst>
          <pc:docMk/>
          <pc:sldMk cId="2873860492" sldId="259"/>
        </pc:sldMkLst>
        <pc:spChg chg="mod">
          <ac:chgData name="Kaur Bains, Mandeep: RBKC" userId="5ad3a7e7-f1eb-4077-9f4e-4f96a799e2a2" providerId="ADAL" clId="{A544D4B7-487F-45CB-8890-8653D9B32EDA}" dt="2023-05-31T09:13:17.979" v="391" actId="207"/>
          <ac:spMkLst>
            <pc:docMk/>
            <pc:sldMk cId="2873860492" sldId="259"/>
            <ac:spMk id="2" creationId="{768F3E19-9E56-9840-9D97-59B22FBA1456}"/>
          </ac:spMkLst>
        </pc:spChg>
        <pc:spChg chg="mod">
          <ac:chgData name="Kaur Bains, Mandeep: RBKC" userId="5ad3a7e7-f1eb-4077-9f4e-4f96a799e2a2" providerId="ADAL" clId="{A544D4B7-487F-45CB-8890-8653D9B32EDA}" dt="2023-05-31T09:11:45.873" v="381" actId="2711"/>
          <ac:spMkLst>
            <pc:docMk/>
            <pc:sldMk cId="2873860492" sldId="259"/>
            <ac:spMk id="3" creationId="{9184C48E-B993-874A-825E-8B4A3E65B4E0}"/>
          </ac:spMkLst>
        </pc:spChg>
      </pc:sldChg>
      <pc:sldChg chg="modSp mod">
        <pc:chgData name="Kaur Bains, Mandeep: RBKC" userId="5ad3a7e7-f1eb-4077-9f4e-4f96a799e2a2" providerId="ADAL" clId="{A544D4B7-487F-45CB-8890-8653D9B32EDA}" dt="2023-05-31T09:31:43.112" v="414" actId="255"/>
        <pc:sldMkLst>
          <pc:docMk/>
          <pc:sldMk cId="2788544032" sldId="260"/>
        </pc:sldMkLst>
        <pc:spChg chg="mod">
          <ac:chgData name="Kaur Bains, Mandeep: RBKC" userId="5ad3a7e7-f1eb-4077-9f4e-4f96a799e2a2" providerId="ADAL" clId="{A544D4B7-487F-45CB-8890-8653D9B32EDA}" dt="2023-05-31T09:31:33.201" v="412" actId="255"/>
          <ac:spMkLst>
            <pc:docMk/>
            <pc:sldMk cId="2788544032" sldId="260"/>
            <ac:spMk id="2" creationId="{768F3E19-9E56-9840-9D97-59B22FBA1456}"/>
          </ac:spMkLst>
        </pc:spChg>
        <pc:spChg chg="mod">
          <ac:chgData name="Kaur Bains, Mandeep: RBKC" userId="5ad3a7e7-f1eb-4077-9f4e-4f96a799e2a2" providerId="ADAL" clId="{A544D4B7-487F-45CB-8890-8653D9B32EDA}" dt="2023-05-31T09:31:43.112" v="414" actId="255"/>
          <ac:spMkLst>
            <pc:docMk/>
            <pc:sldMk cId="2788544032" sldId="260"/>
            <ac:spMk id="3" creationId="{9184C48E-B993-874A-825E-8B4A3E65B4E0}"/>
          </ac:spMkLst>
        </pc:spChg>
      </pc:sldChg>
      <pc:sldChg chg="modSp mod ord">
        <pc:chgData name="Kaur Bains, Mandeep: RBKC" userId="5ad3a7e7-f1eb-4077-9f4e-4f96a799e2a2" providerId="ADAL" clId="{A544D4B7-487F-45CB-8890-8653D9B32EDA}" dt="2023-05-31T10:11:22.744" v="1181" actId="6549"/>
        <pc:sldMkLst>
          <pc:docMk/>
          <pc:sldMk cId="312951873" sldId="261"/>
        </pc:sldMkLst>
        <pc:spChg chg="mod">
          <ac:chgData name="Kaur Bains, Mandeep: RBKC" userId="5ad3a7e7-f1eb-4077-9f4e-4f96a799e2a2" providerId="ADAL" clId="{A544D4B7-487F-45CB-8890-8653D9B32EDA}" dt="2023-05-31T10:11:22.744" v="1181" actId="6549"/>
          <ac:spMkLst>
            <pc:docMk/>
            <pc:sldMk cId="312951873" sldId="261"/>
            <ac:spMk id="2" creationId="{768F3E19-9E56-9840-9D97-59B22FBA1456}"/>
          </ac:spMkLst>
        </pc:spChg>
        <pc:spChg chg="mod">
          <ac:chgData name="Kaur Bains, Mandeep: RBKC" userId="5ad3a7e7-f1eb-4077-9f4e-4f96a799e2a2" providerId="ADAL" clId="{A544D4B7-487F-45CB-8890-8653D9B32EDA}" dt="2023-05-31T09:59:35.375" v="569" actId="6549"/>
          <ac:spMkLst>
            <pc:docMk/>
            <pc:sldMk cId="312951873" sldId="261"/>
            <ac:spMk id="3" creationId="{9184C48E-B993-874A-825E-8B4A3E65B4E0}"/>
          </ac:spMkLst>
        </pc:spChg>
      </pc:sldChg>
      <pc:sldChg chg="modSp mod">
        <pc:chgData name="Kaur Bains, Mandeep: RBKC" userId="5ad3a7e7-f1eb-4077-9f4e-4f96a799e2a2" providerId="ADAL" clId="{A544D4B7-487F-45CB-8890-8653D9B32EDA}" dt="2023-05-31T10:01:41.246" v="598" actId="6549"/>
        <pc:sldMkLst>
          <pc:docMk/>
          <pc:sldMk cId="3373720444" sldId="262"/>
        </pc:sldMkLst>
        <pc:spChg chg="mod">
          <ac:chgData name="Kaur Bains, Mandeep: RBKC" userId="5ad3a7e7-f1eb-4077-9f4e-4f96a799e2a2" providerId="ADAL" clId="{A544D4B7-487F-45CB-8890-8653D9B32EDA}" dt="2023-05-31T10:01:16.445" v="594" actId="207"/>
          <ac:spMkLst>
            <pc:docMk/>
            <pc:sldMk cId="3373720444" sldId="262"/>
            <ac:spMk id="2" creationId="{768F3E19-9E56-9840-9D97-59B22FBA1456}"/>
          </ac:spMkLst>
        </pc:spChg>
        <pc:spChg chg="mod">
          <ac:chgData name="Kaur Bains, Mandeep: RBKC" userId="5ad3a7e7-f1eb-4077-9f4e-4f96a799e2a2" providerId="ADAL" clId="{A544D4B7-487F-45CB-8890-8653D9B32EDA}" dt="2023-05-31T10:01:41.246" v="598" actId="6549"/>
          <ac:spMkLst>
            <pc:docMk/>
            <pc:sldMk cId="3373720444" sldId="262"/>
            <ac:spMk id="3" creationId="{9184C48E-B993-874A-825E-8B4A3E65B4E0}"/>
          </ac:spMkLst>
        </pc:spChg>
      </pc:sldChg>
      <pc:sldChg chg="modSp mod">
        <pc:chgData name="Kaur Bains, Mandeep: RBKC" userId="5ad3a7e7-f1eb-4077-9f4e-4f96a799e2a2" providerId="ADAL" clId="{A544D4B7-487F-45CB-8890-8653D9B32EDA}" dt="2023-05-31T09:59:59.593" v="573" actId="255"/>
        <pc:sldMkLst>
          <pc:docMk/>
          <pc:sldMk cId="571636338" sldId="263"/>
        </pc:sldMkLst>
        <pc:spChg chg="mod">
          <ac:chgData name="Kaur Bains, Mandeep: RBKC" userId="5ad3a7e7-f1eb-4077-9f4e-4f96a799e2a2" providerId="ADAL" clId="{A544D4B7-487F-45CB-8890-8653D9B32EDA}" dt="2023-05-31T09:59:59.593" v="573" actId="255"/>
          <ac:spMkLst>
            <pc:docMk/>
            <pc:sldMk cId="571636338" sldId="263"/>
            <ac:spMk id="2" creationId="{768F3E19-9E56-9840-9D97-59B22FBA1456}"/>
          </ac:spMkLst>
        </pc:spChg>
      </pc:sldChg>
      <pc:sldChg chg="modSp mod">
        <pc:chgData name="Kaur Bains, Mandeep: RBKC" userId="5ad3a7e7-f1eb-4077-9f4e-4f96a799e2a2" providerId="ADAL" clId="{A544D4B7-487F-45CB-8890-8653D9B32EDA}" dt="2023-05-31T10:00:16.444" v="577" actId="207"/>
        <pc:sldMkLst>
          <pc:docMk/>
          <pc:sldMk cId="681399325" sldId="264"/>
        </pc:sldMkLst>
        <pc:spChg chg="mod">
          <ac:chgData name="Kaur Bains, Mandeep: RBKC" userId="5ad3a7e7-f1eb-4077-9f4e-4f96a799e2a2" providerId="ADAL" clId="{A544D4B7-487F-45CB-8890-8653D9B32EDA}" dt="2023-05-31T10:00:16.444" v="577" actId="207"/>
          <ac:spMkLst>
            <pc:docMk/>
            <pc:sldMk cId="681399325" sldId="264"/>
            <ac:spMk id="2" creationId="{768F3E19-9E56-9840-9D97-59B22FBA1456}"/>
          </ac:spMkLst>
        </pc:spChg>
      </pc:sldChg>
      <pc:sldChg chg="modSp mod">
        <pc:chgData name="Kaur Bains, Mandeep: RBKC" userId="5ad3a7e7-f1eb-4077-9f4e-4f96a799e2a2" providerId="ADAL" clId="{A544D4B7-487F-45CB-8890-8653D9B32EDA}" dt="2023-05-31T10:00:28.766" v="582" actId="207"/>
        <pc:sldMkLst>
          <pc:docMk/>
          <pc:sldMk cId="754439524" sldId="265"/>
        </pc:sldMkLst>
        <pc:spChg chg="mod">
          <ac:chgData name="Kaur Bains, Mandeep: RBKC" userId="5ad3a7e7-f1eb-4077-9f4e-4f96a799e2a2" providerId="ADAL" clId="{A544D4B7-487F-45CB-8890-8653D9B32EDA}" dt="2023-05-31T10:00:28.766" v="582" actId="207"/>
          <ac:spMkLst>
            <pc:docMk/>
            <pc:sldMk cId="754439524" sldId="265"/>
            <ac:spMk id="2" creationId="{768F3E19-9E56-9840-9D97-59B22FBA1456}"/>
          </ac:spMkLst>
        </pc:spChg>
      </pc:sldChg>
      <pc:sldChg chg="modSp mod">
        <pc:chgData name="Kaur Bains, Mandeep: RBKC" userId="5ad3a7e7-f1eb-4077-9f4e-4f96a799e2a2" providerId="ADAL" clId="{A544D4B7-487F-45CB-8890-8653D9B32EDA}" dt="2023-05-31T10:00:47.444" v="586" actId="207"/>
        <pc:sldMkLst>
          <pc:docMk/>
          <pc:sldMk cId="846156357" sldId="266"/>
        </pc:sldMkLst>
        <pc:spChg chg="mod">
          <ac:chgData name="Kaur Bains, Mandeep: RBKC" userId="5ad3a7e7-f1eb-4077-9f4e-4f96a799e2a2" providerId="ADAL" clId="{A544D4B7-487F-45CB-8890-8653D9B32EDA}" dt="2023-05-31T10:00:47.444" v="586" actId="207"/>
          <ac:spMkLst>
            <pc:docMk/>
            <pc:sldMk cId="846156357" sldId="266"/>
            <ac:spMk id="2" creationId="{768F3E19-9E56-9840-9D97-59B22FBA1456}"/>
          </ac:spMkLst>
        </pc:spChg>
      </pc:sldChg>
      <pc:sldChg chg="modSp mod">
        <pc:chgData name="Kaur Bains, Mandeep: RBKC" userId="5ad3a7e7-f1eb-4077-9f4e-4f96a799e2a2" providerId="ADAL" clId="{A544D4B7-487F-45CB-8890-8653D9B32EDA}" dt="2023-05-31T10:01:02.569" v="590" actId="207"/>
        <pc:sldMkLst>
          <pc:docMk/>
          <pc:sldMk cId="4041377211" sldId="267"/>
        </pc:sldMkLst>
        <pc:spChg chg="mod">
          <ac:chgData name="Kaur Bains, Mandeep: RBKC" userId="5ad3a7e7-f1eb-4077-9f4e-4f96a799e2a2" providerId="ADAL" clId="{A544D4B7-487F-45CB-8890-8653D9B32EDA}" dt="2023-05-31T10:01:02.569" v="590" actId="207"/>
          <ac:spMkLst>
            <pc:docMk/>
            <pc:sldMk cId="4041377211" sldId="267"/>
            <ac:spMk id="2" creationId="{768F3E19-9E56-9840-9D97-59B22FBA1456}"/>
          </ac:spMkLst>
        </pc:spChg>
      </pc:sldChg>
      <pc:sldChg chg="modSp add mod">
        <pc:chgData name="Kaur Bains, Mandeep: RBKC" userId="5ad3a7e7-f1eb-4077-9f4e-4f96a799e2a2" providerId="ADAL" clId="{A544D4B7-487F-45CB-8890-8653D9B32EDA}" dt="2023-05-31T09:13:24.956" v="392" actId="207"/>
        <pc:sldMkLst>
          <pc:docMk/>
          <pc:sldMk cId="3617996564" sldId="268"/>
        </pc:sldMkLst>
        <pc:spChg chg="mod">
          <ac:chgData name="Kaur Bains, Mandeep: RBKC" userId="5ad3a7e7-f1eb-4077-9f4e-4f96a799e2a2" providerId="ADAL" clId="{A544D4B7-487F-45CB-8890-8653D9B32EDA}" dt="2023-05-31T09:13:24.956" v="392" actId="207"/>
          <ac:spMkLst>
            <pc:docMk/>
            <pc:sldMk cId="3617996564" sldId="268"/>
            <ac:spMk id="2" creationId="{768F3E19-9E56-9840-9D97-59B22FBA1456}"/>
          </ac:spMkLst>
        </pc:spChg>
        <pc:spChg chg="mod">
          <ac:chgData name="Kaur Bains, Mandeep: RBKC" userId="5ad3a7e7-f1eb-4077-9f4e-4f96a799e2a2" providerId="ADAL" clId="{A544D4B7-487F-45CB-8890-8653D9B32EDA}" dt="2023-05-31T09:12:42.383" v="387" actId="255"/>
          <ac:spMkLst>
            <pc:docMk/>
            <pc:sldMk cId="3617996564" sldId="268"/>
            <ac:spMk id="3" creationId="{9184C48E-B993-874A-825E-8B4A3E65B4E0}"/>
          </ac:spMkLst>
        </pc:spChg>
      </pc:sldChg>
      <pc:sldChg chg="modSp add mod">
        <pc:chgData name="Kaur Bains, Mandeep: RBKC" userId="5ad3a7e7-f1eb-4077-9f4e-4f96a799e2a2" providerId="ADAL" clId="{A544D4B7-487F-45CB-8890-8653D9B32EDA}" dt="2023-05-31T09:29:39.610" v="394" actId="255"/>
        <pc:sldMkLst>
          <pc:docMk/>
          <pc:sldMk cId="2604549367" sldId="269"/>
        </pc:sldMkLst>
        <pc:spChg chg="mod">
          <ac:chgData name="Kaur Bains, Mandeep: RBKC" userId="5ad3a7e7-f1eb-4077-9f4e-4f96a799e2a2" providerId="ADAL" clId="{A544D4B7-487F-45CB-8890-8653D9B32EDA}" dt="2023-05-31T09:29:39.610" v="394" actId="255"/>
          <ac:spMkLst>
            <pc:docMk/>
            <pc:sldMk cId="2604549367" sldId="269"/>
            <ac:spMk id="2" creationId="{768F3E19-9E56-9840-9D97-59B22FBA1456}"/>
          </ac:spMkLst>
        </pc:spChg>
        <pc:spChg chg="mod">
          <ac:chgData name="Kaur Bains, Mandeep: RBKC" userId="5ad3a7e7-f1eb-4077-9f4e-4f96a799e2a2" providerId="ADAL" clId="{A544D4B7-487F-45CB-8890-8653D9B32EDA}" dt="2023-05-30T19:19:07.343" v="292" actId="6549"/>
          <ac:spMkLst>
            <pc:docMk/>
            <pc:sldMk cId="2604549367" sldId="269"/>
            <ac:spMk id="3" creationId="{9184C48E-B993-874A-825E-8B4A3E65B4E0}"/>
          </ac:spMkLst>
        </pc:spChg>
      </pc:sldChg>
      <pc:sldChg chg="modSp add mod">
        <pc:chgData name="Kaur Bains, Mandeep: RBKC" userId="5ad3a7e7-f1eb-4077-9f4e-4f96a799e2a2" providerId="ADAL" clId="{A544D4B7-487F-45CB-8890-8653D9B32EDA}" dt="2023-06-15T10:21:12.458" v="2257" actId="20577"/>
        <pc:sldMkLst>
          <pc:docMk/>
          <pc:sldMk cId="3020807796" sldId="270"/>
        </pc:sldMkLst>
        <pc:spChg chg="mod">
          <ac:chgData name="Kaur Bains, Mandeep: RBKC" userId="5ad3a7e7-f1eb-4077-9f4e-4f96a799e2a2" providerId="ADAL" clId="{A544D4B7-487F-45CB-8890-8653D9B32EDA}" dt="2023-05-31T09:30:00.166" v="398" actId="207"/>
          <ac:spMkLst>
            <pc:docMk/>
            <pc:sldMk cId="3020807796" sldId="270"/>
            <ac:spMk id="2" creationId="{768F3E19-9E56-9840-9D97-59B22FBA1456}"/>
          </ac:spMkLst>
        </pc:spChg>
        <pc:spChg chg="mod">
          <ac:chgData name="Kaur Bains, Mandeep: RBKC" userId="5ad3a7e7-f1eb-4077-9f4e-4f96a799e2a2" providerId="ADAL" clId="{A544D4B7-487F-45CB-8890-8653D9B32EDA}" dt="2023-06-15T10:21:12.458" v="2257" actId="20577"/>
          <ac:spMkLst>
            <pc:docMk/>
            <pc:sldMk cId="3020807796" sldId="270"/>
            <ac:spMk id="3" creationId="{9184C48E-B993-874A-825E-8B4A3E65B4E0}"/>
          </ac:spMkLst>
        </pc:spChg>
      </pc:sldChg>
      <pc:sldChg chg="modSp add mod">
        <pc:chgData name="Kaur Bains, Mandeep: RBKC" userId="5ad3a7e7-f1eb-4077-9f4e-4f96a799e2a2" providerId="ADAL" clId="{A544D4B7-487F-45CB-8890-8653D9B32EDA}" dt="2023-06-13T12:13:31.238" v="2242" actId="20577"/>
        <pc:sldMkLst>
          <pc:docMk/>
          <pc:sldMk cId="323984933" sldId="271"/>
        </pc:sldMkLst>
        <pc:spChg chg="mod">
          <ac:chgData name="Kaur Bains, Mandeep: RBKC" userId="5ad3a7e7-f1eb-4077-9f4e-4f96a799e2a2" providerId="ADAL" clId="{A544D4B7-487F-45CB-8890-8653D9B32EDA}" dt="2023-05-31T09:31:08.080" v="409" actId="20577"/>
          <ac:spMkLst>
            <pc:docMk/>
            <pc:sldMk cId="323984933" sldId="271"/>
            <ac:spMk id="2" creationId="{768F3E19-9E56-9840-9D97-59B22FBA1456}"/>
          </ac:spMkLst>
        </pc:spChg>
        <pc:spChg chg="mod">
          <ac:chgData name="Kaur Bains, Mandeep: RBKC" userId="5ad3a7e7-f1eb-4077-9f4e-4f96a799e2a2" providerId="ADAL" clId="{A544D4B7-487F-45CB-8890-8653D9B32EDA}" dt="2023-06-13T12:13:31.238" v="2242" actId="20577"/>
          <ac:spMkLst>
            <pc:docMk/>
            <pc:sldMk cId="323984933" sldId="271"/>
            <ac:spMk id="3" creationId="{9184C48E-B993-874A-825E-8B4A3E65B4E0}"/>
          </ac:spMkLst>
        </pc:spChg>
      </pc:sldChg>
      <pc:sldChg chg="modSp add mod">
        <pc:chgData name="Kaur Bains, Mandeep: RBKC" userId="5ad3a7e7-f1eb-4077-9f4e-4f96a799e2a2" providerId="ADAL" clId="{A544D4B7-487F-45CB-8890-8653D9B32EDA}" dt="2023-05-31T09:12:58.297" v="389" actId="2711"/>
        <pc:sldMkLst>
          <pc:docMk/>
          <pc:sldMk cId="2683665455" sldId="272"/>
        </pc:sldMkLst>
        <pc:spChg chg="mod">
          <ac:chgData name="Kaur Bains, Mandeep: RBKC" userId="5ad3a7e7-f1eb-4077-9f4e-4f96a799e2a2" providerId="ADAL" clId="{A544D4B7-487F-45CB-8890-8653D9B32EDA}" dt="2023-05-31T09:12:53.755" v="388" actId="2711"/>
          <ac:spMkLst>
            <pc:docMk/>
            <pc:sldMk cId="2683665455" sldId="272"/>
            <ac:spMk id="2" creationId="{A22354FD-9057-7F49-9087-8D42F6B82784}"/>
          </ac:spMkLst>
        </pc:spChg>
        <pc:spChg chg="mod">
          <ac:chgData name="Kaur Bains, Mandeep: RBKC" userId="5ad3a7e7-f1eb-4077-9f4e-4f96a799e2a2" providerId="ADAL" clId="{A544D4B7-487F-45CB-8890-8653D9B32EDA}" dt="2023-05-31T09:12:58.297" v="389" actId="2711"/>
          <ac:spMkLst>
            <pc:docMk/>
            <pc:sldMk cId="2683665455" sldId="272"/>
            <ac:spMk id="3" creationId="{DDDA6572-62C3-8542-BE5E-DDF929DA948E}"/>
          </ac:spMkLst>
        </pc:spChg>
      </pc:sldChg>
      <pc:sldChg chg="modSp add mod">
        <pc:chgData name="Kaur Bains, Mandeep: RBKC" userId="5ad3a7e7-f1eb-4077-9f4e-4f96a799e2a2" providerId="ADAL" clId="{A544D4B7-487F-45CB-8890-8653D9B32EDA}" dt="2023-05-31T09:32:19.748" v="421" actId="255"/>
        <pc:sldMkLst>
          <pc:docMk/>
          <pc:sldMk cId="924837508" sldId="273"/>
        </pc:sldMkLst>
        <pc:spChg chg="mod">
          <ac:chgData name="Kaur Bains, Mandeep: RBKC" userId="5ad3a7e7-f1eb-4077-9f4e-4f96a799e2a2" providerId="ADAL" clId="{A544D4B7-487F-45CB-8890-8653D9B32EDA}" dt="2023-05-31T09:32:12.090" v="420" actId="20577"/>
          <ac:spMkLst>
            <pc:docMk/>
            <pc:sldMk cId="924837508" sldId="273"/>
            <ac:spMk id="2" creationId="{768F3E19-9E56-9840-9D97-59B22FBA1456}"/>
          </ac:spMkLst>
        </pc:spChg>
        <pc:spChg chg="mod">
          <ac:chgData name="Kaur Bains, Mandeep: RBKC" userId="5ad3a7e7-f1eb-4077-9f4e-4f96a799e2a2" providerId="ADAL" clId="{A544D4B7-487F-45CB-8890-8653D9B32EDA}" dt="2023-05-31T09:32:19.748" v="421" actId="255"/>
          <ac:spMkLst>
            <pc:docMk/>
            <pc:sldMk cId="924837508" sldId="273"/>
            <ac:spMk id="3" creationId="{9184C48E-B993-874A-825E-8B4A3E65B4E0}"/>
          </ac:spMkLst>
        </pc:spChg>
      </pc:sldChg>
      <pc:sldChg chg="modSp add mod">
        <pc:chgData name="Kaur Bains, Mandeep: RBKC" userId="5ad3a7e7-f1eb-4077-9f4e-4f96a799e2a2" providerId="ADAL" clId="{A544D4B7-487F-45CB-8890-8653D9B32EDA}" dt="2023-05-31T09:32:44.905" v="425" actId="255"/>
        <pc:sldMkLst>
          <pc:docMk/>
          <pc:sldMk cId="3278424884" sldId="274"/>
        </pc:sldMkLst>
        <pc:spChg chg="mod">
          <ac:chgData name="Kaur Bains, Mandeep: RBKC" userId="5ad3a7e7-f1eb-4077-9f4e-4f96a799e2a2" providerId="ADAL" clId="{A544D4B7-487F-45CB-8890-8653D9B32EDA}" dt="2023-05-31T09:32:37.272" v="424" actId="255"/>
          <ac:spMkLst>
            <pc:docMk/>
            <pc:sldMk cId="3278424884" sldId="274"/>
            <ac:spMk id="2" creationId="{768F3E19-9E56-9840-9D97-59B22FBA1456}"/>
          </ac:spMkLst>
        </pc:spChg>
        <pc:spChg chg="mod">
          <ac:chgData name="Kaur Bains, Mandeep: RBKC" userId="5ad3a7e7-f1eb-4077-9f4e-4f96a799e2a2" providerId="ADAL" clId="{A544D4B7-487F-45CB-8890-8653D9B32EDA}" dt="2023-05-31T09:32:44.905" v="425" actId="255"/>
          <ac:spMkLst>
            <pc:docMk/>
            <pc:sldMk cId="3278424884" sldId="274"/>
            <ac:spMk id="3" creationId="{9184C48E-B993-874A-825E-8B4A3E65B4E0}"/>
          </ac:spMkLst>
        </pc:spChg>
      </pc:sldChg>
      <pc:sldChg chg="modSp add mod">
        <pc:chgData name="Kaur Bains, Mandeep: RBKC" userId="5ad3a7e7-f1eb-4077-9f4e-4f96a799e2a2" providerId="ADAL" clId="{A544D4B7-487F-45CB-8890-8653D9B32EDA}" dt="2023-05-31T09:38:01.596" v="469" actId="12"/>
        <pc:sldMkLst>
          <pc:docMk/>
          <pc:sldMk cId="3027586291" sldId="275"/>
        </pc:sldMkLst>
        <pc:spChg chg="mod">
          <ac:chgData name="Kaur Bains, Mandeep: RBKC" userId="5ad3a7e7-f1eb-4077-9f4e-4f96a799e2a2" providerId="ADAL" clId="{A544D4B7-487F-45CB-8890-8653D9B32EDA}" dt="2023-05-31T09:37:26.679" v="452" actId="207"/>
          <ac:spMkLst>
            <pc:docMk/>
            <pc:sldMk cId="3027586291" sldId="275"/>
            <ac:spMk id="2" creationId="{768F3E19-9E56-9840-9D97-59B22FBA1456}"/>
          </ac:spMkLst>
        </pc:spChg>
        <pc:spChg chg="mod">
          <ac:chgData name="Kaur Bains, Mandeep: RBKC" userId="5ad3a7e7-f1eb-4077-9f4e-4f96a799e2a2" providerId="ADAL" clId="{A544D4B7-487F-45CB-8890-8653D9B32EDA}" dt="2023-05-31T09:38:01.596" v="469" actId="12"/>
          <ac:spMkLst>
            <pc:docMk/>
            <pc:sldMk cId="3027586291" sldId="275"/>
            <ac:spMk id="3" creationId="{9184C48E-B993-874A-825E-8B4A3E65B4E0}"/>
          </ac:spMkLst>
        </pc:spChg>
      </pc:sldChg>
      <pc:sldChg chg="modSp add mod">
        <pc:chgData name="Kaur Bains, Mandeep: RBKC" userId="5ad3a7e7-f1eb-4077-9f4e-4f96a799e2a2" providerId="ADAL" clId="{A544D4B7-487F-45CB-8890-8653D9B32EDA}" dt="2023-05-31T09:39:05.415" v="488" actId="207"/>
        <pc:sldMkLst>
          <pc:docMk/>
          <pc:sldMk cId="438895669" sldId="276"/>
        </pc:sldMkLst>
        <pc:spChg chg="mod">
          <ac:chgData name="Kaur Bains, Mandeep: RBKC" userId="5ad3a7e7-f1eb-4077-9f4e-4f96a799e2a2" providerId="ADAL" clId="{A544D4B7-487F-45CB-8890-8653D9B32EDA}" dt="2023-05-31T09:38:41.168" v="486" actId="207"/>
          <ac:spMkLst>
            <pc:docMk/>
            <pc:sldMk cId="438895669" sldId="276"/>
            <ac:spMk id="2" creationId="{768F3E19-9E56-9840-9D97-59B22FBA1456}"/>
          </ac:spMkLst>
        </pc:spChg>
        <pc:spChg chg="mod">
          <ac:chgData name="Kaur Bains, Mandeep: RBKC" userId="5ad3a7e7-f1eb-4077-9f4e-4f96a799e2a2" providerId="ADAL" clId="{A544D4B7-487F-45CB-8890-8653D9B32EDA}" dt="2023-05-31T09:39:05.415" v="488" actId="207"/>
          <ac:spMkLst>
            <pc:docMk/>
            <pc:sldMk cId="438895669" sldId="276"/>
            <ac:spMk id="3" creationId="{9184C48E-B993-874A-825E-8B4A3E65B4E0}"/>
          </ac:spMkLst>
        </pc:spChg>
      </pc:sldChg>
      <pc:sldChg chg="modSp add mod">
        <pc:chgData name="Kaur Bains, Mandeep: RBKC" userId="5ad3a7e7-f1eb-4077-9f4e-4f96a799e2a2" providerId="ADAL" clId="{A544D4B7-487F-45CB-8890-8653D9B32EDA}" dt="2023-05-31T09:55:49.182" v="537" actId="20577"/>
        <pc:sldMkLst>
          <pc:docMk/>
          <pc:sldMk cId="2794880028" sldId="277"/>
        </pc:sldMkLst>
        <pc:spChg chg="mod">
          <ac:chgData name="Kaur Bains, Mandeep: RBKC" userId="5ad3a7e7-f1eb-4077-9f4e-4f96a799e2a2" providerId="ADAL" clId="{A544D4B7-487F-45CB-8890-8653D9B32EDA}" dt="2023-05-31T09:55:28.711" v="534" actId="207"/>
          <ac:spMkLst>
            <pc:docMk/>
            <pc:sldMk cId="2794880028" sldId="277"/>
            <ac:spMk id="2" creationId="{768F3E19-9E56-9840-9D97-59B22FBA1456}"/>
          </ac:spMkLst>
        </pc:spChg>
        <pc:spChg chg="mod">
          <ac:chgData name="Kaur Bains, Mandeep: RBKC" userId="5ad3a7e7-f1eb-4077-9f4e-4f96a799e2a2" providerId="ADAL" clId="{A544D4B7-487F-45CB-8890-8653D9B32EDA}" dt="2023-05-31T09:55:49.182" v="537" actId="20577"/>
          <ac:spMkLst>
            <pc:docMk/>
            <pc:sldMk cId="2794880028" sldId="277"/>
            <ac:spMk id="3" creationId="{9184C48E-B993-874A-825E-8B4A3E65B4E0}"/>
          </ac:spMkLst>
        </pc:spChg>
      </pc:sldChg>
      <pc:sldChg chg="modSp add mod">
        <pc:chgData name="Kaur Bains, Mandeep: RBKC" userId="5ad3a7e7-f1eb-4077-9f4e-4f96a799e2a2" providerId="ADAL" clId="{A544D4B7-487F-45CB-8890-8653D9B32EDA}" dt="2023-05-31T09:48:37.399" v="526" actId="20577"/>
        <pc:sldMkLst>
          <pc:docMk/>
          <pc:sldMk cId="970699871" sldId="278"/>
        </pc:sldMkLst>
        <pc:spChg chg="mod">
          <ac:chgData name="Kaur Bains, Mandeep: RBKC" userId="5ad3a7e7-f1eb-4077-9f4e-4f96a799e2a2" providerId="ADAL" clId="{A544D4B7-487F-45CB-8890-8653D9B32EDA}" dt="2023-05-31T09:43:55.575" v="499" actId="20577"/>
          <ac:spMkLst>
            <pc:docMk/>
            <pc:sldMk cId="970699871" sldId="278"/>
            <ac:spMk id="2" creationId="{768F3E19-9E56-9840-9D97-59B22FBA1456}"/>
          </ac:spMkLst>
        </pc:spChg>
        <pc:spChg chg="mod">
          <ac:chgData name="Kaur Bains, Mandeep: RBKC" userId="5ad3a7e7-f1eb-4077-9f4e-4f96a799e2a2" providerId="ADAL" clId="{A544D4B7-487F-45CB-8890-8653D9B32EDA}" dt="2023-05-31T09:48:37.399" v="526" actId="20577"/>
          <ac:spMkLst>
            <pc:docMk/>
            <pc:sldMk cId="970699871" sldId="278"/>
            <ac:spMk id="3" creationId="{9184C48E-B993-874A-825E-8B4A3E65B4E0}"/>
          </ac:spMkLst>
        </pc:spChg>
      </pc:sldChg>
      <pc:sldChg chg="modSp add mod">
        <pc:chgData name="Kaur Bains, Mandeep: RBKC" userId="5ad3a7e7-f1eb-4077-9f4e-4f96a799e2a2" providerId="ADAL" clId="{A544D4B7-487F-45CB-8890-8653D9B32EDA}" dt="2023-05-31T09:58:05.178" v="562" actId="113"/>
        <pc:sldMkLst>
          <pc:docMk/>
          <pc:sldMk cId="1232785613" sldId="279"/>
        </pc:sldMkLst>
        <pc:spChg chg="mod">
          <ac:chgData name="Kaur Bains, Mandeep: RBKC" userId="5ad3a7e7-f1eb-4077-9f4e-4f96a799e2a2" providerId="ADAL" clId="{A544D4B7-487F-45CB-8890-8653D9B32EDA}" dt="2023-05-31T09:56:00.335" v="545" actId="20577"/>
          <ac:spMkLst>
            <pc:docMk/>
            <pc:sldMk cId="1232785613" sldId="279"/>
            <ac:spMk id="2" creationId="{768F3E19-9E56-9840-9D97-59B22FBA1456}"/>
          </ac:spMkLst>
        </pc:spChg>
        <pc:spChg chg="mod">
          <ac:chgData name="Kaur Bains, Mandeep: RBKC" userId="5ad3a7e7-f1eb-4077-9f4e-4f96a799e2a2" providerId="ADAL" clId="{A544D4B7-487F-45CB-8890-8653D9B32EDA}" dt="2023-05-31T09:58:05.178" v="562" actId="113"/>
          <ac:spMkLst>
            <pc:docMk/>
            <pc:sldMk cId="1232785613" sldId="279"/>
            <ac:spMk id="3" creationId="{9184C48E-B993-874A-825E-8B4A3E65B4E0}"/>
          </ac:spMkLst>
        </pc:spChg>
      </pc:sldChg>
      <pc:sldChg chg="modSp add mod">
        <pc:chgData name="Kaur Bains, Mandeep: RBKC" userId="5ad3a7e7-f1eb-4077-9f4e-4f96a799e2a2" providerId="ADAL" clId="{A544D4B7-487F-45CB-8890-8653D9B32EDA}" dt="2023-06-12T17:29:46.334" v="2211" actId="1076"/>
        <pc:sldMkLst>
          <pc:docMk/>
          <pc:sldMk cId="1487904730" sldId="280"/>
        </pc:sldMkLst>
        <pc:spChg chg="mod">
          <ac:chgData name="Kaur Bains, Mandeep: RBKC" userId="5ad3a7e7-f1eb-4077-9f4e-4f96a799e2a2" providerId="ADAL" clId="{A544D4B7-487F-45CB-8890-8653D9B32EDA}" dt="2023-06-12T17:29:41.975" v="2210" actId="14100"/>
          <ac:spMkLst>
            <pc:docMk/>
            <pc:sldMk cId="1487904730" sldId="280"/>
            <ac:spMk id="2" creationId="{768F3E19-9E56-9840-9D97-59B22FBA1456}"/>
          </ac:spMkLst>
        </pc:spChg>
        <pc:spChg chg="mod">
          <ac:chgData name="Kaur Bains, Mandeep: RBKC" userId="5ad3a7e7-f1eb-4077-9f4e-4f96a799e2a2" providerId="ADAL" clId="{A544D4B7-487F-45CB-8890-8653D9B32EDA}" dt="2023-06-12T17:29:46.334" v="2211" actId="1076"/>
          <ac:spMkLst>
            <pc:docMk/>
            <pc:sldMk cId="1487904730" sldId="280"/>
            <ac:spMk id="3" creationId="{9184C48E-B993-874A-825E-8B4A3E65B4E0}"/>
          </ac:spMkLst>
        </pc:spChg>
      </pc:sldChg>
      <pc:sldChg chg="modSp add mod">
        <pc:chgData name="Kaur Bains, Mandeep: RBKC" userId="5ad3a7e7-f1eb-4077-9f4e-4f96a799e2a2" providerId="ADAL" clId="{A544D4B7-487F-45CB-8890-8653D9B32EDA}" dt="2023-05-31T10:05:30.991" v="806" actId="20577"/>
        <pc:sldMkLst>
          <pc:docMk/>
          <pc:sldMk cId="3235982748" sldId="281"/>
        </pc:sldMkLst>
        <pc:spChg chg="mod">
          <ac:chgData name="Kaur Bains, Mandeep: RBKC" userId="5ad3a7e7-f1eb-4077-9f4e-4f96a799e2a2" providerId="ADAL" clId="{A544D4B7-487F-45CB-8890-8653D9B32EDA}" dt="2023-05-31T10:05:30.991" v="806" actId="20577"/>
          <ac:spMkLst>
            <pc:docMk/>
            <pc:sldMk cId="3235982748" sldId="281"/>
            <ac:spMk id="2" creationId="{A22354FD-9057-7F49-9087-8D42F6B82784}"/>
          </ac:spMkLst>
        </pc:spChg>
        <pc:spChg chg="mod">
          <ac:chgData name="Kaur Bains, Mandeep: RBKC" userId="5ad3a7e7-f1eb-4077-9f4e-4f96a799e2a2" providerId="ADAL" clId="{A544D4B7-487F-45CB-8890-8653D9B32EDA}" dt="2023-05-31T10:03:19.162" v="767" actId="20577"/>
          <ac:spMkLst>
            <pc:docMk/>
            <pc:sldMk cId="3235982748" sldId="281"/>
            <ac:spMk id="3" creationId="{DDDA6572-62C3-8542-BE5E-DDF929DA948E}"/>
          </ac:spMkLst>
        </pc:spChg>
      </pc:sldChg>
      <pc:sldChg chg="modSp add mod">
        <pc:chgData name="Kaur Bains, Mandeep: RBKC" userId="5ad3a7e7-f1eb-4077-9f4e-4f96a799e2a2" providerId="ADAL" clId="{A544D4B7-487F-45CB-8890-8653D9B32EDA}" dt="2023-06-12T17:02:17.782" v="1279" actId="20577"/>
        <pc:sldMkLst>
          <pc:docMk/>
          <pc:sldMk cId="1179113199" sldId="282"/>
        </pc:sldMkLst>
        <pc:spChg chg="mod">
          <ac:chgData name="Kaur Bains, Mandeep: RBKC" userId="5ad3a7e7-f1eb-4077-9f4e-4f96a799e2a2" providerId="ADAL" clId="{A544D4B7-487F-45CB-8890-8653D9B32EDA}" dt="2023-05-31T10:08:21.118" v="862" actId="20577"/>
          <ac:spMkLst>
            <pc:docMk/>
            <pc:sldMk cId="1179113199" sldId="282"/>
            <ac:spMk id="2" creationId="{768F3E19-9E56-9840-9D97-59B22FBA1456}"/>
          </ac:spMkLst>
        </pc:spChg>
        <pc:spChg chg="mod">
          <ac:chgData name="Kaur Bains, Mandeep: RBKC" userId="5ad3a7e7-f1eb-4077-9f4e-4f96a799e2a2" providerId="ADAL" clId="{A544D4B7-487F-45CB-8890-8653D9B32EDA}" dt="2023-06-12T17:02:17.782" v="1279" actId="20577"/>
          <ac:spMkLst>
            <pc:docMk/>
            <pc:sldMk cId="1179113199" sldId="282"/>
            <ac:spMk id="3" creationId="{9184C48E-B993-874A-825E-8B4A3E65B4E0}"/>
          </ac:spMkLst>
        </pc:spChg>
      </pc:sldChg>
      <pc:sldChg chg="modSp add del mod">
        <pc:chgData name="Kaur Bains, Mandeep: RBKC" userId="5ad3a7e7-f1eb-4077-9f4e-4f96a799e2a2" providerId="ADAL" clId="{A544D4B7-487F-45CB-8890-8653D9B32EDA}" dt="2023-06-12T17:30:01.029" v="2212" actId="47"/>
        <pc:sldMkLst>
          <pc:docMk/>
          <pc:sldMk cId="3537602375" sldId="283"/>
        </pc:sldMkLst>
        <pc:spChg chg="mod">
          <ac:chgData name="Kaur Bains, Mandeep: RBKC" userId="5ad3a7e7-f1eb-4077-9f4e-4f96a799e2a2" providerId="ADAL" clId="{A544D4B7-487F-45CB-8890-8653D9B32EDA}" dt="2023-05-31T10:10:03.718" v="1132" actId="20577"/>
          <ac:spMkLst>
            <pc:docMk/>
            <pc:sldMk cId="3537602375" sldId="283"/>
            <ac:spMk id="2" creationId="{768F3E19-9E56-9840-9D97-59B22FBA1456}"/>
          </ac:spMkLst>
        </pc:spChg>
        <pc:spChg chg="mod">
          <ac:chgData name="Kaur Bains, Mandeep: RBKC" userId="5ad3a7e7-f1eb-4077-9f4e-4f96a799e2a2" providerId="ADAL" clId="{A544D4B7-487F-45CB-8890-8653D9B32EDA}" dt="2023-05-31T10:10:23.452" v="1180" actId="5793"/>
          <ac:spMkLst>
            <pc:docMk/>
            <pc:sldMk cId="3537602375" sldId="283"/>
            <ac:spMk id="3" creationId="{9184C48E-B993-874A-825E-8B4A3E65B4E0}"/>
          </ac:spMkLst>
        </pc:spChg>
      </pc:sldChg>
      <pc:sldChg chg="delSp modSp add mod">
        <pc:chgData name="Kaur Bains, Mandeep: RBKC" userId="5ad3a7e7-f1eb-4077-9f4e-4f96a799e2a2" providerId="ADAL" clId="{A544D4B7-487F-45CB-8890-8653D9B32EDA}" dt="2023-06-12T16:56:15.705" v="1210" actId="6549"/>
        <pc:sldMkLst>
          <pc:docMk/>
          <pc:sldMk cId="3476481704" sldId="284"/>
        </pc:sldMkLst>
        <pc:spChg chg="mod">
          <ac:chgData name="Kaur Bains, Mandeep: RBKC" userId="5ad3a7e7-f1eb-4077-9f4e-4f96a799e2a2" providerId="ADAL" clId="{A544D4B7-487F-45CB-8890-8653D9B32EDA}" dt="2023-06-12T16:56:15.705" v="1210" actId="6549"/>
          <ac:spMkLst>
            <pc:docMk/>
            <pc:sldMk cId="3476481704" sldId="284"/>
            <ac:spMk id="3" creationId="{9184C48E-B993-874A-825E-8B4A3E65B4E0}"/>
          </ac:spMkLst>
        </pc:spChg>
        <pc:picChg chg="del mod">
          <ac:chgData name="Kaur Bains, Mandeep: RBKC" userId="5ad3a7e7-f1eb-4077-9f4e-4f96a799e2a2" providerId="ADAL" clId="{A544D4B7-487F-45CB-8890-8653D9B32EDA}" dt="2023-06-12T16:53:45.298" v="1184" actId="478"/>
          <ac:picMkLst>
            <pc:docMk/>
            <pc:sldMk cId="3476481704" sldId="284"/>
            <ac:picMk id="5" creationId="{61A164C9-1A53-17B1-78C8-B1007C7C9B4C}"/>
          </ac:picMkLst>
        </pc:picChg>
      </pc:sldChg>
      <pc:sldChg chg="modSp add mod modNotes">
        <pc:chgData name="Kaur Bains, Mandeep: RBKC" userId="5ad3a7e7-f1eb-4077-9f4e-4f96a799e2a2" providerId="ADAL" clId="{A544D4B7-487F-45CB-8890-8653D9B32EDA}" dt="2023-06-12T17:37:14.748" v="2226" actId="255"/>
        <pc:sldMkLst>
          <pc:docMk/>
          <pc:sldMk cId="2170145971" sldId="360"/>
        </pc:sldMkLst>
        <pc:spChg chg="mod">
          <ac:chgData name="Kaur Bains, Mandeep: RBKC" userId="5ad3a7e7-f1eb-4077-9f4e-4f96a799e2a2" providerId="ADAL" clId="{A544D4B7-487F-45CB-8890-8653D9B32EDA}" dt="2023-06-12T17:36:24.397" v="2218" actId="2711"/>
          <ac:spMkLst>
            <pc:docMk/>
            <pc:sldMk cId="2170145971" sldId="360"/>
            <ac:spMk id="2" creationId="{00000000-0000-0000-0000-000000000000}"/>
          </ac:spMkLst>
        </pc:spChg>
        <pc:spChg chg="mod">
          <ac:chgData name="Kaur Bains, Mandeep: RBKC" userId="5ad3a7e7-f1eb-4077-9f4e-4f96a799e2a2" providerId="ADAL" clId="{A544D4B7-487F-45CB-8890-8653D9B32EDA}" dt="2023-06-12T17:36:35.656" v="2221" actId="255"/>
          <ac:spMkLst>
            <pc:docMk/>
            <pc:sldMk cId="2170145971" sldId="360"/>
            <ac:spMk id="6" creationId="{00000000-0000-0000-0000-000000000000}"/>
          </ac:spMkLst>
        </pc:spChg>
        <pc:graphicFrameChg chg="mod modGraphic">
          <ac:chgData name="Kaur Bains, Mandeep: RBKC" userId="5ad3a7e7-f1eb-4077-9f4e-4f96a799e2a2" providerId="ADAL" clId="{A544D4B7-487F-45CB-8890-8653D9B32EDA}" dt="2023-06-12T17:37:14.748" v="2226" actId="255"/>
          <ac:graphicFrameMkLst>
            <pc:docMk/>
            <pc:sldMk cId="2170145971" sldId="360"/>
            <ac:graphicFrameMk id="4" creationId="{00000000-0000-0000-0000-000000000000}"/>
          </ac:graphicFrameMkLst>
        </pc:graphicFrameChg>
      </pc:sldChg>
    </pc:docChg>
  </pc:docChgLst>
  <pc:docChgLst>
    <pc:chgData name="Kaur Bains, Mandeep: RBKC" userId="5ad3a7e7-f1eb-4077-9f4e-4f96a799e2a2" providerId="ADAL" clId="{C63C9780-A936-4B38-9CE2-3323EB4C33EF}"/>
    <pc:docChg chg="undo custSel addSld delSld modSld">
      <pc:chgData name="Kaur Bains, Mandeep: RBKC" userId="5ad3a7e7-f1eb-4077-9f4e-4f96a799e2a2" providerId="ADAL" clId="{C63C9780-A936-4B38-9CE2-3323EB4C33EF}" dt="2023-06-21T08:53:22.972" v="475" actId="5793"/>
      <pc:docMkLst>
        <pc:docMk/>
      </pc:docMkLst>
      <pc:sldChg chg="modSp mod">
        <pc:chgData name="Kaur Bains, Mandeep: RBKC" userId="5ad3a7e7-f1eb-4077-9f4e-4f96a799e2a2" providerId="ADAL" clId="{C63C9780-A936-4B38-9CE2-3323EB4C33EF}" dt="2023-06-20T14:58:40.194" v="450" actId="6549"/>
        <pc:sldMkLst>
          <pc:docMk/>
          <pc:sldMk cId="2873860492" sldId="259"/>
        </pc:sldMkLst>
        <pc:spChg chg="mod">
          <ac:chgData name="Kaur Bains, Mandeep: RBKC" userId="5ad3a7e7-f1eb-4077-9f4e-4f96a799e2a2" providerId="ADAL" clId="{C63C9780-A936-4B38-9CE2-3323EB4C33EF}" dt="2023-06-20T14:58:31.458" v="448" actId="20577"/>
          <ac:spMkLst>
            <pc:docMk/>
            <pc:sldMk cId="2873860492" sldId="259"/>
            <ac:spMk id="2" creationId="{768F3E19-9E56-9840-9D97-59B22FBA1456}"/>
          </ac:spMkLst>
        </pc:spChg>
        <pc:spChg chg="mod">
          <ac:chgData name="Kaur Bains, Mandeep: RBKC" userId="5ad3a7e7-f1eb-4077-9f4e-4f96a799e2a2" providerId="ADAL" clId="{C63C9780-A936-4B38-9CE2-3323EB4C33EF}" dt="2023-06-20T14:58:40.194" v="450" actId="6549"/>
          <ac:spMkLst>
            <pc:docMk/>
            <pc:sldMk cId="2873860492" sldId="259"/>
            <ac:spMk id="3" creationId="{9184C48E-B993-874A-825E-8B4A3E65B4E0}"/>
          </ac:spMkLst>
        </pc:spChg>
      </pc:sldChg>
      <pc:sldChg chg="del">
        <pc:chgData name="Kaur Bains, Mandeep: RBKC" userId="5ad3a7e7-f1eb-4077-9f4e-4f96a799e2a2" providerId="ADAL" clId="{C63C9780-A936-4B38-9CE2-3323EB4C33EF}" dt="2023-06-20T14:36:25.452" v="7" actId="47"/>
        <pc:sldMkLst>
          <pc:docMk/>
          <pc:sldMk cId="4068256154" sldId="268"/>
        </pc:sldMkLst>
      </pc:sldChg>
      <pc:sldChg chg="del">
        <pc:chgData name="Kaur Bains, Mandeep: RBKC" userId="5ad3a7e7-f1eb-4077-9f4e-4f96a799e2a2" providerId="ADAL" clId="{C63C9780-A936-4B38-9CE2-3323EB4C33EF}" dt="2023-06-20T14:59:06.438" v="451" actId="47"/>
        <pc:sldMkLst>
          <pc:docMk/>
          <pc:sldMk cId="1487904730" sldId="280"/>
        </pc:sldMkLst>
      </pc:sldChg>
      <pc:sldChg chg="modSp mod">
        <pc:chgData name="Kaur Bains, Mandeep: RBKC" userId="5ad3a7e7-f1eb-4077-9f4e-4f96a799e2a2" providerId="ADAL" clId="{C63C9780-A936-4B38-9CE2-3323EB4C33EF}" dt="2023-06-20T14:39:54.409" v="32" actId="6549"/>
        <pc:sldMkLst>
          <pc:docMk/>
          <pc:sldMk cId="1700301328" sldId="281"/>
        </pc:sldMkLst>
        <pc:spChg chg="mod">
          <ac:chgData name="Kaur Bains, Mandeep: RBKC" userId="5ad3a7e7-f1eb-4077-9f4e-4f96a799e2a2" providerId="ADAL" clId="{C63C9780-A936-4B38-9CE2-3323EB4C33EF}" dt="2023-06-20T14:39:54.409" v="32" actId="6549"/>
          <ac:spMkLst>
            <pc:docMk/>
            <pc:sldMk cId="1700301328" sldId="281"/>
            <ac:spMk id="2" creationId="{768F3E19-9E56-9840-9D97-59B22FBA1456}"/>
          </ac:spMkLst>
        </pc:spChg>
        <pc:spChg chg="mod">
          <ac:chgData name="Kaur Bains, Mandeep: RBKC" userId="5ad3a7e7-f1eb-4077-9f4e-4f96a799e2a2" providerId="ADAL" clId="{C63C9780-A936-4B38-9CE2-3323EB4C33EF}" dt="2023-06-20T14:36:10.911" v="5" actId="113"/>
          <ac:spMkLst>
            <pc:docMk/>
            <pc:sldMk cId="1700301328" sldId="281"/>
            <ac:spMk id="3" creationId="{9184C48E-B993-874A-825E-8B4A3E65B4E0}"/>
          </ac:spMkLst>
        </pc:spChg>
      </pc:sldChg>
      <pc:sldChg chg="del">
        <pc:chgData name="Kaur Bains, Mandeep: RBKC" userId="5ad3a7e7-f1eb-4077-9f4e-4f96a799e2a2" providerId="ADAL" clId="{C63C9780-A936-4B38-9CE2-3323EB4C33EF}" dt="2023-06-20T14:36:30.611" v="8" actId="47"/>
        <pc:sldMkLst>
          <pc:docMk/>
          <pc:sldMk cId="708553256" sldId="282"/>
        </pc:sldMkLst>
      </pc:sldChg>
      <pc:sldChg chg="del">
        <pc:chgData name="Kaur Bains, Mandeep: RBKC" userId="5ad3a7e7-f1eb-4077-9f4e-4f96a799e2a2" providerId="ADAL" clId="{C63C9780-A936-4B38-9CE2-3323EB4C33EF}" dt="2023-06-20T14:36:22.572" v="6" actId="47"/>
        <pc:sldMkLst>
          <pc:docMk/>
          <pc:sldMk cId="255494151" sldId="283"/>
        </pc:sldMkLst>
      </pc:sldChg>
      <pc:sldChg chg="modSp mod">
        <pc:chgData name="Kaur Bains, Mandeep: RBKC" userId="5ad3a7e7-f1eb-4077-9f4e-4f96a799e2a2" providerId="ADAL" clId="{C63C9780-A936-4B38-9CE2-3323EB4C33EF}" dt="2023-06-21T08:50:13.391" v="452" actId="313"/>
        <pc:sldMkLst>
          <pc:docMk/>
          <pc:sldMk cId="2559897192" sldId="284"/>
        </pc:sldMkLst>
        <pc:spChg chg="mod">
          <ac:chgData name="Kaur Bains, Mandeep: RBKC" userId="5ad3a7e7-f1eb-4077-9f4e-4f96a799e2a2" providerId="ADAL" clId="{C63C9780-A936-4B38-9CE2-3323EB4C33EF}" dt="2023-06-21T08:50:13.391" v="452" actId="313"/>
          <ac:spMkLst>
            <pc:docMk/>
            <pc:sldMk cId="2559897192" sldId="284"/>
            <ac:spMk id="2" creationId="{768F3E19-9E56-9840-9D97-59B22FBA1456}"/>
          </ac:spMkLst>
        </pc:spChg>
        <pc:spChg chg="mod">
          <ac:chgData name="Kaur Bains, Mandeep: RBKC" userId="5ad3a7e7-f1eb-4077-9f4e-4f96a799e2a2" providerId="ADAL" clId="{C63C9780-A936-4B38-9CE2-3323EB4C33EF}" dt="2023-06-20T14:58:04.645" v="399" actId="20577"/>
          <ac:spMkLst>
            <pc:docMk/>
            <pc:sldMk cId="2559897192" sldId="284"/>
            <ac:spMk id="3" creationId="{9184C48E-B993-874A-825E-8B4A3E65B4E0}"/>
          </ac:spMkLst>
        </pc:spChg>
      </pc:sldChg>
      <pc:sldChg chg="addSp delSp modSp new mod">
        <pc:chgData name="Kaur Bains, Mandeep: RBKC" userId="5ad3a7e7-f1eb-4077-9f4e-4f96a799e2a2" providerId="ADAL" clId="{C63C9780-A936-4B38-9CE2-3323EB4C33EF}" dt="2023-06-21T08:53:22.972" v="475" actId="5793"/>
        <pc:sldMkLst>
          <pc:docMk/>
          <pc:sldMk cId="1952618746" sldId="285"/>
        </pc:sldMkLst>
        <pc:spChg chg="mod">
          <ac:chgData name="Kaur Bains, Mandeep: RBKC" userId="5ad3a7e7-f1eb-4077-9f4e-4f96a799e2a2" providerId="ADAL" clId="{C63C9780-A936-4B38-9CE2-3323EB4C33EF}" dt="2023-06-21T08:53:22.972" v="475" actId="5793"/>
          <ac:spMkLst>
            <pc:docMk/>
            <pc:sldMk cId="1952618746" sldId="285"/>
            <ac:spMk id="2" creationId="{EF57555E-B546-C31D-6656-7CFE0BF6FD51}"/>
          </ac:spMkLst>
        </pc:spChg>
        <pc:spChg chg="del">
          <ac:chgData name="Kaur Bains, Mandeep: RBKC" userId="5ad3a7e7-f1eb-4077-9f4e-4f96a799e2a2" providerId="ADAL" clId="{C63C9780-A936-4B38-9CE2-3323EB4C33EF}" dt="2023-06-21T08:52:35.062" v="454"/>
          <ac:spMkLst>
            <pc:docMk/>
            <pc:sldMk cId="1952618746" sldId="285"/>
            <ac:spMk id="3" creationId="{F8B75B84-DB12-2FD5-0AAC-60DEA01E628D}"/>
          </ac:spMkLst>
        </pc:spChg>
        <pc:spChg chg="add mod">
          <ac:chgData name="Kaur Bains, Mandeep: RBKC" userId="5ad3a7e7-f1eb-4077-9f4e-4f96a799e2a2" providerId="ADAL" clId="{C63C9780-A936-4B38-9CE2-3323EB4C33EF}" dt="2023-06-21T08:53:02.403" v="472" actId="27636"/>
          <ac:spMkLst>
            <pc:docMk/>
            <pc:sldMk cId="1952618746" sldId="285"/>
            <ac:spMk id="4" creationId="{AFB48B7A-0D52-EE54-FD00-C53642B11A3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E509B795-DAE9-FF49-B83C-18B1051E5C3B}"/>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8" charset="0"/>
              </a:defRPr>
            </a:lvl1pPr>
          </a:lstStyle>
          <a:p>
            <a:pPr>
              <a:defRPr/>
            </a:pPr>
            <a:endParaRPr lang="en-GB" dirty="0"/>
          </a:p>
        </p:txBody>
      </p:sp>
      <p:sp>
        <p:nvSpPr>
          <p:cNvPr id="83971" name="Rectangle 3">
            <a:extLst>
              <a:ext uri="{FF2B5EF4-FFF2-40B4-BE49-F238E27FC236}">
                <a16:creationId xmlns:a16="http://schemas.microsoft.com/office/drawing/2014/main" id="{51EB7343-2889-5440-A2E7-B25CE7DC3C46}"/>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pPr>
              <a:defRPr/>
            </a:pPr>
            <a:endParaRPr lang="en-GB" dirty="0"/>
          </a:p>
        </p:txBody>
      </p:sp>
      <p:sp>
        <p:nvSpPr>
          <p:cNvPr id="2052" name="Rectangle 4">
            <a:extLst>
              <a:ext uri="{FF2B5EF4-FFF2-40B4-BE49-F238E27FC236}">
                <a16:creationId xmlns:a16="http://schemas.microsoft.com/office/drawing/2014/main" id="{B4156BD9-03F8-DE40-A51F-AAB1EB098560}"/>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92F57F57-BA1F-F040-8F9B-0E4094E7D284}"/>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3974" name="Rectangle 6">
            <a:extLst>
              <a:ext uri="{FF2B5EF4-FFF2-40B4-BE49-F238E27FC236}">
                <a16:creationId xmlns:a16="http://schemas.microsoft.com/office/drawing/2014/main" id="{6A998FB8-7902-3343-A34D-998F9F0D23AC}"/>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8" charset="0"/>
              </a:defRPr>
            </a:lvl1pPr>
          </a:lstStyle>
          <a:p>
            <a:pPr>
              <a:defRPr/>
            </a:pPr>
            <a:endParaRPr lang="en-GB" dirty="0"/>
          </a:p>
        </p:txBody>
      </p:sp>
      <p:sp>
        <p:nvSpPr>
          <p:cNvPr id="83975" name="Rectangle 7">
            <a:extLst>
              <a:ext uri="{FF2B5EF4-FFF2-40B4-BE49-F238E27FC236}">
                <a16:creationId xmlns:a16="http://schemas.microsoft.com/office/drawing/2014/main" id="{7A75C069-122B-3B4E-8A78-2D6A6213076A}"/>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panose="02020603050405020304" pitchFamily="18" charset="0"/>
              </a:defRPr>
            </a:lvl1pPr>
          </a:lstStyle>
          <a:p>
            <a:pPr>
              <a:defRPr/>
            </a:pPr>
            <a:fld id="{D30A6B05-8B6C-0F43-8621-FEF8CC185B0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24222C0-8E0B-D743-BF41-17D332C5A54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6782F20D-CE49-174D-83EB-203B7E0CC9C5}" type="slidenum">
              <a:rPr lang="en-GB" altLang="en-US" sz="1200">
                <a:latin typeface="Times" pitchFamily="2" charset="0"/>
              </a:rPr>
              <a:pPr/>
              <a:t>1</a:t>
            </a:fld>
            <a:endParaRPr lang="en-GB" altLang="en-US" sz="1200" dirty="0">
              <a:latin typeface="Times" pitchFamily="2" charset="0"/>
            </a:endParaRPr>
          </a:p>
        </p:txBody>
      </p:sp>
      <p:sp>
        <p:nvSpPr>
          <p:cNvPr id="4099" name="Rectangle 2">
            <a:extLst>
              <a:ext uri="{FF2B5EF4-FFF2-40B4-BE49-F238E27FC236}">
                <a16:creationId xmlns:a16="http://schemas.microsoft.com/office/drawing/2014/main" id="{1271386E-C346-C74F-9219-CC50972F3152}"/>
              </a:ext>
            </a:extLst>
          </p:cNvPr>
          <p:cNvSpPr>
            <a:spLocks noGrp="1" noRot="1" noChangeAspect="1" noChangeArrowheads="1" noTextEdit="1"/>
          </p:cNvSpPr>
          <p:nvPr>
            <p:ph type="sldImg"/>
          </p:nvPr>
        </p:nvSpPr>
        <p:spPr>
          <a:xfrm>
            <a:off x="917575" y="744538"/>
            <a:ext cx="4962525" cy="3722687"/>
          </a:xfrm>
          <a:ln/>
        </p:spPr>
      </p:sp>
      <p:sp>
        <p:nvSpPr>
          <p:cNvPr id="4100" name="Rectangle 3">
            <a:extLst>
              <a:ext uri="{FF2B5EF4-FFF2-40B4-BE49-F238E27FC236}">
                <a16:creationId xmlns:a16="http://schemas.microsoft.com/office/drawing/2014/main" id="{D0917EB5-AAA7-2342-838D-8BDB2606A1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latin typeface="Times"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2398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58975"/>
            <a:ext cx="7772400" cy="1470025"/>
          </a:xfrm>
        </p:spPr>
        <p:txBody>
          <a:bodyPr/>
          <a:lstStyle>
            <a:lvl1pPr algn="ctr">
              <a:defRPr sz="3400">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pic>
        <p:nvPicPr>
          <p:cNvPr id="4" name="Picture 3">
            <a:extLst>
              <a:ext uri="{FF2B5EF4-FFF2-40B4-BE49-F238E27FC236}">
                <a16:creationId xmlns:a16="http://schemas.microsoft.com/office/drawing/2014/main" id="{6619798E-D868-6447-868A-997723CF09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01000" y="5715000"/>
            <a:ext cx="856800" cy="901226"/>
          </a:xfrm>
          <a:prstGeom prst="rect">
            <a:avLst/>
          </a:prstGeom>
        </p:spPr>
      </p:pic>
      <p:pic>
        <p:nvPicPr>
          <p:cNvPr id="8" name="Picture 7">
            <a:extLst>
              <a:ext uri="{FF2B5EF4-FFF2-40B4-BE49-F238E27FC236}">
                <a16:creationId xmlns:a16="http://schemas.microsoft.com/office/drawing/2014/main" id="{39B953F3-A451-CD44-A280-2702914683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28000" y="5688000"/>
            <a:ext cx="855634" cy="900000"/>
          </a:xfrm>
          <a:prstGeom prst="rect">
            <a:avLst/>
          </a:prstGeom>
        </p:spPr>
      </p:pic>
    </p:spTree>
    <p:extLst>
      <p:ext uri="{BB962C8B-B14F-4D97-AF65-F5344CB8AC3E}">
        <p14:creationId xmlns:p14="http://schemas.microsoft.com/office/powerpoint/2010/main" val="194325361"/>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5610556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46769281"/>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15096067"/>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381000"/>
            <a:ext cx="1943100" cy="48768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381000"/>
            <a:ext cx="5676900" cy="4876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905424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58975"/>
            <a:ext cx="7772400" cy="1470025"/>
          </a:xfrm>
        </p:spPr>
        <p:txBody>
          <a:bodyPr/>
          <a:lstStyle>
            <a:lvl1pPr algn="ctr">
              <a:defRPr sz="3400">
                <a:solidFill>
                  <a:srgbClr val="223982"/>
                </a:solidFill>
              </a:defRPr>
            </a:lvl1pPr>
          </a:lstStyle>
          <a:p>
            <a:r>
              <a:rPr lang="en-US"/>
              <a:t>Click to edit Master title style</a:t>
            </a:r>
            <a:endParaRPr lang="en-GB"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rgbClr val="223982"/>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Tree>
    <p:extLst>
      <p:ext uri="{BB962C8B-B14F-4D97-AF65-F5344CB8AC3E}">
        <p14:creationId xmlns:p14="http://schemas.microsoft.com/office/powerpoint/2010/main" val="362999910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23DC0-0718-A14F-82D8-59ACB0D4158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75424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895989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349877178"/>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524000"/>
            <a:ext cx="38100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524000"/>
            <a:ext cx="38100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8509350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962140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87921867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7986583"/>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0">
            <a:extLst>
              <a:ext uri="{FF2B5EF4-FFF2-40B4-BE49-F238E27FC236}">
                <a16:creationId xmlns:a16="http://schemas.microsoft.com/office/drawing/2014/main" id="{9EF98E9A-3191-7E47-AFA5-0104ECDDEABD}"/>
              </a:ext>
            </a:extLst>
          </p:cNvPr>
          <p:cNvSpPr>
            <a:spLocks noGrp="1" noChangeArrowheads="1"/>
          </p:cNvSpPr>
          <p:nvPr>
            <p:ph type="title"/>
          </p:nvPr>
        </p:nvSpPr>
        <p:spPr bwMode="auto">
          <a:xfrm>
            <a:off x="6096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8" name="Rectangle 21">
            <a:extLst>
              <a:ext uri="{FF2B5EF4-FFF2-40B4-BE49-F238E27FC236}">
                <a16:creationId xmlns:a16="http://schemas.microsoft.com/office/drawing/2014/main" id="{97018CFF-EE9A-4A4A-A1A6-CB2EB17116DE}"/>
              </a:ext>
            </a:extLst>
          </p:cNvPr>
          <p:cNvSpPr>
            <a:spLocks noGrp="1" noChangeArrowheads="1"/>
          </p:cNvSpPr>
          <p:nvPr>
            <p:ph type="body" idx="1"/>
          </p:nvPr>
        </p:nvSpPr>
        <p:spPr bwMode="auto">
          <a:xfrm>
            <a:off x="609600" y="1524000"/>
            <a:ext cx="7772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pic>
        <p:nvPicPr>
          <p:cNvPr id="5" name="Picture 4">
            <a:extLst>
              <a:ext uri="{FF2B5EF4-FFF2-40B4-BE49-F238E27FC236}">
                <a16:creationId xmlns:a16="http://schemas.microsoft.com/office/drawing/2014/main" id="{653AFA97-9BE7-BE4B-A3AD-798835C4558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8028000" y="5688000"/>
            <a:ext cx="856800" cy="90122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73" r:id="rId2"/>
    <p:sldLayoutId id="2147483672"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med"/>
  <p:txStyles>
    <p:titleStyle>
      <a:lvl1pPr algn="l" rtl="0" eaLnBrk="1" fontAlgn="base" hangingPunct="1">
        <a:spcBef>
          <a:spcPct val="0"/>
        </a:spcBef>
        <a:spcAft>
          <a:spcPct val="0"/>
        </a:spcAft>
        <a:defRPr sz="2400" b="1" baseline="0">
          <a:solidFill>
            <a:srgbClr val="004C98"/>
          </a:solidFill>
          <a:latin typeface="Arial" panose="020B0604020202020204" pitchFamily="34" charset="0"/>
          <a:ea typeface="+mj-ea"/>
          <a:cs typeface="+mj-cs"/>
        </a:defRPr>
      </a:lvl1pPr>
      <a:lvl2pPr algn="l" rtl="0" eaLnBrk="1" fontAlgn="base" hangingPunct="1">
        <a:spcBef>
          <a:spcPct val="0"/>
        </a:spcBef>
        <a:spcAft>
          <a:spcPct val="0"/>
        </a:spcAft>
        <a:defRPr sz="2400" b="1">
          <a:solidFill>
            <a:srgbClr val="004C98"/>
          </a:solidFill>
          <a:latin typeface="Arial" charset="0"/>
        </a:defRPr>
      </a:lvl2pPr>
      <a:lvl3pPr algn="l" rtl="0" eaLnBrk="1" fontAlgn="base" hangingPunct="1">
        <a:spcBef>
          <a:spcPct val="0"/>
        </a:spcBef>
        <a:spcAft>
          <a:spcPct val="0"/>
        </a:spcAft>
        <a:defRPr sz="2400" b="1">
          <a:solidFill>
            <a:srgbClr val="004C98"/>
          </a:solidFill>
          <a:latin typeface="Arial" charset="0"/>
        </a:defRPr>
      </a:lvl3pPr>
      <a:lvl4pPr algn="l" rtl="0" eaLnBrk="1" fontAlgn="base" hangingPunct="1">
        <a:spcBef>
          <a:spcPct val="0"/>
        </a:spcBef>
        <a:spcAft>
          <a:spcPct val="0"/>
        </a:spcAft>
        <a:defRPr sz="2400" b="1">
          <a:solidFill>
            <a:srgbClr val="004C98"/>
          </a:solidFill>
          <a:latin typeface="Arial" charset="0"/>
        </a:defRPr>
      </a:lvl4pPr>
      <a:lvl5pPr algn="l" rtl="0" eaLnBrk="1" fontAlgn="base" hangingPunct="1">
        <a:spcBef>
          <a:spcPct val="0"/>
        </a:spcBef>
        <a:spcAft>
          <a:spcPct val="0"/>
        </a:spcAft>
        <a:defRPr sz="2400" b="1">
          <a:solidFill>
            <a:srgbClr val="004C98"/>
          </a:solidFill>
          <a:latin typeface="Arial" charset="0"/>
        </a:defRPr>
      </a:lvl5pPr>
      <a:lvl6pPr marL="457200" algn="l" rtl="0" eaLnBrk="1" fontAlgn="base" hangingPunct="1">
        <a:spcBef>
          <a:spcPct val="0"/>
        </a:spcBef>
        <a:spcAft>
          <a:spcPct val="0"/>
        </a:spcAft>
        <a:defRPr sz="2400" b="1">
          <a:solidFill>
            <a:srgbClr val="004C98"/>
          </a:solidFill>
          <a:latin typeface="Arial" charset="0"/>
        </a:defRPr>
      </a:lvl6pPr>
      <a:lvl7pPr marL="914400" algn="l" rtl="0" eaLnBrk="1" fontAlgn="base" hangingPunct="1">
        <a:spcBef>
          <a:spcPct val="0"/>
        </a:spcBef>
        <a:spcAft>
          <a:spcPct val="0"/>
        </a:spcAft>
        <a:defRPr sz="2400" b="1">
          <a:solidFill>
            <a:srgbClr val="004C98"/>
          </a:solidFill>
          <a:latin typeface="Arial" charset="0"/>
        </a:defRPr>
      </a:lvl7pPr>
      <a:lvl8pPr marL="1371600" algn="l" rtl="0" eaLnBrk="1" fontAlgn="base" hangingPunct="1">
        <a:spcBef>
          <a:spcPct val="0"/>
        </a:spcBef>
        <a:spcAft>
          <a:spcPct val="0"/>
        </a:spcAft>
        <a:defRPr sz="2400" b="1">
          <a:solidFill>
            <a:srgbClr val="004C98"/>
          </a:solidFill>
          <a:latin typeface="Arial" charset="0"/>
        </a:defRPr>
      </a:lvl8pPr>
      <a:lvl9pPr marL="1828800" algn="l" rtl="0" eaLnBrk="1" fontAlgn="base" hangingPunct="1">
        <a:spcBef>
          <a:spcPct val="0"/>
        </a:spcBef>
        <a:spcAft>
          <a:spcPct val="0"/>
        </a:spcAft>
        <a:defRPr sz="2400" b="1">
          <a:solidFill>
            <a:srgbClr val="004C98"/>
          </a:solidFill>
          <a:latin typeface="Arial" charset="0"/>
        </a:defRPr>
      </a:lvl9pPr>
    </p:titleStyle>
    <p:bodyStyle>
      <a:lvl1pPr marL="342900" indent="-342900" algn="l" rtl="0" eaLnBrk="1" fontAlgn="base" hangingPunct="1">
        <a:spcBef>
          <a:spcPct val="20000"/>
        </a:spcBef>
        <a:spcAft>
          <a:spcPct val="0"/>
        </a:spcAft>
        <a:buChar char="•"/>
        <a:defRPr baseline="0">
          <a:solidFill>
            <a:schemeClr val="tx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har char="–"/>
        <a:defRPr baseline="0">
          <a:solidFill>
            <a:schemeClr val="tx1"/>
          </a:solidFill>
          <a:latin typeface="Arial" panose="020B0604020202020204" pitchFamily="34" charset="0"/>
        </a:defRPr>
      </a:lvl2pPr>
      <a:lvl3pPr marL="1143000" indent="-228600" algn="l" rtl="0" eaLnBrk="1" fontAlgn="base" hangingPunct="1">
        <a:spcBef>
          <a:spcPct val="20000"/>
        </a:spcBef>
        <a:spcAft>
          <a:spcPct val="0"/>
        </a:spcAft>
        <a:buChar char="•"/>
        <a:defRPr baseline="0">
          <a:solidFill>
            <a:schemeClr val="tx1"/>
          </a:solidFill>
          <a:latin typeface="Arial" panose="020B0604020202020204" pitchFamily="34" charset="0"/>
        </a:defRPr>
      </a:lvl3pPr>
      <a:lvl4pPr marL="1600200" indent="-228600" algn="l" rtl="0" eaLnBrk="1" fontAlgn="base" hangingPunct="1">
        <a:spcBef>
          <a:spcPct val="20000"/>
        </a:spcBef>
        <a:spcAft>
          <a:spcPct val="0"/>
        </a:spcAft>
        <a:buChar char="–"/>
        <a:defRPr baseline="0">
          <a:solidFill>
            <a:schemeClr val="tx1"/>
          </a:solidFill>
          <a:latin typeface="Arial" panose="020B0604020202020204" pitchFamily="34" charset="0"/>
        </a:defRPr>
      </a:lvl4pPr>
      <a:lvl5pPr marL="2057400" indent="-228600" algn="l" rtl="0" eaLnBrk="1" fontAlgn="base" hangingPunct="1">
        <a:spcBef>
          <a:spcPct val="20000"/>
        </a:spcBef>
        <a:spcAft>
          <a:spcPct val="0"/>
        </a:spcAft>
        <a:buChar char="»"/>
        <a:defRPr baseline="0">
          <a:solidFill>
            <a:schemeClr val="tx1"/>
          </a:solidFill>
          <a:latin typeface="Arial" panose="020B0604020202020204" pitchFamily="34" charset="0"/>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354FD-9057-7F49-9087-8D42F6B82784}"/>
              </a:ext>
            </a:extLst>
          </p:cNvPr>
          <p:cNvSpPr>
            <a:spLocks noGrp="1"/>
          </p:cNvSpPr>
          <p:nvPr>
            <p:ph type="ctrTitle"/>
          </p:nvPr>
        </p:nvSpPr>
        <p:spPr/>
        <p:txBody>
          <a:bodyPr/>
          <a:lstStyle/>
          <a:p>
            <a:r>
              <a:rPr lang="en-GB" dirty="0">
                <a:latin typeface="Calibri" panose="020F0502020204030204" pitchFamily="34" charset="0"/>
                <a:cs typeface="Calibri" panose="020F0502020204030204" pitchFamily="34" charset="0"/>
              </a:rPr>
              <a:t>Equality, Diversity and Inclusion Objectives &amp; Action Plan</a:t>
            </a:r>
          </a:p>
        </p:txBody>
      </p:sp>
      <p:sp>
        <p:nvSpPr>
          <p:cNvPr id="3" name="Subtitle 2">
            <a:extLst>
              <a:ext uri="{FF2B5EF4-FFF2-40B4-BE49-F238E27FC236}">
                <a16:creationId xmlns:a16="http://schemas.microsoft.com/office/drawing/2014/main" id="{DDDA6572-62C3-8542-BE5E-DDF929DA948E}"/>
              </a:ext>
            </a:extLst>
          </p:cNvPr>
          <p:cNvSpPr>
            <a:spLocks noGrp="1"/>
          </p:cNvSpPr>
          <p:nvPr>
            <p:ph type="subTitle" idx="1"/>
          </p:nvPr>
        </p:nvSpPr>
        <p:spPr/>
        <p:txBody>
          <a:bodyPr/>
          <a:lstStyle/>
          <a:p>
            <a:endParaRPr lang="en-GB" dirty="0">
              <a:latin typeface="Calibri" panose="020F0502020204030204" pitchFamily="34" charset="0"/>
              <a:cs typeface="Calibri" panose="020F0502020204030204" pitchFamily="34"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F3E19-9E56-9840-9D97-59B22FBA1456}"/>
              </a:ext>
            </a:extLst>
          </p:cNvPr>
          <p:cNvSpPr>
            <a:spLocks noGrp="1"/>
          </p:cNvSpPr>
          <p:nvPr>
            <p:ph type="title"/>
          </p:nvPr>
        </p:nvSpPr>
        <p:spPr/>
        <p:txBody>
          <a:bodyPr/>
          <a:lstStyle/>
          <a:p>
            <a:r>
              <a:rPr lang="en-GB" sz="2800" dirty="0">
                <a:solidFill>
                  <a:srgbClr val="223982"/>
                </a:solidFill>
                <a:latin typeface="Calibri" panose="020F0502020204030204" pitchFamily="34" charset="0"/>
                <a:cs typeface="Calibri" panose="020F0502020204030204" pitchFamily="34" charset="0"/>
              </a:rPr>
              <a:t>Background</a:t>
            </a:r>
            <a:br>
              <a:rPr lang="en-GB" dirty="0">
                <a:latin typeface="Calibri" panose="020F0502020204030204" pitchFamily="34" charset="0"/>
                <a:cs typeface="Calibri" panose="020F0502020204030204" pitchFamily="34" charset="0"/>
              </a:rPr>
            </a:b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184C48E-B993-874A-825E-8B4A3E65B4E0}"/>
              </a:ext>
            </a:extLst>
          </p:cNvPr>
          <p:cNvSpPr>
            <a:spLocks noGrp="1"/>
          </p:cNvSpPr>
          <p:nvPr>
            <p:ph idx="1"/>
          </p:nvPr>
        </p:nvSpPr>
        <p:spPr>
          <a:xfrm>
            <a:off x="609600" y="1524000"/>
            <a:ext cx="7772400" cy="5145360"/>
          </a:xfrm>
        </p:spPr>
        <p:txBody>
          <a:bodyPr/>
          <a:lstStyle/>
          <a:p>
            <a:pPr marL="57150" indent="0">
              <a:lnSpc>
                <a:spcPct val="107000"/>
              </a:lnSpc>
              <a:spcAft>
                <a:spcPts val="800"/>
              </a:spcAft>
              <a:buSzPts val="1200"/>
              <a:buNone/>
            </a:pPr>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The current EDI Strategy is due to run till the end of this year. This gives us the opportunity to review our achievements, update our aims and align our new approach with the Council Plan, to support the Councils ambition to be Fairer in our journey to becoming the best Council. </a:t>
            </a:r>
          </a:p>
          <a:p>
            <a:pPr marL="57150" indent="0">
              <a:lnSpc>
                <a:spcPct val="107000"/>
              </a:lnSpc>
              <a:spcAft>
                <a:spcPts val="800"/>
              </a:spcAft>
              <a:buSzPts val="1200"/>
              <a:buNone/>
            </a:pPr>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The Equality Act 2010 sets out the general equality duty that public bodies, such as local councils must in the in the exercise of their functions have due regard to the need to:</a:t>
            </a:r>
            <a:endPar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600" kern="0" dirty="0">
                <a:solidFill>
                  <a:srgbClr val="223982"/>
                </a:solidFill>
                <a:effectLst/>
                <a:latin typeface="Calibri" panose="020F0502020204030204" pitchFamily="34" charset="0"/>
                <a:ea typeface="Times New Roman" panose="02020603050405020304" pitchFamily="18" charset="0"/>
                <a:cs typeface="Calibri" panose="020F0502020204030204" pitchFamily="34" charset="0"/>
              </a:rPr>
              <a:t>Eliminate unlawful discrimination, harassment and victimisation and other conduct prohibited by the Act.</a:t>
            </a:r>
            <a:endPar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600" kern="0" dirty="0">
                <a:solidFill>
                  <a:srgbClr val="223982"/>
                </a:solidFill>
                <a:effectLst/>
                <a:latin typeface="Calibri" panose="020F0502020204030204" pitchFamily="34" charset="0"/>
                <a:ea typeface="Times New Roman" panose="02020603050405020304" pitchFamily="18" charset="0"/>
                <a:cs typeface="Calibri" panose="020F0502020204030204" pitchFamily="34" charset="0"/>
              </a:rPr>
              <a:t>Advance equality of opportunity between people who share a protected characteristic and those who do not.</a:t>
            </a:r>
            <a:endPar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600" kern="0" dirty="0">
                <a:solidFill>
                  <a:srgbClr val="223982"/>
                </a:solidFill>
                <a:effectLst/>
                <a:latin typeface="Calibri" panose="020F0502020204030204" pitchFamily="34" charset="0"/>
                <a:ea typeface="Times New Roman" panose="02020603050405020304" pitchFamily="18" charset="0"/>
                <a:cs typeface="Calibri" panose="020F0502020204030204" pitchFamily="34" charset="0"/>
              </a:rPr>
              <a:t>Foster good relations between people who share a protected characteristic and those who do not. </a:t>
            </a:r>
          </a:p>
          <a:p>
            <a:pPr marL="0" lvl="0" indent="0">
              <a:lnSpc>
                <a:spcPct val="107000"/>
              </a:lnSpc>
              <a:buNone/>
            </a:pPr>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The general equality duty is supported by specific duties, including a duty on Councils to set and publish one or more specific, measurable equality objectives at least every four years. </a:t>
            </a:r>
            <a:endParaRPr lang="en-GB" sz="1200" kern="100" dirty="0">
              <a:effectLst/>
              <a:latin typeface="Segoe UI" panose="020B0502040204020203" pitchFamily="34" charset="0"/>
              <a:ea typeface="Calibri" panose="020F0502020204030204" pitchFamily="34" charset="0"/>
              <a:cs typeface="Calibri" panose="020F0502020204030204" pitchFamily="34" charset="0"/>
            </a:endParaRPr>
          </a:p>
          <a:p>
            <a:pPr marL="114300" indent="0">
              <a:buNone/>
            </a:pPr>
            <a:endParaRPr lang="en-GB" sz="1600" dirty="0">
              <a:solidFill>
                <a:srgbClr val="22398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030132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7555E-B546-C31D-6656-7CFE0BF6FD51}"/>
              </a:ext>
            </a:extLst>
          </p:cNvPr>
          <p:cNvSpPr>
            <a:spLocks noGrp="1"/>
          </p:cNvSpPr>
          <p:nvPr>
            <p:ph type="title"/>
          </p:nvPr>
        </p:nvSpPr>
        <p:spPr/>
        <p:txBody>
          <a:bodyPr/>
          <a:lstStyle/>
          <a:p>
            <a:r>
              <a:rPr lang="en-GB" dirty="0">
                <a:solidFill>
                  <a:srgbClr val="223982"/>
                </a:solidFill>
              </a:rPr>
              <a:t>RBKC – Stats</a:t>
            </a:r>
            <a:br>
              <a:rPr lang="en-GB" dirty="0">
                <a:solidFill>
                  <a:srgbClr val="223982"/>
                </a:solidFill>
              </a:rPr>
            </a:br>
            <a:endParaRPr lang="en-GB" dirty="0">
              <a:solidFill>
                <a:srgbClr val="223982"/>
              </a:solidFill>
            </a:endParaRPr>
          </a:p>
        </p:txBody>
      </p:sp>
      <p:sp>
        <p:nvSpPr>
          <p:cNvPr id="4" name="Content Placeholder 2">
            <a:extLst>
              <a:ext uri="{FF2B5EF4-FFF2-40B4-BE49-F238E27FC236}">
                <a16:creationId xmlns:a16="http://schemas.microsoft.com/office/drawing/2014/main" id="{AFB48B7A-0D52-EE54-FD00-C53642B11A31}"/>
              </a:ext>
            </a:extLst>
          </p:cNvPr>
          <p:cNvSpPr>
            <a:spLocks noGrp="1"/>
          </p:cNvSpPr>
          <p:nvPr>
            <p:ph idx="1"/>
          </p:nvPr>
        </p:nvSpPr>
        <p:spPr>
          <a:xfrm>
            <a:off x="609600" y="1524000"/>
            <a:ext cx="7772400" cy="4425280"/>
          </a:xfrm>
        </p:spPr>
        <p:txBody>
          <a:bodyPr>
            <a:normAutofit fontScale="77500" lnSpcReduction="20000"/>
          </a:bodyPr>
          <a:lstStyle/>
          <a:p>
            <a:r>
              <a:rPr lang="en-GB" sz="2400" dirty="0">
                <a:solidFill>
                  <a:srgbClr val="223982"/>
                </a:solidFill>
                <a:latin typeface="Calibri" panose="020F0502020204030204" pitchFamily="34" charset="0"/>
                <a:cs typeface="Calibri" panose="020F0502020204030204" pitchFamily="34" charset="0"/>
              </a:rPr>
              <a:t>We have an ageing population, inline with trends across England. However we </a:t>
            </a:r>
            <a:r>
              <a:rPr lang="en-GB" sz="24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have the highest rate of residents aged over 65 (14.4%), compared to 11.7% in Inner London.</a:t>
            </a:r>
            <a:endParaRPr lang="en-GB" sz="2400" dirty="0">
              <a:solidFill>
                <a:srgbClr val="223982"/>
              </a:solidFill>
              <a:latin typeface="Calibri" panose="020F0502020204030204" pitchFamily="34" charset="0"/>
              <a:cs typeface="Calibri" panose="020F0502020204030204" pitchFamily="34" charset="0"/>
            </a:endParaRPr>
          </a:p>
          <a:p>
            <a:r>
              <a:rPr lang="en-GB" sz="2400" dirty="0">
                <a:solidFill>
                  <a:srgbClr val="223982"/>
                </a:solidFill>
                <a:latin typeface="Calibri" panose="020F0502020204030204" pitchFamily="34" charset="0"/>
                <a:cs typeface="Calibri" panose="020F0502020204030204" pitchFamily="34" charset="0"/>
              </a:rPr>
              <a:t>We have a diverse community living in some of the most deprived areas in the borough, with Golborne being the most deprived ward in London and two other wards featuring in the top 20 most deprived. </a:t>
            </a:r>
          </a:p>
          <a:p>
            <a:r>
              <a:rPr lang="en-GB" sz="2400" dirty="0">
                <a:solidFill>
                  <a:srgbClr val="223982"/>
                </a:solidFill>
                <a:latin typeface="Calibri" panose="020F0502020204030204" pitchFamily="34" charset="0"/>
                <a:cs typeface="Calibri" panose="020F0502020204030204" pitchFamily="34" charset="0"/>
              </a:rPr>
              <a:t>Social Housing/Housing Tenure is an important indicator of inequality</a:t>
            </a:r>
          </a:p>
          <a:p>
            <a:r>
              <a:rPr lang="en-GB" sz="2400" dirty="0">
                <a:solidFill>
                  <a:srgbClr val="223982"/>
                </a:solidFill>
                <a:latin typeface="Calibri" panose="020F0502020204030204" pitchFamily="34" charset="0"/>
                <a:cs typeface="Calibri" panose="020F0502020204030204" pitchFamily="34" charset="0"/>
              </a:rPr>
              <a:t>Over half the population was born outside the UK and live mainly in the southern part of the borough</a:t>
            </a:r>
          </a:p>
          <a:p>
            <a:r>
              <a:rPr lang="en-GB" sz="2400" dirty="0">
                <a:solidFill>
                  <a:srgbClr val="223982"/>
                </a:solidFill>
                <a:latin typeface="Calibri" panose="020F0502020204030204" pitchFamily="34" charset="0"/>
                <a:cs typeface="Calibri" panose="020F0502020204030204" pitchFamily="34" charset="0"/>
              </a:rPr>
              <a:t>We have slightly higher rates of people identifying their sexual orientation other than Heterosexual compared with England as a whole</a:t>
            </a:r>
          </a:p>
          <a:p>
            <a:r>
              <a:rPr lang="en-GB" sz="2400" dirty="0">
                <a:solidFill>
                  <a:srgbClr val="223982"/>
                </a:solidFill>
                <a:latin typeface="Calibri" panose="020F0502020204030204" pitchFamily="34" charset="0"/>
                <a:cs typeface="Calibri" panose="020F0502020204030204" pitchFamily="34" charset="0"/>
              </a:rPr>
              <a:t>Mental Health is significant when it comes to understanding disability in our community</a:t>
            </a:r>
          </a:p>
          <a:p>
            <a:r>
              <a:rPr lang="en-GB" sz="2400" dirty="0">
                <a:solidFill>
                  <a:srgbClr val="223982"/>
                </a:solidFill>
                <a:latin typeface="Calibri" panose="020F0502020204030204" pitchFamily="34" charset="0"/>
                <a:cs typeface="Calibri" panose="020F0502020204030204" pitchFamily="34" charset="0"/>
              </a:rPr>
              <a:t>The main religions observed by residents is Christianity followed by Islam</a:t>
            </a:r>
          </a:p>
          <a:p>
            <a:r>
              <a:rPr lang="en-GB" sz="2400" dirty="0">
                <a:solidFill>
                  <a:srgbClr val="223982"/>
                </a:solidFill>
                <a:latin typeface="Calibri" panose="020F0502020204030204" pitchFamily="34" charset="0"/>
                <a:cs typeface="Calibri" panose="020F0502020204030204" pitchFamily="34" charset="0"/>
              </a:rPr>
              <a:t>We have a large number of single residents</a:t>
            </a:r>
          </a:p>
          <a:p>
            <a:r>
              <a:rPr lang="en-GB" sz="2400" dirty="0">
                <a:solidFill>
                  <a:srgbClr val="223982"/>
                </a:solidFill>
                <a:latin typeface="Calibri" panose="020F0502020204030204" pitchFamily="34" charset="0"/>
                <a:cs typeface="Calibri" panose="020F0502020204030204" pitchFamily="34" charset="0"/>
              </a:rPr>
              <a:t>There is a large gap in life expectancy between wards in the borough</a:t>
            </a:r>
          </a:p>
          <a:p>
            <a:pPr marL="0" indent="0">
              <a:buNone/>
            </a:pPr>
            <a:endParaRPr lang="en-GB" dirty="0">
              <a:solidFill>
                <a:srgbClr val="103B58"/>
              </a:solidFill>
            </a:endParaRPr>
          </a:p>
          <a:p>
            <a:pPr marL="0" indent="0">
              <a:buNone/>
            </a:pPr>
            <a:endParaRPr lang="en-GB" dirty="0">
              <a:solidFill>
                <a:srgbClr val="103B58"/>
              </a:solidFill>
            </a:endParaRPr>
          </a:p>
          <a:p>
            <a:pPr marL="0" indent="0">
              <a:buNone/>
            </a:pPr>
            <a:endParaRPr lang="en-GB" dirty="0">
              <a:solidFill>
                <a:srgbClr val="103B58"/>
              </a:solidFill>
            </a:endParaRPr>
          </a:p>
          <a:p>
            <a:endParaRPr lang="en-GB" dirty="0"/>
          </a:p>
        </p:txBody>
      </p:sp>
    </p:spTree>
    <p:extLst>
      <p:ext uri="{BB962C8B-B14F-4D97-AF65-F5344CB8AC3E}">
        <p14:creationId xmlns:p14="http://schemas.microsoft.com/office/powerpoint/2010/main" val="195261874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F3E19-9E56-9840-9D97-59B22FBA1456}"/>
              </a:ext>
            </a:extLst>
          </p:cNvPr>
          <p:cNvSpPr>
            <a:spLocks noGrp="1"/>
          </p:cNvSpPr>
          <p:nvPr>
            <p:ph type="title"/>
          </p:nvPr>
        </p:nvSpPr>
        <p:spPr/>
        <p:txBody>
          <a:bodyPr/>
          <a:lstStyle/>
          <a:p>
            <a:r>
              <a:rPr lang="en-GB" sz="2800" dirty="0">
                <a:solidFill>
                  <a:srgbClr val="223982"/>
                </a:solidFill>
                <a:latin typeface="Calibri" panose="020F0502020204030204" pitchFamily="34" charset="0"/>
                <a:cs typeface="Calibri" panose="020F0502020204030204" pitchFamily="34" charset="0"/>
              </a:rPr>
              <a:t>What do we need to consider to get this right?  </a:t>
            </a:r>
            <a:br>
              <a:rPr lang="en-GB" dirty="0">
                <a:latin typeface="Calibri" panose="020F0502020204030204" pitchFamily="34" charset="0"/>
                <a:cs typeface="Calibri" panose="020F0502020204030204" pitchFamily="34" charset="0"/>
              </a:rPr>
            </a:b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184C48E-B993-874A-825E-8B4A3E65B4E0}"/>
              </a:ext>
            </a:extLst>
          </p:cNvPr>
          <p:cNvSpPr>
            <a:spLocks noGrp="1"/>
          </p:cNvSpPr>
          <p:nvPr>
            <p:ph idx="1"/>
          </p:nvPr>
        </p:nvSpPr>
        <p:spPr/>
        <p:txBody>
          <a:bodyPr/>
          <a:lstStyle/>
          <a:p>
            <a:pPr marL="114300" indent="0">
              <a:buNone/>
            </a:pPr>
            <a:r>
              <a:rPr lang="en-GB" b="1" dirty="0">
                <a:solidFill>
                  <a:srgbClr val="223982"/>
                </a:solidFill>
                <a:latin typeface="Calibri" panose="020F0502020204030204" pitchFamily="34" charset="0"/>
                <a:cs typeface="Calibri" panose="020F0502020204030204" pitchFamily="34" charset="0"/>
              </a:rPr>
              <a:t>What are the EDI issues that are important to our communities?</a:t>
            </a:r>
          </a:p>
          <a:p>
            <a:pPr marL="114300" indent="0">
              <a:buNone/>
            </a:pPr>
            <a:endParaRPr lang="en-GB" b="1" dirty="0">
              <a:solidFill>
                <a:srgbClr val="223982"/>
              </a:solidFill>
              <a:latin typeface="Calibri" panose="020F0502020204030204" pitchFamily="34" charset="0"/>
              <a:cs typeface="Calibri" panose="020F0502020204030204" pitchFamily="34" charset="0"/>
            </a:endParaRPr>
          </a:p>
          <a:p>
            <a:pPr marL="114300" indent="0">
              <a:buNone/>
            </a:pPr>
            <a:r>
              <a:rPr lang="en-GB" b="1" dirty="0">
                <a:solidFill>
                  <a:srgbClr val="223982"/>
                </a:solidFill>
                <a:latin typeface="Calibri" panose="020F0502020204030204" pitchFamily="34" charset="0"/>
                <a:cs typeface="Calibri" panose="020F0502020204030204" pitchFamily="34" charset="0"/>
              </a:rPr>
              <a:t>How do we understand more about our community?</a:t>
            </a:r>
          </a:p>
          <a:p>
            <a:pPr marL="114300" indent="0">
              <a:buNone/>
            </a:pPr>
            <a:endParaRPr lang="en-GB" b="1" dirty="0">
              <a:solidFill>
                <a:srgbClr val="223982"/>
              </a:solidFill>
              <a:latin typeface="Calibri" panose="020F0502020204030204" pitchFamily="34" charset="0"/>
              <a:cs typeface="Calibri" panose="020F0502020204030204" pitchFamily="34" charset="0"/>
            </a:endParaRPr>
          </a:p>
          <a:p>
            <a:pPr marL="114300" indent="0">
              <a:buNone/>
            </a:pPr>
            <a:r>
              <a:rPr lang="en-GB" b="1" dirty="0">
                <a:solidFill>
                  <a:srgbClr val="223982"/>
                </a:solidFill>
                <a:latin typeface="Calibri" panose="020F0502020204030204" pitchFamily="34" charset="0"/>
                <a:cs typeface="Calibri" panose="020F0502020204030204" pitchFamily="34" charset="0"/>
              </a:rPr>
              <a:t>How best do we work with our communities?</a:t>
            </a:r>
          </a:p>
          <a:p>
            <a:pPr marL="114300" indent="0">
              <a:buNone/>
            </a:pPr>
            <a:endParaRPr lang="en-GB" b="1" dirty="0">
              <a:solidFill>
                <a:srgbClr val="223982"/>
              </a:solidFill>
              <a:latin typeface="Calibri" panose="020F0502020204030204" pitchFamily="34" charset="0"/>
              <a:cs typeface="Calibri" panose="020F0502020204030204" pitchFamily="34" charset="0"/>
            </a:endParaRPr>
          </a:p>
          <a:p>
            <a:pPr marL="114300" indent="0">
              <a:buNone/>
            </a:pPr>
            <a:endParaRPr lang="en-GB" b="1" dirty="0">
              <a:solidFill>
                <a:srgbClr val="223982"/>
              </a:solidFill>
              <a:latin typeface="Calibri" panose="020F0502020204030204" pitchFamily="34" charset="0"/>
              <a:cs typeface="Calibri" panose="020F0502020204030204" pitchFamily="34" charset="0"/>
            </a:endParaRPr>
          </a:p>
          <a:p>
            <a:pPr marL="114300" indent="0">
              <a:buNone/>
            </a:pPr>
            <a:endParaRPr lang="en-GB" sz="1600" dirty="0">
              <a:solidFill>
                <a:srgbClr val="22398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989719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F3E19-9E56-9840-9D97-59B22FBA1456}"/>
              </a:ext>
            </a:extLst>
          </p:cNvPr>
          <p:cNvSpPr>
            <a:spLocks noGrp="1"/>
          </p:cNvSpPr>
          <p:nvPr>
            <p:ph type="title"/>
          </p:nvPr>
        </p:nvSpPr>
        <p:spPr/>
        <p:txBody>
          <a:bodyPr/>
          <a:lstStyle/>
          <a:p>
            <a:r>
              <a:rPr lang="en-GB" sz="2800" dirty="0">
                <a:solidFill>
                  <a:srgbClr val="223982"/>
                </a:solidFill>
                <a:latin typeface="Calibri" panose="020F0502020204030204" pitchFamily="34" charset="0"/>
                <a:cs typeface="Calibri" panose="020F0502020204030204" pitchFamily="34" charset="0"/>
              </a:rPr>
              <a:t>What we have already heard from our communities..</a:t>
            </a:r>
            <a:br>
              <a:rPr lang="en-GB" dirty="0">
                <a:latin typeface="Calibri" panose="020F0502020204030204" pitchFamily="34" charset="0"/>
                <a:cs typeface="Calibri" panose="020F0502020204030204" pitchFamily="34" charset="0"/>
              </a:rPr>
            </a:b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184C48E-B993-874A-825E-8B4A3E65B4E0}"/>
              </a:ext>
            </a:extLst>
          </p:cNvPr>
          <p:cNvSpPr>
            <a:spLocks noGrp="1"/>
          </p:cNvSpPr>
          <p:nvPr>
            <p:ph idx="1"/>
          </p:nvPr>
        </p:nvSpPr>
        <p:spPr/>
        <p:txBody>
          <a:bodyPr/>
          <a:lstStyle/>
          <a:p>
            <a:pPr marL="857250" lvl="1"/>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Listening to all residents of the borough</a:t>
            </a:r>
            <a:endParaRPr lang="en-GB" sz="1600" kern="100" dirty="0">
              <a:solidFill>
                <a:srgbClr val="223982"/>
              </a:solidFill>
              <a:latin typeface="Calibri" panose="020F0502020204030204" pitchFamily="34" charset="0"/>
              <a:ea typeface="Calibri" panose="020F0502020204030204" pitchFamily="34" charset="0"/>
              <a:cs typeface="Times New Roman" panose="02020603050405020304" pitchFamily="18" charset="0"/>
            </a:endParaRPr>
          </a:p>
          <a:p>
            <a:pPr marL="857250" lvl="1"/>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Treating all people fairly and equally, while understanding people’s specific needs to tailor support to them.</a:t>
            </a:r>
            <a:endParaRPr lang="en-GB" sz="1600" kern="100" dirty="0">
              <a:solidFill>
                <a:srgbClr val="223982"/>
              </a:solidFill>
              <a:latin typeface="Calibri" panose="020F0502020204030204" pitchFamily="34" charset="0"/>
              <a:ea typeface="Calibri" panose="020F0502020204030204" pitchFamily="34" charset="0"/>
              <a:cs typeface="Times New Roman" panose="02020603050405020304" pitchFamily="18" charset="0"/>
            </a:endParaRPr>
          </a:p>
          <a:p>
            <a:pPr marL="857250" lvl="1"/>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Tackling discrimination and ensuring services are accessible.</a:t>
            </a:r>
            <a:endParaRPr lang="en-GB" sz="1600" kern="100" dirty="0">
              <a:solidFill>
                <a:srgbClr val="223982"/>
              </a:solidFill>
              <a:latin typeface="Calibri" panose="020F0502020204030204" pitchFamily="34" charset="0"/>
              <a:ea typeface="Calibri" panose="020F0502020204030204" pitchFamily="34" charset="0"/>
              <a:cs typeface="Times New Roman" panose="02020603050405020304" pitchFamily="18" charset="0"/>
            </a:endParaRPr>
          </a:p>
          <a:p>
            <a:pPr marL="857250" lvl="1"/>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Providing more support, advice, and opportunities to everyone, regardless of who they are and where they live.</a:t>
            </a:r>
            <a:endParaRPr lang="en-GB" sz="1600" kern="100" dirty="0">
              <a:solidFill>
                <a:srgbClr val="223982"/>
              </a:solidFill>
              <a:latin typeface="Calibri" panose="020F0502020204030204" pitchFamily="34" charset="0"/>
              <a:ea typeface="Calibri" panose="020F0502020204030204" pitchFamily="34" charset="0"/>
              <a:cs typeface="Times New Roman" panose="02020603050405020304" pitchFamily="18" charset="0"/>
            </a:endParaRPr>
          </a:p>
          <a:p>
            <a:pPr marL="857250" lvl="1"/>
            <a:r>
              <a:rPr lang="en-GB" sz="1600" kern="100" dirty="0">
                <a:solidFill>
                  <a:srgbClr val="223982"/>
                </a:solidFill>
                <a:effectLst/>
                <a:latin typeface="Calibri" panose="020F0502020204030204" pitchFamily="34" charset="0"/>
                <a:ea typeface="Calibri" panose="020F0502020204030204" pitchFamily="34" charset="0"/>
                <a:cs typeface="Calibri" panose="020F0502020204030204" pitchFamily="34" charset="0"/>
              </a:rPr>
              <a:t>Ensuring more inclusive and accessible communication, using a broad range of methods.</a:t>
            </a:r>
            <a:endParaRPr lang="en-GB" sz="1600" kern="100" dirty="0">
              <a:solidFill>
                <a:srgbClr val="223982"/>
              </a:solidFill>
              <a:latin typeface="Calibri" panose="020F0502020204030204" pitchFamily="34" charset="0"/>
              <a:ea typeface="Calibri" panose="020F0502020204030204" pitchFamily="34" charset="0"/>
              <a:cs typeface="Times New Roman" panose="02020603050405020304" pitchFamily="18" charset="0"/>
            </a:endParaRPr>
          </a:p>
          <a:p>
            <a:pPr marL="857250" lvl="1"/>
            <a:r>
              <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rPr>
              <a:t>Ensuring staff have the right skills and knowledge and are connected to and understand the communities they work for.</a:t>
            </a:r>
          </a:p>
          <a:p>
            <a:pPr marL="857250" lvl="1"/>
            <a:r>
              <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rPr>
              <a:t>Improved communication, transparency, and customer service from the Council.</a:t>
            </a:r>
          </a:p>
          <a:p>
            <a:pPr marL="857250" lvl="1"/>
            <a:r>
              <a:rPr lang="en-GB" sz="1600" kern="100" dirty="0">
                <a:solidFill>
                  <a:srgbClr val="223982"/>
                </a:solidFill>
                <a:effectLst/>
                <a:latin typeface="Calibri" panose="020F0502020204030204" pitchFamily="34" charset="0"/>
                <a:ea typeface="Calibri" panose="020F0502020204030204" pitchFamily="34" charset="0"/>
                <a:cs typeface="Times New Roman" panose="02020603050405020304" pitchFamily="18" charset="0"/>
              </a:rPr>
              <a:t>Support for young people and the more vulnerable in the community.</a:t>
            </a:r>
          </a:p>
          <a:p>
            <a:pPr marL="114300" indent="0">
              <a:buNone/>
            </a:pPr>
            <a:endParaRPr lang="en-GB" dirty="0">
              <a:solidFill>
                <a:srgbClr val="223982"/>
              </a:solidFill>
              <a:latin typeface="Calibri" panose="020F0502020204030204" pitchFamily="34" charset="0"/>
              <a:cs typeface="Calibri" panose="020F0502020204030204" pitchFamily="34" charset="0"/>
            </a:endParaRPr>
          </a:p>
          <a:p>
            <a:pPr marL="114300" indent="0">
              <a:buNone/>
            </a:pPr>
            <a:endParaRPr lang="en-GB" sz="1600" dirty="0">
              <a:solidFill>
                <a:srgbClr val="22398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73860492"/>
      </p:ext>
    </p:extLst>
  </p:cSld>
  <p:clrMapOvr>
    <a:masterClrMapping/>
  </p:clrMapOvr>
  <p:transition spd="med"/>
</p:sld>
</file>

<file path=ppt/theme/theme1.xml><?xml version="1.0" encoding="utf-8"?>
<a:theme xmlns:a="http://schemas.openxmlformats.org/drawingml/2006/main" name="Blank Presentation">
  <a:themeElements>
    <a:clrScheme name="Custom 1">
      <a:dk1>
        <a:srgbClr val="000000"/>
      </a:dk1>
      <a:lt1>
        <a:srgbClr val="FFFFFF"/>
      </a:lt1>
      <a:dk2>
        <a:srgbClr val="00209F"/>
      </a:dk2>
      <a:lt2>
        <a:srgbClr val="7B6F67"/>
      </a:lt2>
      <a:accent1>
        <a:srgbClr val="6AB2E7"/>
      </a:accent1>
      <a:accent2>
        <a:srgbClr val="948DD0"/>
      </a:accent2>
      <a:accent3>
        <a:srgbClr val="FFFFFF"/>
      </a:accent3>
      <a:accent4>
        <a:srgbClr val="000000"/>
      </a:accent4>
      <a:accent5>
        <a:srgbClr val="B9D5F1"/>
      </a:accent5>
      <a:accent6>
        <a:srgbClr val="867FBC"/>
      </a:accent6>
      <a:hlink>
        <a:srgbClr val="32D3CB"/>
      </a:hlink>
      <a:folHlink>
        <a:srgbClr val="6A004B"/>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36BCF4"/>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209F"/>
        </a:dk2>
        <a:lt2>
          <a:srgbClr val="808080"/>
        </a:lt2>
        <a:accent1>
          <a:srgbClr val="7B6F67"/>
        </a:accent1>
        <a:accent2>
          <a:srgbClr val="76B900"/>
        </a:accent2>
        <a:accent3>
          <a:srgbClr val="FFFFFF"/>
        </a:accent3>
        <a:accent4>
          <a:srgbClr val="000000"/>
        </a:accent4>
        <a:accent5>
          <a:srgbClr val="BFBBB8"/>
        </a:accent5>
        <a:accent6>
          <a:srgbClr val="6AA700"/>
        </a:accent6>
        <a:hlink>
          <a:srgbClr val="32D3CB"/>
        </a:hlink>
        <a:folHlink>
          <a:srgbClr val="6AB2E7"/>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209F"/>
        </a:dk2>
        <a:lt2>
          <a:srgbClr val="7B6F67"/>
        </a:lt2>
        <a:accent1>
          <a:srgbClr val="6AB2E7"/>
        </a:accent1>
        <a:accent2>
          <a:srgbClr val="948DD0"/>
        </a:accent2>
        <a:accent3>
          <a:srgbClr val="FFFFFF"/>
        </a:accent3>
        <a:accent4>
          <a:srgbClr val="000000"/>
        </a:accent4>
        <a:accent5>
          <a:srgbClr val="B9D5F1"/>
        </a:accent5>
        <a:accent6>
          <a:srgbClr val="867FBC"/>
        </a:accent6>
        <a:hlink>
          <a:srgbClr val="32D3CB"/>
        </a:hlink>
        <a:folHlink>
          <a:srgbClr val="6A004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werpoint template_revised  -  Read-Only  -  Compatibility Mode" id="{685F5EC2-7D6B-415E-892E-C529824809B7}" vid="{33038C85-B921-455E-9CFA-4778181997C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BF336FCA04A0384691D5E18E0490C370" ma:contentTypeVersion="9" ma:contentTypeDescription="Create a new document." ma:contentTypeScope="" ma:versionID="2d6bcb1b59bff5fbbcf75e47305e4db9">
  <xsd:schema xmlns:xsd="http://www.w3.org/2001/XMLSchema" xmlns:xs="http://www.w3.org/2001/XMLSchema" xmlns:p="http://schemas.microsoft.com/office/2006/metadata/properties" xmlns:ns2="5be7bb9b-1bff-4389-83b0-756ba531f2d8" targetNamespace="http://schemas.microsoft.com/office/2006/metadata/properties" ma:root="true" ma:fieldsID="ec905eb8d434fb66f84eb0e2acef4ec6" ns2:_="">
    <xsd:import namespace="5be7bb9b-1bff-4389-83b0-756ba531f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e7bb9b-1bff-4389-83b0-756ba531f2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D2B905-E28C-4426-8E2A-6F8D1EE35D12}">
  <ds:schemaRefs>
    <ds:schemaRef ds:uri="495038ce-f73f-448e-8860-51b04a91e6b2"/>
    <ds:schemaRef ds:uri="http://schemas.microsoft.com/office/2006/documentManagement/types"/>
    <ds:schemaRef ds:uri="http://schemas.microsoft.com/office/2006/metadata/properties"/>
    <ds:schemaRef ds:uri="e064e875-9c59-4e60-b021-9d14a670d104"/>
    <ds:schemaRef ds:uri="http://purl.org/dc/dcmitype/"/>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818216F3-DE36-4C58-82AD-E3588E7300A7}">
  <ds:schemaRefs>
    <ds:schemaRef ds:uri="http://schemas.microsoft.com/office/2006/metadata/longProperties"/>
  </ds:schemaRefs>
</ds:datastoreItem>
</file>

<file path=customXml/itemProps3.xml><?xml version="1.0" encoding="utf-8"?>
<ds:datastoreItem xmlns:ds="http://schemas.openxmlformats.org/officeDocument/2006/customXml" ds:itemID="{F2AFA881-AD51-4E97-96E7-8BCBEFE4EFA6}">
  <ds:schemaRefs>
    <ds:schemaRef ds:uri="http://schemas.microsoft.com/sharepoint/v3/contenttype/forms"/>
  </ds:schemaRefs>
</ds:datastoreItem>
</file>

<file path=customXml/itemProps4.xml><?xml version="1.0" encoding="utf-8"?>
<ds:datastoreItem xmlns:ds="http://schemas.openxmlformats.org/officeDocument/2006/customXml" ds:itemID="{96B7369D-B4A8-4661-BC80-61E9705475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e7bb9b-1bff-4389-83b0-756ba531f2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template_FINAL 2019</Template>
  <TotalTime>467</TotalTime>
  <Words>518</Words>
  <Application>Microsoft Office PowerPoint</Application>
  <PresentationFormat>On-screen Show (4:3)</PresentationFormat>
  <Paragraphs>37</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Segoe UI</vt:lpstr>
      <vt:lpstr>Times</vt:lpstr>
      <vt:lpstr>Blank Presentation</vt:lpstr>
      <vt:lpstr>Equality, Diversity and Inclusion Objectives &amp; Action Plan</vt:lpstr>
      <vt:lpstr>Background </vt:lpstr>
      <vt:lpstr>RBKC – Stats </vt:lpstr>
      <vt:lpstr>What do we need to consider to get this right?   </vt:lpstr>
      <vt:lpstr>What we have already heard from our communities.. </vt:lpstr>
    </vt:vector>
  </TitlesOfParts>
  <Company>Bi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Equality Impact Assessments</dc:title>
  <dc:subject/>
  <dc:creator>Kaur Bains, Mandeep: RBKC</dc:creator>
  <cp:keywords/>
  <dc:description/>
  <cp:lastModifiedBy>Kaur Bains, Mandeep: RBKC</cp:lastModifiedBy>
  <cp:revision>2</cp:revision>
  <dcterms:created xsi:type="dcterms:W3CDTF">2023-05-26T07:45:22Z</dcterms:created>
  <dcterms:modified xsi:type="dcterms:W3CDTF">2023-06-21T08:53:32Z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0x010100BF336FCA04A0384691D5E18E0490C370</vt:lpwstr>
  </property>
  <property fmtid="{D5CDD505-2E9C-101B-9397-08002B2CF9AE}" pid="3" name="Month">
    <vt:lpwstr/>
  </property>
  <property fmtid="{D5CDD505-2E9C-101B-9397-08002B2CF9AE}" pid="4" name="Site maangers meetings">
    <vt:lpwstr>Agenda</vt:lpwstr>
  </property>
  <property fmtid="{D5CDD505-2E9C-101B-9397-08002B2CF9AE}" pid="5" name="Topic">
    <vt:lpwstr/>
  </property>
  <property fmtid="{D5CDD505-2E9C-101B-9397-08002B2CF9AE}" pid="6" name="Subject">
    <vt:lpwstr/>
  </property>
  <property fmtid="{D5CDD505-2E9C-101B-9397-08002B2CF9AE}" pid="7" name="Keywords">
    <vt:lpwstr/>
  </property>
  <property fmtid="{D5CDD505-2E9C-101B-9397-08002B2CF9AE}" pid="8" name="_Author">
    <vt:lpwstr>limehouse</vt:lpwstr>
  </property>
  <property fmtid="{D5CDD505-2E9C-101B-9397-08002B2CF9AE}" pid="9" name="_Category">
    <vt:lpwstr/>
  </property>
  <property fmtid="{D5CDD505-2E9C-101B-9397-08002B2CF9AE}" pid="10" name="Slides">
    <vt:lpwstr>10</vt:lpwstr>
  </property>
  <property fmtid="{D5CDD505-2E9C-101B-9397-08002B2CF9AE}" pid="11" name="Categories">
    <vt:lpwstr/>
  </property>
  <property fmtid="{D5CDD505-2E9C-101B-9397-08002B2CF9AE}" pid="12" name="Approval Level">
    <vt:lpwstr/>
  </property>
  <property fmtid="{D5CDD505-2E9C-101B-9397-08002B2CF9AE}" pid="13" name="_Comments">
    <vt:lpwstr/>
  </property>
  <property fmtid="{D5CDD505-2E9C-101B-9397-08002B2CF9AE}" pid="14" name="Assigned To">
    <vt:lpwstr/>
  </property>
  <property fmtid="{D5CDD505-2E9C-101B-9397-08002B2CF9AE}" pid="15" name="display_urn:schemas-microsoft-com:office:office#SharedWithUsers">
    <vt:lpwstr>Maynard, Sue: WCC</vt:lpwstr>
  </property>
  <property fmtid="{D5CDD505-2E9C-101B-9397-08002B2CF9AE}" pid="16" name="SharedWithUsers">
    <vt:lpwstr>15813;#Maynard, Sue: WCC</vt:lpwstr>
  </property>
</Properties>
</file>