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FF_AFB555AB.xml" ContentType="application/vnd.ms-powerpoint.comments+xml"/>
  <Override PartName="/ppt/comments/modernComment_202_6BF03176.xml" ContentType="application/vnd.ms-powerpoint.comments+xml"/>
  <Override PartName="/ppt/notesSlides/notesSlide10.xml" ContentType="application/vnd.openxmlformats-officedocument.presentationml.notesSlide+xml"/>
  <Override PartName="/ppt/comments/modernComment_207_8EC3BA57.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8" r:id="rId5"/>
    <p:sldId id="472" r:id="rId6"/>
    <p:sldId id="507" r:id="rId7"/>
    <p:sldId id="512" r:id="rId8"/>
    <p:sldId id="513" r:id="rId9"/>
    <p:sldId id="506" r:id="rId10"/>
    <p:sldId id="508" r:id="rId11"/>
    <p:sldId id="518" r:id="rId12"/>
    <p:sldId id="516" r:id="rId13"/>
    <p:sldId id="511" r:id="rId14"/>
    <p:sldId id="514" r:id="rId15"/>
    <p:sldId id="521" r:id="rId16"/>
    <p:sldId id="519" r:id="rId17"/>
    <p:sldId id="520" r:id="rId18"/>
  </p:sldIdLst>
  <p:sldSz cx="12192000" cy="6858000"/>
  <p:notesSz cx="6858000" cy="9144000"/>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0B9648-852A-7441-45D4-60DE217811AC}" name="DAVIDHAZY, Vivien (HEALTHCARE CENTRAL LONDON LTD - NM2)" initials="VD" userId="S::vivien.davidhazy@nhs.net::cfbcc082-1e96-4c76-bd1f-d943b731b731" providerId="AD"/>
  <p188:author id="{DB6F008C-E739-207E-DB37-AFF10B2A9377}" name="Wadhwa, Ruchi" initials="RW" userId="S::rwadhwa@ic.ac.uk::8995f905-d1ad-490e-a853-f1549f60d0ce" providerId="AD"/>
  <p188:author id="{423A53A4-A5F1-19F1-5464-97A14DAA327B}" name="Crow, Jennifer" initials="CJ" userId="S::jcrow@ic.ac.uk::1d438aff-856b-4eb4-afe1-ec239cb796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7DC"/>
    <a:srgbClr val="F8F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736" y="48"/>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HAZY, Vivien (HEALTHCARE CENTRAL LONDON LTD - NM2)" userId="cfbcc082-1e96-4c76-bd1f-d943b731b731" providerId="ADAL" clId="{84C86E1E-977D-41B8-81A0-6D281CC8921A}"/>
    <pc:docChg chg="custSel modSld">
      <pc:chgData name="DAVIDHAZY, Vivien (HEALTHCARE CENTRAL LONDON LTD - NM2)" userId="cfbcc082-1e96-4c76-bd1f-d943b731b731" providerId="ADAL" clId="{84C86E1E-977D-41B8-81A0-6D281CC8921A}" dt="2026-08-14T11:59:13.700" v="0" actId="478"/>
      <pc:docMkLst>
        <pc:docMk/>
      </pc:docMkLst>
      <pc:sldChg chg="delSp mod">
        <pc:chgData name="DAVIDHAZY, Vivien (HEALTHCARE CENTRAL LONDON LTD - NM2)" userId="cfbcc082-1e96-4c76-bd1f-d943b731b731" providerId="ADAL" clId="{84C86E1E-977D-41B8-81A0-6D281CC8921A}" dt="2026-08-14T11:59:13.700" v="0" actId="478"/>
        <pc:sldMkLst>
          <pc:docMk/>
          <pc:sldMk cId="3035115975" sldId="258"/>
        </pc:sldMkLst>
        <pc:spChg chg="del">
          <ac:chgData name="DAVIDHAZY, Vivien (HEALTHCARE CENTRAL LONDON LTD - NM2)" userId="cfbcc082-1e96-4c76-bd1f-d943b731b731" providerId="ADAL" clId="{84C86E1E-977D-41B8-81A0-6D281CC8921A}" dt="2026-08-14T11:59:13.700" v="0" actId="478"/>
          <ac:spMkLst>
            <pc:docMk/>
            <pc:sldMk cId="3035115975" sldId="258"/>
            <ac:spMk id="3" creationId="{8B7FCD95-DD6E-BAAA-DD32-3D1E187DA719}"/>
          </ac:spMkLst>
        </pc:spChg>
      </pc:sldChg>
    </pc:docChg>
  </pc:docChgLst>
</pc:chgInfo>
</file>

<file path=ppt/comments/modernComment_1FF_AFB555AB.xml><?xml version="1.0" encoding="utf-8"?>
<p188:cmLst xmlns:a="http://schemas.openxmlformats.org/drawingml/2006/main" xmlns:r="http://schemas.openxmlformats.org/officeDocument/2006/relationships" xmlns:p188="http://schemas.microsoft.com/office/powerpoint/2018/8/main">
  <p188:cm id="{7446FC12-026B-4447-BFDE-83C80C4E2E77}" authorId="{DB6F008C-E739-207E-DB37-AFF10B2A9377}" status="resolved" created="2026-08-04T22:11:23.009" complete="100000">
    <ac:txMkLst xmlns:ac="http://schemas.microsoft.com/office/drawing/2013/main/command">
      <pc:docMk xmlns:pc="http://schemas.microsoft.com/office/powerpoint/2013/main/command"/>
      <pc:sldMk xmlns:pc="http://schemas.microsoft.com/office/powerpoint/2013/main/command" cId="2947896747" sldId="511"/>
      <ac:spMk id="2" creationId="{DE4C8738-D714-DA4A-C910-08C0923A8AFB}"/>
      <ac:txMk cp="12" len="73">
        <ac:context len="146" hash="391627471"/>
      </ac:txMk>
    </ac:txMkLst>
    <p188:pos x="11486426" y="304970"/>
    <p188:txBody>
      <a:bodyPr/>
      <a:lstStyle/>
      <a:p>
        <a:r>
          <a:rPr lang="en-GB"/>
          <a:t>Avoid using red - community partners have flag its not very accessible and has negative connotations to it </a:t>
        </a:r>
      </a:p>
    </p188:txBody>
    <p188:extLst>
      <p:ext xmlns:p="http://schemas.openxmlformats.org/presentationml/2006/main" uri="{57CB4572-C831-44C2-8A1C-0ADB6CCDFE69}">
        <p223:reactions xmlns:p223="http://schemas.microsoft.com/office/powerpoint/2022/03/main">
          <p223:rxn type="👍">
            <p223:instance time="2026-08-05T09:04:36.734" authorId="{423A53A4-A5F1-19F1-5464-97A14DAA327B}"/>
          </p223:rxn>
        </p223:reactions>
      </p:ext>
    </p188:extLst>
  </p188:cm>
  <p188:cm id="{1A19D8C1-C647-462F-89CB-CCE89F7A216C}" authorId="{DB6F008C-E739-207E-DB37-AFF10B2A9377}" created="2026-08-04T22:13:01.338">
    <ac:txMkLst xmlns:ac="http://schemas.microsoft.com/office/drawing/2013/main/command">
      <pc:docMk xmlns:pc="http://schemas.microsoft.com/office/powerpoint/2013/main/command"/>
      <pc:sldMk xmlns:pc="http://schemas.microsoft.com/office/powerpoint/2013/main/command" cId="2947896747" sldId="511"/>
      <ac:spMk id="2" creationId="{DE4C8738-D714-DA4A-C910-08C0923A8AFB}"/>
      <ac:txMk cp="0" len="8">
        <ac:context len="146" hash="391627471"/>
      </ac:txMk>
    </ac:txMkLst>
    <p188:pos x="2054327" y="304970"/>
    <p188:txBody>
      <a:bodyPr/>
      <a:lstStyle/>
      <a:p>
        <a:r>
          <a:rPr lang="en-GB"/>
          <a:t>Shape research </a:t>
        </a:r>
      </a:p>
    </p188:txBody>
  </p188:cm>
  <p188:cm id="{527ED80E-56C6-4B60-A06C-8731420C8231}" authorId="{DB6F008C-E739-207E-DB37-AFF10B2A9377}" created="2026-08-04T22:19:21.392">
    <ac:txMkLst xmlns:ac="http://schemas.microsoft.com/office/drawing/2013/main/command">
      <pc:docMk xmlns:pc="http://schemas.microsoft.com/office/powerpoint/2013/main/command"/>
      <pc:sldMk xmlns:pc="http://schemas.microsoft.com/office/powerpoint/2013/main/command" cId="2947896747" sldId="511"/>
      <ac:spMk id="3" creationId="{0C96DE09-4B6F-2149-275D-67B8275969E6}"/>
      <ac:txMk cp="2">
        <ac:context len="4" hash="481780"/>
      </ac:txMk>
    </ac:txMkLst>
    <p188:pos x="7839945" y="2535685"/>
    <p188:replyLst>
      <p188:reply id="{10104FEB-C663-493C-BAB4-3EF26265FDA6}" authorId="{DB6F008C-E739-207E-DB37-AFF10B2A9377}" created="2026-08-04T22:20:29.524">
        <p188:txBody>
          <a:bodyPr/>
          <a:lstStyle/>
          <a:p>
            <a:r>
              <a:rPr lang="en-GB"/>
              <a:t>I recommend to keep the focus on the opportunity to get involved in this work - which we can send right after the meeting along with BME health forum’s newsletter</a:t>
            </a:r>
          </a:p>
        </p188:txBody>
      </p188:reply>
      <p188:reply id="{5B88BB1E-4AC3-4ABE-A6C7-9DC3202681F1}" authorId="{DB6F008C-E739-207E-DB37-AFF10B2A9377}" created="2026-08-04T22:22:39.088">
        <p188:txBody>
          <a:bodyPr/>
          <a:lstStyle/>
          <a:p>
            <a:r>
              <a:rPr lang="en-GB"/>
              <a:t>There should be more clarity about timeline - when are you planning to do this involvement work? Do you know how many people you want to involve? </a:t>
            </a:r>
          </a:p>
        </p188:txBody>
      </p188:reply>
      <p188:reply id="{5CE6B830-4AF5-40EB-9422-8F5172321C5C}" authorId="{423A53A4-A5F1-19F1-5464-97A14DAA327B}" created="2026-08-05T09:14:37.043">
        <p188:txBody>
          <a:bodyPr/>
          <a:lstStyle/>
          <a:p>
            <a:r>
              <a:rPr lang="en-US"/>
              <a:t>I have removed the questions.</a:t>
            </a:r>
          </a:p>
        </p188:txBody>
        <p188:extLst>
          <p:ext xmlns:p="http://schemas.openxmlformats.org/presentationml/2006/main" uri="{57CB4572-C831-44C2-8A1C-0ADB6CCDFE69}">
            <p223:reactions xmlns:p223="http://schemas.microsoft.com/office/powerpoint/2022/03/main">
              <p223:rxn type="👍">
                <p223:instance time="2026-08-05T16:03:10.128" authorId="{DB6F008C-E739-207E-DB37-AFF10B2A9377}"/>
              </p223:rxn>
            </p223:reactions>
          </p:ext>
        </p188:extLst>
      </p188:reply>
    </p188:replyLst>
    <p188:txBody>
      <a:bodyPr/>
      <a:lstStyle/>
      <a:p>
        <a:r>
          <a:rPr lang="en-GB"/>
          <a:t>15 mins will not be enough to go over these questions or get any relevant feedback from attendees. 
</a:t>
        </a:r>
      </a:p>
    </p188:txBody>
  </p188:cm>
</p188:cmLst>
</file>

<file path=ppt/comments/modernComment_202_6BF03176.xml><?xml version="1.0" encoding="utf-8"?>
<p188:cmLst xmlns:a="http://schemas.openxmlformats.org/drawingml/2006/main" xmlns:r="http://schemas.openxmlformats.org/officeDocument/2006/relationships" xmlns:p188="http://schemas.microsoft.com/office/powerpoint/2018/8/main">
  <p188:cm id="{FB6848D5-5226-42DB-BF65-577B43290436}" authorId="{DB6F008C-E739-207E-DB37-AFF10B2A9377}" created="2026-08-04T22:05:52.792">
    <ac:txMkLst xmlns:ac="http://schemas.microsoft.com/office/drawing/2013/main/command">
      <pc:docMk xmlns:pc="http://schemas.microsoft.com/office/powerpoint/2013/main/command"/>
      <pc:sldMk xmlns:pc="http://schemas.microsoft.com/office/powerpoint/2013/main/command" cId="1810903414" sldId="514"/>
      <ac:spMk id="3" creationId="{33792105-8FAD-EF80-A17E-6845B1C34389}"/>
      <ac:txMk cp="114" len="11">
        <ac:context len="155" hash="598028366"/>
      </ac:txMk>
    </ac:txMkLst>
    <p188:pos x="7242064" y="2976573"/>
    <p188:replyLst>
      <p188:reply id="{7A873DC8-7294-4E29-AAE8-1BF3099A8411}" authorId="{DB6F008C-E739-207E-DB37-AFF10B2A9377}" created="2026-08-04T22:07:17.938">
        <p188:txBody>
          <a:bodyPr/>
          <a:lstStyle/>
          <a:p>
            <a:r>
              <a:rPr lang="en-GB"/>
              <a:t>I would also put the flyer you have created for this opportunity - it will be a good reminder for people when they later see it in BME health forums newsletter</a:t>
            </a:r>
          </a:p>
        </p188:txBody>
      </p188:reply>
    </p188:replyLst>
    <p188:txBody>
      <a:bodyPr/>
      <a:lstStyle/>
      <a:p>
        <a:r>
          <a:rPr lang="en-GB"/>
          <a:t>It would be better to have a EOI link or QR code so that people who are interested can register and we will also share slides after session they can click on the link and register interest</a:t>
        </a:r>
      </a:p>
    </p188:txBody>
  </p188:cm>
</p188:cmLst>
</file>

<file path=ppt/comments/modernComment_207_8EC3BA57.xml><?xml version="1.0" encoding="utf-8"?>
<p188:cmLst xmlns:a="http://schemas.openxmlformats.org/drawingml/2006/main" xmlns:r="http://schemas.openxmlformats.org/officeDocument/2006/relationships" xmlns:p188="http://schemas.microsoft.com/office/powerpoint/2018/8/main">
  <p188:cm id="{1F337392-F56D-408B-ADFF-6490C548A322}" authorId="{DB6F008C-E739-207E-DB37-AFF10B2A9377}" created="2026-08-04T22:07:50.236">
    <ac:txMkLst xmlns:ac="http://schemas.microsoft.com/office/drawing/2013/main/command">
      <pc:docMk xmlns:pc="http://schemas.microsoft.com/office/powerpoint/2013/main/command"/>
      <pc:sldMk xmlns:pc="http://schemas.microsoft.com/office/powerpoint/2013/main/command" cId="2395191895" sldId="519"/>
      <ac:spMk id="2" creationId="{7D82ADAB-D868-9169-07EC-70DC2786DA18}"/>
      <ac:txMk cp="12" len="29">
        <ac:context len="42" hash="182879344"/>
      </ac:txMk>
    </ac:txMkLst>
    <p188:pos x="10171193" y="304970"/>
    <p188:replyLst>
      <p188:reply id="{0411E50E-52B2-42A4-AE1F-F39B5B8AD241}" authorId="{DB6F008C-E739-207E-DB37-AFF10B2A9377}" created="2026-08-04T22:08:12.259">
        <p188:txBody>
          <a:bodyPr/>
          <a:lstStyle/>
          <a:p>
            <a:r>
              <a:rPr lang="en-GB"/>
              <a:t>Should be clarified that it’s a paid opportunity - this indicates appreciation for their time </a:t>
            </a:r>
          </a:p>
        </p188:txBody>
      </p188:reply>
      <p188:reply id="{C34D7483-57B1-48C6-9E6C-C42C5F236D88}" authorId="{423A53A4-A5F1-19F1-5464-97A14DAA327B}" created="2026-08-05T09:03:01.543">
        <p188:txBody>
          <a:bodyPr/>
          <a:lstStyle/>
          <a:p>
            <a:r>
              <a:rPr lang="en-US"/>
              <a:t>I am trying to keep the PPIE opportunities very open and flexible so as not to exclude people who maybe don't want to attend a group but would be happy to speak to me on a 1 to 1 basis or just with their family present.</a:t>
            </a:r>
          </a:p>
        </p188:txBody>
        <p188:extLst>
          <p:ext xmlns:p="http://schemas.openxmlformats.org/presentationml/2006/main" uri="{57CB4572-C831-44C2-8A1C-0ADB6CCDFE69}">
            <p223:reactions xmlns:p223="http://schemas.microsoft.com/office/powerpoint/2022/03/main">
              <p223:rxn type="👍">
                <p223:instance time="2026-08-05T16:28:11.021" authorId="{DB6F008C-E739-207E-DB37-AFF10B2A9377}"/>
              </p223:rxn>
            </p223:reactions>
          </p:ext>
        </p188:extLst>
      </p188:reply>
    </p188:replyLst>
    <p188:txBody>
      <a:bodyPr/>
      <a:lstStyle/>
      <a:p>
        <a:r>
          <a:rPr lang="en-GB"/>
          <a:t>Is this more general or specific to your project? </a:t>
        </a:r>
      </a:p>
    </p188:txBody>
  </p188:cm>
  <p188:cm id="{B87E4084-104A-4C7C-93E2-93110DEEF09C}" authorId="{DB6F008C-E739-207E-DB37-AFF10B2A9377}" created="2026-08-04T22:10:20.882">
    <ac:txMkLst xmlns:ac="http://schemas.microsoft.com/office/drawing/2013/main/command">
      <pc:docMk xmlns:pc="http://schemas.microsoft.com/office/powerpoint/2013/main/command"/>
      <pc:sldMk xmlns:pc="http://schemas.microsoft.com/office/powerpoint/2013/main/command" cId="2395191895" sldId="519"/>
      <ac:spMk id="3" creationId="{0D3F60D1-C6F1-1EC4-106F-F3391D5C03EA}"/>
      <ac:txMk cp="0" len="48">
        <ac:context len="270" hash="3444638367"/>
      </ac:txMk>
    </ac:txMkLst>
    <p188:pos x="6164284" y="306317"/>
    <p188:replyLst>
      <p188:reply id="{CFCFE031-E91D-489C-B73E-671D51220FF5}" authorId="{423A53A4-A5F1-19F1-5464-97A14DAA327B}" created="2026-08-05T09:01:12.211">
        <p188:txBody>
          <a:bodyPr/>
          <a:lstStyle/>
          <a:p>
            <a:r>
              <a:rPr lang="en-US"/>
              <a:t>Currently it is public involvement, this work is to shape the co-production which will happen at a later date, and this will then become research participation</a:t>
            </a:r>
          </a:p>
        </p188:txBody>
      </p188:reply>
    </p188:replyLst>
    <p188:txBody>
      <a:bodyPr/>
      <a:lstStyle/>
      <a:p>
        <a:r>
          <a:rPr lang="en-GB"/>
          <a:t>Is this research participation or public involvement</a:t>
        </a:r>
      </a:p>
    </p188:txBody>
    <p188:extLst>
      <p:ext xmlns:p="http://schemas.openxmlformats.org/presentationml/2006/main" uri="{57CB4572-C831-44C2-8A1C-0ADB6CCDFE69}">
        <p223:reactions xmlns:p223="http://schemas.microsoft.com/office/powerpoint/2022/03/main">
          <p223:rxn type="👍">
            <p223:instance time="2026-08-05T16:27:59.036" authorId="{DB6F008C-E739-207E-DB37-AFF10B2A9377}"/>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0D2A8-8F95-47C2-ABE1-A779F5A43C98}"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7663E2-27CE-4C79-91D3-7F5C4262D57F}" type="slidenum">
              <a:rPr lang="en-US" smtClean="0"/>
              <a:t>‹#›</a:t>
            </a:fld>
            <a:endParaRPr lang="en-US"/>
          </a:p>
        </p:txBody>
      </p:sp>
    </p:spTree>
    <p:extLst>
      <p:ext uri="{BB962C8B-B14F-4D97-AF65-F5344CB8AC3E}">
        <p14:creationId xmlns:p14="http://schemas.microsoft.com/office/powerpoint/2010/main" val="1230559577"/>
      </p:ext>
    </p:extLst>
  </p:cSld>
  <p:clrMap bg1="lt1" tx1="dk1" bg2="lt2" tx2="dk2" accent1="accent1" accent2="accent2" accent3="accent3" accent4="accent4" accent5="accent5" accent6="accent6" hlink="hlink" folHlink="folHlink"/>
  <p:notesStyle>
    <a:lvl1pPr marL="0" algn="l" defTabSz="914353" rtl="0" eaLnBrk="1" latinLnBrk="0" hangingPunct="1">
      <a:defRPr sz="1200" kern="1200">
        <a:solidFill>
          <a:schemeClr val="tx1"/>
        </a:solidFill>
        <a:latin typeface="+mn-lt"/>
        <a:ea typeface="+mn-ea"/>
        <a:cs typeface="+mn-cs"/>
      </a:defRPr>
    </a:lvl1pPr>
    <a:lvl2pPr marL="457177" algn="l" defTabSz="914353" rtl="0" eaLnBrk="1" latinLnBrk="0" hangingPunct="1">
      <a:defRPr sz="1200" kern="1200">
        <a:solidFill>
          <a:schemeClr val="tx1"/>
        </a:solidFill>
        <a:latin typeface="+mn-lt"/>
        <a:ea typeface="+mn-ea"/>
        <a:cs typeface="+mn-cs"/>
      </a:defRPr>
    </a:lvl2pPr>
    <a:lvl3pPr marL="914353" algn="l" defTabSz="914353" rtl="0" eaLnBrk="1" latinLnBrk="0" hangingPunct="1">
      <a:defRPr sz="1200" kern="1200">
        <a:solidFill>
          <a:schemeClr val="tx1"/>
        </a:solidFill>
        <a:latin typeface="+mn-lt"/>
        <a:ea typeface="+mn-ea"/>
        <a:cs typeface="+mn-cs"/>
      </a:defRPr>
    </a:lvl3pPr>
    <a:lvl4pPr marL="1371530" algn="l" defTabSz="914353" rtl="0" eaLnBrk="1" latinLnBrk="0" hangingPunct="1">
      <a:defRPr sz="1200" kern="1200">
        <a:solidFill>
          <a:schemeClr val="tx1"/>
        </a:solidFill>
        <a:latin typeface="+mn-lt"/>
        <a:ea typeface="+mn-ea"/>
        <a:cs typeface="+mn-cs"/>
      </a:defRPr>
    </a:lvl4pPr>
    <a:lvl5pPr marL="1828706" algn="l" defTabSz="914353" rtl="0" eaLnBrk="1" latinLnBrk="0" hangingPunct="1">
      <a:defRPr sz="1200" kern="1200">
        <a:solidFill>
          <a:schemeClr val="tx1"/>
        </a:solidFill>
        <a:latin typeface="+mn-lt"/>
        <a:ea typeface="+mn-ea"/>
        <a:cs typeface="+mn-cs"/>
      </a:defRPr>
    </a:lvl5pPr>
    <a:lvl6pPr marL="2285883" algn="l" defTabSz="914353" rtl="0" eaLnBrk="1" latinLnBrk="0" hangingPunct="1">
      <a:defRPr sz="1200" kern="1200">
        <a:solidFill>
          <a:schemeClr val="tx1"/>
        </a:solidFill>
        <a:latin typeface="+mn-lt"/>
        <a:ea typeface="+mn-ea"/>
        <a:cs typeface="+mn-cs"/>
      </a:defRPr>
    </a:lvl6pPr>
    <a:lvl7pPr marL="2743060" algn="l" defTabSz="914353" rtl="0" eaLnBrk="1" latinLnBrk="0" hangingPunct="1">
      <a:defRPr sz="1200" kern="1200">
        <a:solidFill>
          <a:schemeClr val="tx1"/>
        </a:solidFill>
        <a:latin typeface="+mn-lt"/>
        <a:ea typeface="+mn-ea"/>
        <a:cs typeface="+mn-cs"/>
      </a:defRPr>
    </a:lvl7pPr>
    <a:lvl8pPr marL="3200236" algn="l" defTabSz="914353" rtl="0" eaLnBrk="1" latinLnBrk="0" hangingPunct="1">
      <a:defRPr sz="1200" kern="1200">
        <a:solidFill>
          <a:schemeClr val="tx1"/>
        </a:solidFill>
        <a:latin typeface="+mn-lt"/>
        <a:ea typeface="+mn-ea"/>
        <a:cs typeface="+mn-cs"/>
      </a:defRPr>
    </a:lvl8pPr>
    <a:lvl9pPr marL="3657413" algn="l" defTabSz="91435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a:p>
            <a:endParaRPr lang="en-US"/>
          </a:p>
        </p:txBody>
      </p:sp>
      <p:sp>
        <p:nvSpPr>
          <p:cNvPr id="4" name="Slide Number Placeholder 3"/>
          <p:cNvSpPr>
            <a:spLocks noGrp="1"/>
          </p:cNvSpPr>
          <p:nvPr>
            <p:ph type="sldNum" sz="quarter" idx="5"/>
          </p:nvPr>
        </p:nvSpPr>
        <p:spPr/>
        <p:txBody>
          <a:bodyPr/>
          <a:lstStyle/>
          <a:p>
            <a:fld id="{877663E2-27CE-4C79-91D3-7F5C4262D57F}" type="slidenum">
              <a:rPr lang="en-US" smtClean="0"/>
              <a:t>1</a:t>
            </a:fld>
            <a:endParaRPr lang="en-US"/>
          </a:p>
        </p:txBody>
      </p:sp>
    </p:spTree>
    <p:extLst>
      <p:ext uri="{BB962C8B-B14F-4D97-AF65-F5344CB8AC3E}">
        <p14:creationId xmlns:p14="http://schemas.microsoft.com/office/powerpoint/2010/main" val="1947957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362E0-DD18-180A-3AB3-DE88EEC60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45B32-27AB-A78F-791A-1C6009BA3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712C2-D0ED-045D-9EF9-17C0D4FB6DA8}"/>
              </a:ext>
            </a:extLst>
          </p:cNvPr>
          <p:cNvSpPr>
            <a:spLocks noGrp="1"/>
          </p:cNvSpPr>
          <p:nvPr>
            <p:ph type="body" idx="1"/>
          </p:nvPr>
        </p:nvSpPr>
        <p:spPr/>
        <p:txBody>
          <a:bodyPr/>
          <a:lstStyle/>
          <a:p>
            <a:r>
              <a:rPr lang="en-US"/>
              <a:t>We are looking for people to partner with us</a:t>
            </a:r>
          </a:p>
        </p:txBody>
      </p:sp>
      <p:sp>
        <p:nvSpPr>
          <p:cNvPr id="4" name="Slide Number Placeholder 3">
            <a:extLst>
              <a:ext uri="{FF2B5EF4-FFF2-40B4-BE49-F238E27FC236}">
                <a16:creationId xmlns:a16="http://schemas.microsoft.com/office/drawing/2014/main" id="{B39C2221-A880-DC25-EA30-96CA9C1AB4C5}"/>
              </a:ext>
            </a:extLst>
          </p:cNvPr>
          <p:cNvSpPr>
            <a:spLocks noGrp="1"/>
          </p:cNvSpPr>
          <p:nvPr>
            <p:ph type="sldNum" sz="quarter" idx="5"/>
          </p:nvPr>
        </p:nvSpPr>
        <p:spPr/>
        <p:txBody>
          <a:bodyPr/>
          <a:lstStyle/>
          <a:p>
            <a:fld id="{877663E2-27CE-4C79-91D3-7F5C4262D57F}" type="slidenum">
              <a:rPr lang="en-US" smtClean="0"/>
              <a:t>13</a:t>
            </a:fld>
            <a:endParaRPr lang="en-US"/>
          </a:p>
        </p:txBody>
      </p:sp>
    </p:spTree>
    <p:extLst>
      <p:ext uri="{BB962C8B-B14F-4D97-AF65-F5344CB8AC3E}">
        <p14:creationId xmlns:p14="http://schemas.microsoft.com/office/powerpoint/2010/main" val="3731296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is improving stroke care and services important? </a:t>
            </a:r>
          </a:p>
        </p:txBody>
      </p:sp>
      <p:sp>
        <p:nvSpPr>
          <p:cNvPr id="4" name="Slide Number Placeholder 3"/>
          <p:cNvSpPr>
            <a:spLocks noGrp="1"/>
          </p:cNvSpPr>
          <p:nvPr>
            <p:ph type="sldNum" sz="quarter" idx="5"/>
          </p:nvPr>
        </p:nvSpPr>
        <p:spPr/>
        <p:txBody>
          <a:bodyPr/>
          <a:lstStyle/>
          <a:p>
            <a:fld id="{877663E2-27CE-4C79-91D3-7F5C4262D57F}" type="slidenum">
              <a:rPr lang="en-US" smtClean="0"/>
              <a:t>2</a:t>
            </a:fld>
            <a:endParaRPr lang="en-US"/>
          </a:p>
        </p:txBody>
      </p:sp>
    </p:spTree>
    <p:extLst>
      <p:ext uri="{BB962C8B-B14F-4D97-AF65-F5344CB8AC3E}">
        <p14:creationId xmlns:p14="http://schemas.microsoft.com/office/powerpoint/2010/main" val="663504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GB"/>
              <a:t>People from the lowest socioeconomic groups </a:t>
            </a:r>
            <a:r>
              <a:rPr lang="en-GB" sz="1200">
                <a:cs typeface="Arial" panose="020B0604020202020204" pitchFamily="34" charset="0"/>
              </a:rPr>
              <a:t>have strokes 7 yrs earlier than people from more affluent communities. Low levels of literacy are a risk factor for stroke and lack of English proficiency leads to poorer quality of care and health outcomes. </a:t>
            </a:r>
          </a:p>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3</a:t>
            </a:fld>
            <a:endParaRPr lang="en-US"/>
          </a:p>
        </p:txBody>
      </p:sp>
    </p:spTree>
    <p:extLst>
      <p:ext uri="{BB962C8B-B14F-4D97-AF65-F5344CB8AC3E}">
        <p14:creationId xmlns:p14="http://schemas.microsoft.com/office/powerpoint/2010/main" val="1369202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877663E2-27CE-4C79-91D3-7F5C4262D57F}" type="slidenum">
              <a:rPr lang="en-US" smtClean="0"/>
              <a:t>4</a:t>
            </a:fld>
            <a:endParaRPr lang="en-US"/>
          </a:p>
        </p:txBody>
      </p:sp>
    </p:spTree>
    <p:extLst>
      <p:ext uri="{BB962C8B-B14F-4D97-AF65-F5344CB8AC3E}">
        <p14:creationId xmlns:p14="http://schemas.microsoft.com/office/powerpoint/2010/main" val="3899222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Launched in 2009 in England</a:t>
            </a:r>
          </a:p>
        </p:txBody>
      </p:sp>
      <p:sp>
        <p:nvSpPr>
          <p:cNvPr id="4" name="Slide Number Placeholder 3"/>
          <p:cNvSpPr>
            <a:spLocks noGrp="1"/>
          </p:cNvSpPr>
          <p:nvPr>
            <p:ph type="sldNum" sz="quarter" idx="5"/>
          </p:nvPr>
        </p:nvSpPr>
        <p:spPr/>
        <p:txBody>
          <a:bodyPr/>
          <a:lstStyle/>
          <a:p>
            <a:fld id="{877663E2-27CE-4C79-91D3-7F5C4262D57F}" type="slidenum">
              <a:rPr lang="en-US" smtClean="0"/>
              <a:t>6</a:t>
            </a:fld>
            <a:endParaRPr lang="en-US"/>
          </a:p>
        </p:txBody>
      </p:sp>
    </p:spTree>
    <p:extLst>
      <p:ext uri="{BB962C8B-B14F-4D97-AF65-F5344CB8AC3E}">
        <p14:creationId xmlns:p14="http://schemas.microsoft.com/office/powerpoint/2010/main" val="1013968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Greater Manchester has a large Pakistani and Bangladeshi population and the National F.A.S.T. campaign for stroke failed to increase awareness among these communities. Just translating the National F.A.S.T campaign into languages was not enough. </a:t>
            </a:r>
          </a:p>
          <a:p>
            <a:r>
              <a:rPr lang="en-GB" sz="1200" b="0" i="0" kern="1200">
                <a:solidFill>
                  <a:schemeClr val="tx1"/>
                </a:solidFill>
                <a:effectLst/>
                <a:latin typeface="+mn-lt"/>
                <a:ea typeface="+mn-ea"/>
                <a:cs typeface="+mn-cs"/>
              </a:rPr>
              <a:t>Firstly, the word stroke didn’t make sense, and it was often confused with heart attack so the communities said it needs to be called a brain stroke.</a:t>
            </a:r>
          </a:p>
          <a:p>
            <a:endParaRPr lang="en-GB"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77663E2-27CE-4C79-91D3-7F5C4262D57F}" type="slidenum">
              <a:rPr lang="en-US" smtClean="0"/>
              <a:t>7</a:t>
            </a:fld>
            <a:endParaRPr lang="en-US"/>
          </a:p>
        </p:txBody>
      </p:sp>
    </p:spTree>
    <p:extLst>
      <p:ext uri="{BB962C8B-B14F-4D97-AF65-F5344CB8AC3E}">
        <p14:creationId xmlns:p14="http://schemas.microsoft.com/office/powerpoint/2010/main" val="663081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a:solidFill>
                  <a:schemeClr val="tx1"/>
                </a:solidFill>
                <a:effectLst/>
                <a:latin typeface="+mn-lt"/>
                <a:ea typeface="+mn-ea"/>
                <a:cs typeface="+mn-cs"/>
              </a:rPr>
              <a:t>Who were older Bangladeshi and Pakistani’s. Guided by people from these communities t</a:t>
            </a:r>
            <a:r>
              <a:rPr lang="en-GB" sz="1200" b="0" i="0" kern="1200">
                <a:solidFill>
                  <a:schemeClr val="tx1"/>
                </a:solidFill>
                <a:effectLst/>
                <a:latin typeface="+mn-lt"/>
                <a:ea typeface="+mn-ea"/>
                <a:cs typeface="+mn-cs"/>
              </a:rPr>
              <a:t>hey developed a culturally appropriate and relatable education campaign based on street plays which were popular in rural Bangladesh and Pakistan before TV and the internet. The advert used the same patterns, colours, music and style along with visually demonstrating the signs of stroke on the body. </a:t>
            </a:r>
          </a:p>
          <a:p>
            <a:pPr marL="0" marR="0" lvl="0" indent="0" algn="l" defTabSz="914353"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They created a TV advert in this uniquely South Asian style and used a characteristic rhyme and rhythm to help remember the message. The advert was aired on ethnic TV channels, in local languages.</a:t>
            </a:r>
          </a:p>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8</a:t>
            </a:fld>
            <a:endParaRPr lang="en-US"/>
          </a:p>
        </p:txBody>
      </p:sp>
    </p:spTree>
    <p:extLst>
      <p:ext uri="{BB962C8B-B14F-4D97-AF65-F5344CB8AC3E}">
        <p14:creationId xmlns:p14="http://schemas.microsoft.com/office/powerpoint/2010/main" val="1136570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FAST example shows the importance of involving the right people in research</a:t>
            </a:r>
          </a:p>
        </p:txBody>
      </p:sp>
      <p:sp>
        <p:nvSpPr>
          <p:cNvPr id="4" name="Slide Number Placeholder 3"/>
          <p:cNvSpPr>
            <a:spLocks noGrp="1"/>
          </p:cNvSpPr>
          <p:nvPr>
            <p:ph type="sldNum" sz="quarter" idx="5"/>
          </p:nvPr>
        </p:nvSpPr>
        <p:spPr/>
        <p:txBody>
          <a:bodyPr/>
          <a:lstStyle/>
          <a:p>
            <a:fld id="{877663E2-27CE-4C79-91D3-7F5C4262D57F}" type="slidenum">
              <a:rPr lang="en-US" smtClean="0"/>
              <a:t>9</a:t>
            </a:fld>
            <a:endParaRPr lang="en-US"/>
          </a:p>
        </p:txBody>
      </p:sp>
    </p:spTree>
    <p:extLst>
      <p:ext uri="{BB962C8B-B14F-4D97-AF65-F5344CB8AC3E}">
        <p14:creationId xmlns:p14="http://schemas.microsoft.com/office/powerpoint/2010/main" val="134108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looking for people to partner with us. </a:t>
            </a:r>
            <a:endParaRPr lang="en-US">
              <a:ea typeface="Calibri" panose="020F0502020204030204"/>
              <a:cs typeface="Calibri" panose="020F0502020204030204"/>
            </a:endParaRPr>
          </a:p>
          <a:p>
            <a:pPr marL="342900" indent="-342900">
              <a:lnSpc>
                <a:spcPct val="105000"/>
              </a:lnSpc>
              <a:buFont typeface="Arial,Sans-Serif"/>
              <a:buChar char="•"/>
            </a:pPr>
            <a:r>
              <a:rPr lang="en-GB"/>
              <a:t>What makes it difficult for people to take part in research? </a:t>
            </a:r>
            <a:endParaRPr lang="en-US"/>
          </a:p>
          <a:p>
            <a:pPr marL="342900" indent="-342900">
              <a:lnSpc>
                <a:spcPct val="105000"/>
              </a:lnSpc>
              <a:buFont typeface="Arial,Sans-Serif"/>
              <a:buChar char="•"/>
            </a:pPr>
            <a:r>
              <a:rPr lang="en-GB"/>
              <a:t>What could researchers do differently? </a:t>
            </a:r>
            <a:endParaRPr lang="en-US"/>
          </a:p>
          <a:p>
            <a:pPr marL="342900" indent="-342900">
              <a:lnSpc>
                <a:spcPct val="105000"/>
              </a:lnSpc>
              <a:buFont typeface="Arial,Sans-Serif"/>
              <a:buChar char="•"/>
            </a:pPr>
            <a:r>
              <a:rPr lang="en-GB"/>
              <a:t>How can we make research more welcoming and inclusive? </a:t>
            </a:r>
            <a:endParaRPr lang="en-US"/>
          </a:p>
          <a:p>
            <a:pPr marL="342900" indent="-342900">
              <a:lnSpc>
                <a:spcPct val="105000"/>
              </a:lnSpc>
              <a:buFont typeface="Arial,Sans-Serif"/>
              <a:buChar char="•"/>
            </a:pPr>
            <a:r>
              <a:rPr lang="en-GB"/>
              <a:t>How can we make sure everyone's voice is heard? </a:t>
            </a:r>
            <a:endParaRPr lang="en-US"/>
          </a:p>
          <a:p>
            <a:r>
              <a:rPr lang="en-US"/>
              <a:t> </a:t>
            </a:r>
            <a:endParaRPr lang="en-US">
              <a:ea typeface="Calibri"/>
              <a:cs typeface="Calibri"/>
            </a:endParaRPr>
          </a:p>
        </p:txBody>
      </p:sp>
      <p:sp>
        <p:nvSpPr>
          <p:cNvPr id="4" name="Slide Number Placeholder 3"/>
          <p:cNvSpPr>
            <a:spLocks noGrp="1"/>
          </p:cNvSpPr>
          <p:nvPr>
            <p:ph type="sldNum" sz="quarter" idx="5"/>
          </p:nvPr>
        </p:nvSpPr>
        <p:spPr/>
        <p:txBody>
          <a:bodyPr/>
          <a:lstStyle/>
          <a:p>
            <a:fld id="{877663E2-27CE-4C79-91D3-7F5C4262D57F}" type="slidenum">
              <a:rPr lang="en-US" smtClean="0"/>
              <a:t>10</a:t>
            </a:fld>
            <a:endParaRPr lang="en-US"/>
          </a:p>
        </p:txBody>
      </p:sp>
    </p:spTree>
    <p:extLst>
      <p:ext uri="{BB962C8B-B14F-4D97-AF65-F5344CB8AC3E}">
        <p14:creationId xmlns:p14="http://schemas.microsoft.com/office/powerpoint/2010/main" val="3299014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43303334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GB"/>
              <a:t>Click to edit Master title style</a:t>
            </a:r>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EACC6AFE-4BFD-492A-99C3-CF71F029C358}" type="datetime1">
              <a:rPr lang="en-GB" smtClean="0"/>
              <a:t>13/08/2026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3317466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GB"/>
              <a:t>Click to edit Master title style</a:t>
            </a:r>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21846384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GB"/>
              <a:t>Click to edit Master title style</a:t>
            </a:r>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9C8792EF-2329-48B7-AF81-8D7B74AB2366}" type="datetime1">
              <a:rPr lang="en-GB" smtClean="0"/>
              <a:t>13/08/2026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68526107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GB"/>
              <a:t>Click to edit Master title style</a:t>
            </a:r>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412FA6E5-885E-452D-BCEC-B566EBAB2E87}" type="datetime1">
              <a:rPr lang="en-GB" smtClean="0"/>
              <a:t>13/08/2026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09035858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GB"/>
              <a:t>Click to edit Master title style</a:t>
            </a:r>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8FFF2980-2D33-46A0-BDAC-9B4CFD93A7F6}" type="datetime1">
              <a:rPr lang="en-GB" smtClean="0"/>
              <a:t>13/08/2026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02019597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GB"/>
              <a:t>Click to edit Master title style</a:t>
            </a:r>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BD59755E-9370-4157-BE5C-F6AD5AD5C8ED}" type="datetime1">
              <a:rPr lang="en-GB" smtClean="0"/>
              <a:t>13/08/2026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18074776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97B16F5B-736F-43A2-A41B-A23D363C1693}"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388475608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B346E877-399E-4733-BDA8-43F214BF43AD}"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6866366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89C7DFA1-6761-408C-89CC-0A0A6084B03D}"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53624803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4E753301-EA48-4374-8D41-4C0498913A9B}"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GB"/>
              <a:t>Click icon to add picture</a:t>
            </a:r>
            <a:endParaRPr lang="en-US"/>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GB"/>
              <a:t>Click icon to add picture</a:t>
            </a:r>
            <a:endParaRPr lang="en-US"/>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GB"/>
              <a:t>Click icon to add picture</a:t>
            </a:r>
            <a:endParaRPr lang="en-US"/>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03706673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Smoke">
    <p:bg>
      <p:bgPr>
        <a:solidFill>
          <a:schemeClr val="bg2"/>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49726487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Images and Captions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983EEB25-8B2E-493B-A907-2E8EBD5388E8}"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GB"/>
              <a:t>Click icon to add picture</a:t>
            </a:r>
            <a:endParaRPr lang="en-US"/>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GB"/>
              <a:t>Click icon to add picture</a:t>
            </a:r>
            <a:endParaRPr lang="en-US"/>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GB"/>
              <a:t>Click icon to add picture</a:t>
            </a:r>
            <a:endParaRPr lang="en-US"/>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160980370"/>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mages and Captions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F43B7F56-03EA-40D3-B3FA-9213BB762D03}" type="datetime1">
              <a:rPr lang="en-GB" smtClean="0"/>
              <a:t>13/08/2026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GB"/>
              <a:t>Click icon to add picture</a:t>
            </a:r>
            <a:endParaRPr lang="en-US"/>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GB"/>
              <a:t>Click icon to add picture</a:t>
            </a:r>
            <a:endParaRPr lang="en-US"/>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GB"/>
              <a:t>Click icon to add picture</a:t>
            </a:r>
            <a:endParaRPr lang="en-US"/>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8142315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rg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2C81EAC2-F9DB-4784-A188-6E4FCA03DA5B}" type="datetime1">
              <a:rPr lang="en-GB" smtClean="0"/>
              <a:t>13/08/2026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403934480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Tex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453B3897-0BBA-4BE2-971F-F117EF62D66D}" type="datetime1">
              <a:rPr lang="en-GB" smtClean="0"/>
              <a:t>13/08/2026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32447539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Tex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94908560-5BFE-4DA5-AE4D-FE0F4087E853}" type="datetime1">
              <a:rPr lang="en-GB" smtClean="0"/>
              <a:t>13/08/2026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351801924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Text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025"/>
            <a:ext cx="9984000" cy="5934075"/>
          </a:xfrm>
        </p:spPr>
        <p:txBody>
          <a:bodyPr/>
          <a:lstStyle>
            <a:lvl1pPr>
              <a:defRPr sz="4800">
                <a:solidFill>
                  <a:schemeClr val="bg1"/>
                </a:solidFill>
              </a:defRPr>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lvl1pPr>
              <a:defRPr>
                <a:solidFill>
                  <a:schemeClr val="bg1"/>
                </a:solidFill>
              </a:defRPr>
            </a:lvl1pPr>
          </a:lstStyle>
          <a:p>
            <a:fld id="{C08B6FC3-16D7-46EA-83CF-113F58E1CA58}" type="datetime1">
              <a:rPr lang="en-GB" smtClean="0"/>
              <a:t>13/08/2026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8" name="TextBox 7">
            <a:extLst>
              <a:ext uri="{FF2B5EF4-FFF2-40B4-BE49-F238E27FC236}">
                <a16:creationId xmlns:a16="http://schemas.microsoft.com/office/drawing/2014/main" id="{24A8D6E0-472D-9B14-F3A6-BC2F23E87040}"/>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Tree>
    <p:extLst>
      <p:ext uri="{BB962C8B-B14F-4D97-AF65-F5344CB8AC3E}">
        <p14:creationId xmlns:p14="http://schemas.microsoft.com/office/powerpoint/2010/main" val="146774957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87464246-23F0-4977-92E6-37A248422A4F}" type="datetime1">
              <a:rPr lang="en-GB" smtClean="0"/>
              <a:t>13/08/2026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67369607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Smoke">
    <p:bg>
      <p:bgPr>
        <a:solidFill>
          <a:schemeClr val="bg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73219F9D-3C9F-401D-A8C7-10EC13940849}" type="datetime1">
              <a:rPr lang="en-GB" smtClean="0"/>
              <a:t>13/08/2026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94925788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Khaki">
    <p:bg>
      <p:bgPr>
        <a:solidFill>
          <a:srgbClr val="FBF7DC"/>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97BB5B64-E04A-4DF5-A020-D3E046FA42EC}" type="datetime1">
              <a:rPr lang="en-GB" smtClean="0"/>
              <a:t>13/08/2026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886803618"/>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FEE2EA-C029-0AE3-B18F-CB5D823CD415}"/>
              </a:ext>
            </a:extLst>
          </p:cNvPr>
          <p:cNvSpPr>
            <a:spLocks noGrp="1"/>
          </p:cNvSpPr>
          <p:nvPr>
            <p:ph type="dt" sz="half" idx="10"/>
          </p:nvPr>
        </p:nvSpPr>
        <p:spPr/>
        <p:txBody>
          <a:bodyPr/>
          <a:lstStyle>
            <a:lvl1pPr>
              <a:defRPr>
                <a:solidFill>
                  <a:schemeClr val="bg1"/>
                </a:solidFill>
              </a:defRPr>
            </a:lvl1pPr>
          </a:lstStyle>
          <a:p>
            <a:fld id="{5987B9F2-E558-46D1-B4D6-F83AA9543C67}" type="datetime1">
              <a:rPr lang="en-GB" smtClean="0"/>
              <a:t>13/08/2026</a:t>
            </a:fld>
            <a:endParaRPr lang="en-GB"/>
          </a:p>
        </p:txBody>
      </p:sp>
      <p:sp>
        <p:nvSpPr>
          <p:cNvPr id="5" name="Footer Placeholder 4">
            <a:extLst>
              <a:ext uri="{FF2B5EF4-FFF2-40B4-BE49-F238E27FC236}">
                <a16:creationId xmlns:a16="http://schemas.microsoft.com/office/drawing/2014/main" id="{DA74AA3B-FC1A-1DAF-C282-4ED6FC740315}"/>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D908A0A1-4076-F926-D730-16EF8BBD729E}"/>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433E70A2-A3C6-29D0-1DEB-4D8F9283B18B}"/>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
        <p:nvSpPr>
          <p:cNvPr id="9" name="Title 1">
            <a:extLst>
              <a:ext uri="{FF2B5EF4-FFF2-40B4-BE49-F238E27FC236}">
                <a16:creationId xmlns:a16="http://schemas.microsoft.com/office/drawing/2014/main" id="{8E2710C7-980D-1529-A1C4-D0B914429772}"/>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GB"/>
              <a:t>Click to edit Master title style</a:t>
            </a:r>
          </a:p>
        </p:txBody>
      </p:sp>
      <p:sp>
        <p:nvSpPr>
          <p:cNvPr id="10" name="Subtitle 2">
            <a:extLst>
              <a:ext uri="{FF2B5EF4-FFF2-40B4-BE49-F238E27FC236}">
                <a16:creationId xmlns:a16="http://schemas.microsoft.com/office/drawing/2014/main" id="{01609BCD-EF9A-DF89-AAD2-167090C57F54}"/>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367399523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Khaki">
    <p:bg>
      <p:bgPr>
        <a:solidFill>
          <a:srgbClr val="FBF7DC"/>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GB"/>
              <a:t>Click to edit Master title style</a:t>
            </a:r>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606689727"/>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5A374872-1A4E-434B-92DF-72035B72B147}"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GB"/>
              <a:t>Click to edit Master title style</a:t>
            </a:r>
            <a:endParaRPr lang="en-US"/>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93963589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0D73F415-A1CE-4F60-9BEA-A36E58AD412C}"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GB"/>
              <a:t>Click to edit Master title style</a:t>
            </a:r>
            <a:endParaRPr lang="en-US"/>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20639597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Text and Conten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E19D3547-64B5-43BF-BB9A-735EDDABE8A9}"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GB"/>
              <a:t>Click to edit Master title style</a:t>
            </a:r>
            <a:endParaRPr lang="en-US"/>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773322227"/>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and Four Imag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B14500C-BCB2-40E8-9060-1CAA1C399768}"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GB"/>
              <a:t>Click icon to add picture</a:t>
            </a:r>
            <a:endParaRPr lang="en-US"/>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246506536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and Four Images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CB28A259-D825-4CA9-9BE5-692823A2BE1D}"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GB"/>
              <a:t>Click icon to add picture</a:t>
            </a:r>
            <a:endParaRPr lang="en-US"/>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2293569060"/>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and Four Images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C0626D6A-358F-4DDB-BCDA-E2EB5AFDAD9F}"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GB"/>
              <a:t>Click icon to add picture</a:t>
            </a:r>
            <a:endParaRPr lang="en-US"/>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3863226118"/>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and Nine Imag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D56AC18A-16DA-46BB-8B59-89D596B68F0C}"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GB"/>
              <a:t>Click icon to add picture</a:t>
            </a:r>
            <a:endParaRPr lang="en-US"/>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GB"/>
              <a:t>Click icon to add picture</a:t>
            </a:r>
            <a:endParaRPr lang="en-US"/>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GB"/>
              <a:t>Click icon to add picture</a:t>
            </a:r>
            <a:endParaRPr lang="en-US"/>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GB"/>
              <a:t>Click icon to add picture</a:t>
            </a:r>
            <a:endParaRPr lang="en-US"/>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GB"/>
              <a:t>Click icon to add picture</a:t>
            </a:r>
            <a:endParaRPr lang="en-US"/>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GB"/>
              <a:t>Click icon to add picture</a:t>
            </a:r>
            <a:endParaRPr lang="en-US"/>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120070496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Content and Nine Images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D7793059-FF22-4183-894C-405A0472E9A7}"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GB"/>
              <a:t>Click icon to add picture</a:t>
            </a:r>
            <a:endParaRPr lang="en-US"/>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GB"/>
              <a:t>Click icon to add picture</a:t>
            </a:r>
            <a:endParaRPr lang="en-US"/>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GB"/>
              <a:t>Click icon to add picture</a:t>
            </a:r>
            <a:endParaRPr lang="en-US"/>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GB"/>
              <a:t>Click icon to add picture</a:t>
            </a:r>
            <a:endParaRPr lang="en-US"/>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GB"/>
              <a:t>Click icon to add picture</a:t>
            </a:r>
            <a:endParaRPr lang="en-US"/>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GB"/>
              <a:t>Click icon to add picture</a:t>
            </a:r>
            <a:endParaRPr lang="en-US"/>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318878468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and Nine Images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2C5045A0-28B5-435C-9ED4-7B9DCB00758F}"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GB"/>
              <a:t>Click icon to add picture</a:t>
            </a:r>
            <a:endParaRPr lang="en-US"/>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GB"/>
              <a:t>Click icon to add picture</a:t>
            </a:r>
            <a:endParaRPr lang="en-US"/>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GB"/>
              <a:t>Click to edit Master title style</a:t>
            </a:r>
            <a:endParaRPr lang="en-US"/>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GB"/>
              <a:t>Click icon to add picture</a:t>
            </a:r>
            <a:endParaRPr lang="en-US"/>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GB"/>
              <a:t>Click icon to add picture</a:t>
            </a:r>
            <a:endParaRPr lang="en-US"/>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GB"/>
              <a:t>Click icon to add picture</a:t>
            </a:r>
            <a:endParaRPr lang="en-US"/>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GB"/>
              <a:t>Click icon to add picture</a:t>
            </a:r>
            <a:endParaRPr lang="en-US"/>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GB"/>
              <a:t>Click icon to add picture</a:t>
            </a:r>
            <a:endParaRPr lang="en-US"/>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GB"/>
              <a:t>Click icon to add picture</a:t>
            </a:r>
            <a:endParaRPr lang="en-US"/>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2041354154"/>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D45ACB27-AFFE-45E0-A77B-C04441DBA506}"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133955305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89336"/>
            <a:ext cx="5579198" cy="740845"/>
          </a:xfrm>
        </p:spPr>
        <p:txBody>
          <a:bodyPr anchor="b"/>
          <a:lstStyle>
            <a:lvl1pPr>
              <a:defRPr sz="2200">
                <a:solidFill>
                  <a:schemeClr val="bg1"/>
                </a:solidFill>
                <a:latin typeface="Imperial Sans Text Medium" panose="020B0603020202020204" pitchFamily="34" charset="0"/>
                <a:ea typeface="Inter Medium" panose="02000503000000020004" pitchFamily="2" charset="0"/>
              </a:defRPr>
            </a:lvl1pPr>
            <a:lvl2pPr>
              <a:defRPr sz="2200">
                <a:solidFill>
                  <a:schemeClr val="bg1"/>
                </a:solidFill>
              </a:defRPr>
            </a:lvl2pPr>
            <a:lvl3pPr>
              <a:defRPr sz="2200">
                <a:solidFill>
                  <a:schemeClr val="bg1"/>
                </a:solidFill>
                <a:latin typeface="Inter Medium" panose="02000503000000020004" pitchFamily="2" charset="0"/>
                <a:ea typeface="Inter Medium" panose="02000503000000020004" pitchFamily="2" charset="0"/>
              </a:defRPr>
            </a:lvl3pPr>
            <a:lvl4pPr>
              <a:defRPr sz="2200">
                <a:solidFill>
                  <a:schemeClr val="bg1"/>
                </a:solidFill>
                <a:latin typeface="Inter Medium" panose="02000503000000020004" pitchFamily="2" charset="0"/>
                <a:ea typeface="Inter Medium" panose="02000503000000020004" pitchFamily="2" charset="0"/>
              </a:defRPr>
            </a:lvl4pPr>
            <a:lvl5pPr>
              <a:defRPr sz="2200">
                <a:solidFill>
                  <a:schemeClr val="bg1"/>
                </a:solidFill>
                <a:latin typeface="Inter Medium" panose="02000503000000020004" pitchFamily="2" charset="0"/>
                <a:ea typeface="Inter Medium" panose="02000503000000020004" pitchFamily="2" charset="0"/>
              </a:defRPr>
            </a:lvl5pPr>
          </a:lstStyle>
          <a:p>
            <a:pPr lvl="0"/>
            <a:r>
              <a:rPr lang="en-GB"/>
              <a:t>Click to edit Master text styles</a:t>
            </a:r>
          </a:p>
        </p:txBody>
      </p:sp>
      <p:grpSp>
        <p:nvGrpSpPr>
          <p:cNvPr id="6" name="Group 4">
            <a:extLst>
              <a:ext uri="{FF2B5EF4-FFF2-40B4-BE49-F238E27FC236}">
                <a16:creationId xmlns:a16="http://schemas.microsoft.com/office/drawing/2014/main" id="{714C7637-5E21-BDDB-D675-718E58535D6D}"/>
              </a:ext>
            </a:extLst>
          </p:cNvPr>
          <p:cNvGrpSpPr>
            <a:grpSpLocks noChangeAspect="1"/>
          </p:cNvGrpSpPr>
          <p:nvPr userDrawn="1"/>
        </p:nvGrpSpPr>
        <p:grpSpPr bwMode="auto">
          <a:xfrm>
            <a:off x="330271" y="327819"/>
            <a:ext cx="3972600" cy="438124"/>
            <a:chOff x="0" y="3473"/>
            <a:chExt cx="15360" cy="1694"/>
          </a:xfrm>
        </p:grpSpPr>
        <p:sp>
          <p:nvSpPr>
            <p:cNvPr id="17" name="Freeform 5">
              <a:extLst>
                <a:ext uri="{FF2B5EF4-FFF2-40B4-BE49-F238E27FC236}">
                  <a16:creationId xmlns:a16="http://schemas.microsoft.com/office/drawing/2014/main" id="{A57B56D4-851E-7242-EAB1-CD5B53E8B9AB}"/>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6">
              <a:extLst>
                <a:ext uri="{FF2B5EF4-FFF2-40B4-BE49-F238E27FC236}">
                  <a16:creationId xmlns:a16="http://schemas.microsoft.com/office/drawing/2014/main" id="{525FF1F4-36F0-A184-7B99-8F5F4A49C89F}"/>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7">
              <a:extLst>
                <a:ext uri="{FF2B5EF4-FFF2-40B4-BE49-F238E27FC236}">
                  <a16:creationId xmlns:a16="http://schemas.microsoft.com/office/drawing/2014/main" id="{F198715B-A90B-9B06-A055-401A84B0921B}"/>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8">
              <a:extLst>
                <a:ext uri="{FF2B5EF4-FFF2-40B4-BE49-F238E27FC236}">
                  <a16:creationId xmlns:a16="http://schemas.microsoft.com/office/drawing/2014/main" id="{9D2E04D5-A2EE-135D-A8C9-6E695F9BCF31}"/>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2" name="Freeform 9">
              <a:extLst>
                <a:ext uri="{FF2B5EF4-FFF2-40B4-BE49-F238E27FC236}">
                  <a16:creationId xmlns:a16="http://schemas.microsoft.com/office/drawing/2014/main" id="{8CE0DC1F-799B-3F7A-3A71-D20337A4746C}"/>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3" name="Freeform 10">
              <a:extLst>
                <a:ext uri="{FF2B5EF4-FFF2-40B4-BE49-F238E27FC236}">
                  <a16:creationId xmlns:a16="http://schemas.microsoft.com/office/drawing/2014/main" id="{E8EAEE22-055F-6869-D50D-D9C8C9082FDC}"/>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4" name="Freeform 11">
              <a:extLst>
                <a:ext uri="{FF2B5EF4-FFF2-40B4-BE49-F238E27FC236}">
                  <a16:creationId xmlns:a16="http://schemas.microsoft.com/office/drawing/2014/main" id="{EADAC67C-850F-96D3-0962-09E1B4CC3ECB}"/>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12">
              <a:extLst>
                <a:ext uri="{FF2B5EF4-FFF2-40B4-BE49-F238E27FC236}">
                  <a16:creationId xmlns:a16="http://schemas.microsoft.com/office/drawing/2014/main" id="{683187A0-2E68-170D-55EF-0FA20E7A75B8}"/>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62882915"/>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164071E6-5C30-40E7-BF84-163576CD2DE9}"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640183430"/>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nd Conten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7E1B3D43-7C33-40B0-8364-EC2C773DC346}"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974509294"/>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and Tex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2B7F07F8-C91F-4545-B3EA-C424337AC591}"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78587760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and Tex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381A581-4730-4DD9-8775-8810BE511C5B}"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424084216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and Tex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BF15E9EB-D252-4723-8FA0-19B858F3EA4F}" type="datetime1">
              <a:rPr lang="en-GB" smtClean="0"/>
              <a:t>13/08/2026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782778189"/>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D02D7658-3C80-4D93-815C-DF15C9673E2C}" type="datetime1">
              <a:rPr lang="en-GB" smtClean="0"/>
              <a:t>13/08/2026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GB"/>
              <a:t>Click icon to add picture</a:t>
            </a:r>
            <a:endParaRPr lang="en-US"/>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3306752833"/>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rge Image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665880FB-1272-4489-BFB7-70F56335807D}" type="datetime1">
              <a:rPr lang="en-GB" smtClean="0"/>
              <a:t>13/08/2026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GB"/>
              <a:t>Click icon to add picture</a:t>
            </a:r>
            <a:endParaRPr lang="en-US"/>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311599155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rge Image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75317FCD-2A6E-44BA-B757-2651CC4A5556}" type="datetime1">
              <a:rPr lang="en-GB" smtClean="0"/>
              <a:t>13/08/2026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GB"/>
              <a:t>Click icon to add picture</a:t>
            </a:r>
            <a:endParaRPr lang="en-US"/>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2859685012"/>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1" y="3"/>
            <a:ext cx="12193489" cy="6857999"/>
          </a:xfrm>
          <a:solidFill>
            <a:schemeClr val="bg1">
              <a:lumMod val="85000"/>
            </a:schemeClr>
          </a:solidFill>
        </p:spPr>
        <p:txBody>
          <a:bodyPr/>
          <a:lstStyle/>
          <a:p>
            <a:r>
              <a:rPr lang="en-GB"/>
              <a:t>Click icon to add picture</a:t>
            </a:r>
            <a:endParaRPr lang="en-US"/>
          </a:p>
        </p:txBody>
      </p:sp>
    </p:spTree>
    <p:extLst>
      <p:ext uri="{BB962C8B-B14F-4D97-AF65-F5344CB8AC3E}">
        <p14:creationId xmlns:p14="http://schemas.microsoft.com/office/powerpoint/2010/main" val="2960433404"/>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userDrawn="1"/>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14899905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bg>
      <p:bgPr>
        <a:solidFill>
          <a:schemeClr val="bg1">
            <a:lumMod val="85000"/>
          </a:schemeClr>
        </a:solidFill>
        <a:effectLst/>
      </p:bgPr>
    </p:bg>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8F30683-44FB-4995-47C3-43A7DE5523C7}"/>
              </a:ext>
            </a:extLst>
          </p:cNvPr>
          <p:cNvGrpSpPr>
            <a:grpSpLocks noChangeAspect="1"/>
          </p:cNvGrpSpPr>
          <p:nvPr userDrawn="1"/>
        </p:nvGrpSpPr>
        <p:grpSpPr bwMode="auto">
          <a:xfrm>
            <a:off x="330271" y="327819"/>
            <a:ext cx="3972600" cy="438124"/>
            <a:chOff x="0" y="3473"/>
            <a:chExt cx="15360" cy="1694"/>
          </a:xfrm>
        </p:grpSpPr>
        <p:sp>
          <p:nvSpPr>
            <p:cNvPr id="5" name="Freeform 5">
              <a:extLst>
                <a:ext uri="{FF2B5EF4-FFF2-40B4-BE49-F238E27FC236}">
                  <a16:creationId xmlns:a16="http://schemas.microsoft.com/office/drawing/2014/main" id="{77A24E86-91AA-6A9B-314A-752B77481A0D}"/>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6">
              <a:extLst>
                <a:ext uri="{FF2B5EF4-FFF2-40B4-BE49-F238E27FC236}">
                  <a16:creationId xmlns:a16="http://schemas.microsoft.com/office/drawing/2014/main" id="{A879B37A-F4A9-2DDA-3FC3-9FC52384AE62}"/>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7">
              <a:extLst>
                <a:ext uri="{FF2B5EF4-FFF2-40B4-BE49-F238E27FC236}">
                  <a16:creationId xmlns:a16="http://schemas.microsoft.com/office/drawing/2014/main" id="{93DABC58-132F-2F2F-EB5B-78B30A3D448C}"/>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8">
              <a:extLst>
                <a:ext uri="{FF2B5EF4-FFF2-40B4-BE49-F238E27FC236}">
                  <a16:creationId xmlns:a16="http://schemas.microsoft.com/office/drawing/2014/main" id="{DFE51362-844C-B4F1-1A83-A287F312E94A}"/>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9">
              <a:extLst>
                <a:ext uri="{FF2B5EF4-FFF2-40B4-BE49-F238E27FC236}">
                  <a16:creationId xmlns:a16="http://schemas.microsoft.com/office/drawing/2014/main" id="{E0F57AAB-C462-6A3A-9686-048341EA78B1}"/>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0">
              <a:extLst>
                <a:ext uri="{FF2B5EF4-FFF2-40B4-BE49-F238E27FC236}">
                  <a16:creationId xmlns:a16="http://schemas.microsoft.com/office/drawing/2014/main" id="{8A0D371A-82CE-1829-AA32-FB790C7A60A1}"/>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1">
              <a:extLst>
                <a:ext uri="{FF2B5EF4-FFF2-40B4-BE49-F238E27FC236}">
                  <a16:creationId xmlns:a16="http://schemas.microsoft.com/office/drawing/2014/main" id="{EA0DE082-4D8F-8158-56B4-AF85C4A0FA22}"/>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2" name="Freeform 12">
              <a:extLst>
                <a:ext uri="{FF2B5EF4-FFF2-40B4-BE49-F238E27FC236}">
                  <a16:creationId xmlns:a16="http://schemas.microsoft.com/office/drawing/2014/main" id="{530CFB56-59E9-38CF-519A-B532B32547AB}"/>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23" name="Title 1">
            <a:extLst>
              <a:ext uri="{FF2B5EF4-FFF2-40B4-BE49-F238E27FC236}">
                <a16:creationId xmlns:a16="http://schemas.microsoft.com/office/drawing/2014/main" id="{FB5434B5-DD4C-F988-6EBA-085A7DD4940D}"/>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GB"/>
              <a:t>Click to edit Master title style</a:t>
            </a:r>
          </a:p>
        </p:txBody>
      </p:sp>
      <p:sp>
        <p:nvSpPr>
          <p:cNvPr id="24" name="Subtitle 2">
            <a:extLst>
              <a:ext uri="{FF2B5EF4-FFF2-40B4-BE49-F238E27FC236}">
                <a16:creationId xmlns:a16="http://schemas.microsoft.com/office/drawing/2014/main" id="{1E34748E-CBEF-26E7-AB9F-696FA5D599DC}"/>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25" name="Text Placeholder 17">
            <a:extLst>
              <a:ext uri="{FF2B5EF4-FFF2-40B4-BE49-F238E27FC236}">
                <a16:creationId xmlns:a16="http://schemas.microsoft.com/office/drawing/2014/main" id="{1DF2DBC8-2D33-BD84-A330-691C8B97975A}"/>
              </a:ext>
            </a:extLst>
          </p:cNvPr>
          <p:cNvSpPr>
            <a:spLocks noGrp="1"/>
          </p:cNvSpPr>
          <p:nvPr>
            <p:ph type="body" sz="quarter" idx="10"/>
          </p:nvPr>
        </p:nvSpPr>
        <p:spPr>
          <a:xfrm>
            <a:off x="330271" y="5789336"/>
            <a:ext cx="5579198" cy="740845"/>
          </a:xfrm>
        </p:spPr>
        <p:txBody>
          <a:bodyPr anchor="b"/>
          <a:lstStyle>
            <a:lvl1pPr>
              <a:defRPr sz="2200">
                <a:solidFill>
                  <a:schemeClr val="bg1"/>
                </a:solidFill>
                <a:latin typeface="Imperial Sans Text Medium" panose="020B0603020202020204" pitchFamily="34" charset="0"/>
                <a:ea typeface="Inter Medium" panose="02000503000000020004" pitchFamily="2" charset="0"/>
              </a:defRPr>
            </a:lvl1pPr>
            <a:lvl2pPr>
              <a:defRPr sz="2200">
                <a:solidFill>
                  <a:schemeClr val="bg1"/>
                </a:solidFill>
              </a:defRPr>
            </a:lvl2pPr>
            <a:lvl3pPr>
              <a:defRPr sz="2200">
                <a:solidFill>
                  <a:schemeClr val="bg1"/>
                </a:solidFill>
                <a:latin typeface="Inter Medium" panose="02000503000000020004" pitchFamily="2" charset="0"/>
                <a:ea typeface="Inter Medium" panose="02000503000000020004" pitchFamily="2" charset="0"/>
              </a:defRPr>
            </a:lvl3pPr>
            <a:lvl4pPr>
              <a:defRPr sz="2200">
                <a:solidFill>
                  <a:schemeClr val="bg1"/>
                </a:solidFill>
                <a:latin typeface="Inter Medium" panose="02000503000000020004" pitchFamily="2" charset="0"/>
                <a:ea typeface="Inter Medium" panose="02000503000000020004" pitchFamily="2" charset="0"/>
              </a:defRPr>
            </a:lvl4pPr>
            <a:lvl5pPr>
              <a:defRPr sz="2200">
                <a:solidFill>
                  <a:schemeClr val="bg1"/>
                </a:solidFill>
                <a:latin typeface="Inter Medium" panose="02000503000000020004" pitchFamily="2" charset="0"/>
                <a:ea typeface="Inter Medium"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4079999131"/>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Slide Smoke">
    <p:bg>
      <p:bgPr>
        <a:solidFill>
          <a:schemeClr val="bg2"/>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userDrawn="1"/>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658548261"/>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End Slide Khaki">
    <p:bg>
      <p:bgPr>
        <a:solidFill>
          <a:srgbClr val="FBF7DC"/>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userDrawn="1"/>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211696665"/>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End Slide Blue">
    <p:bg>
      <p:bgPr>
        <a:solidFill>
          <a:schemeClr val="accent1"/>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8F1E4B3C-5470-00F2-B8CB-BB4906CF439D}"/>
              </a:ext>
            </a:extLst>
          </p:cNvPr>
          <p:cNvGrpSpPr>
            <a:grpSpLocks noChangeAspect="1"/>
          </p:cNvGrpSpPr>
          <p:nvPr userDrawn="1"/>
        </p:nvGrpSpPr>
        <p:grpSpPr bwMode="auto">
          <a:xfrm>
            <a:off x="330271" y="327819"/>
            <a:ext cx="11536292" cy="1272297"/>
            <a:chOff x="0" y="3473"/>
            <a:chExt cx="15360" cy="1694"/>
          </a:xfrm>
        </p:grpSpPr>
        <p:sp>
          <p:nvSpPr>
            <p:cNvPr id="3" name="Freeform 5">
              <a:extLst>
                <a:ext uri="{FF2B5EF4-FFF2-40B4-BE49-F238E27FC236}">
                  <a16:creationId xmlns:a16="http://schemas.microsoft.com/office/drawing/2014/main" id="{7D7A316D-6FA6-8EBE-A7B4-43071E70A86B}"/>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11C06CEA-028D-9197-2DEF-67878595AE6C}"/>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DEA93E8D-A827-0EF8-FC25-4EDF7B194E88}"/>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DF359F29-A6DD-FD4C-F807-701DEA41EDF2}"/>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2468BF6B-AEBB-4CAA-244D-9EBE80B9A1DB}"/>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CC60AC05-547F-FA65-604E-4ED4912EA9E4}"/>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7632E58E-1400-1E6E-BB60-7A9B794F41F4}"/>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4D65D159-581D-F29B-BBD4-C1C5BACCEEFB}"/>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4250105972"/>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End Slide Image">
    <p:bg>
      <p:bgPr>
        <a:solidFill>
          <a:schemeClr val="bg1">
            <a:lumMod val="85000"/>
          </a:schemeClr>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3A87AD45-2D2F-D96C-947C-BAE35BFEBEE3}"/>
              </a:ext>
            </a:extLst>
          </p:cNvPr>
          <p:cNvGrpSpPr>
            <a:grpSpLocks noChangeAspect="1"/>
          </p:cNvGrpSpPr>
          <p:nvPr userDrawn="1"/>
        </p:nvGrpSpPr>
        <p:grpSpPr bwMode="auto">
          <a:xfrm>
            <a:off x="330271" y="327819"/>
            <a:ext cx="11536292" cy="1272297"/>
            <a:chOff x="0" y="3473"/>
            <a:chExt cx="15360" cy="1694"/>
          </a:xfrm>
        </p:grpSpPr>
        <p:sp>
          <p:nvSpPr>
            <p:cNvPr id="3" name="Freeform 5">
              <a:extLst>
                <a:ext uri="{FF2B5EF4-FFF2-40B4-BE49-F238E27FC236}">
                  <a16:creationId xmlns:a16="http://schemas.microsoft.com/office/drawing/2014/main" id="{31EDC35F-4F2D-B2A7-1ECD-0CF19D1AD285}"/>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97F4776F-4E5E-13DF-F11A-A6808FFFC980}"/>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BA993AE1-6A24-5C17-7FE2-A16589D9C4A6}"/>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DA87F8EF-CDAD-15A2-A361-88921E1CAF7E}"/>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E90186DB-2300-A8AA-8FAD-2C609649A61A}"/>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31922286-E237-1114-3A54-E1731611D66C}"/>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1B4DA78C-0EF6-B05D-F2D2-EFEDA343E394}"/>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A00F92FE-6EB2-0D0E-BFC9-559AD1E7A4E7}"/>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216125896"/>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GB"/>
              <a:t>Click to edit Master title style</a:t>
            </a:r>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761819100"/>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losing Slide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GB"/>
              <a:t>Click to edit Master title style</a:t>
            </a:r>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2408184500"/>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losing Slide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GB"/>
              <a:t>Click to edit Master title style</a:t>
            </a:r>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GB"/>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userDrawn="1"/>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595170055"/>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bg1"/>
                </a:solidFill>
              </a:defRPr>
            </a:lvl1pPr>
          </a:lstStyle>
          <a:p>
            <a:r>
              <a:rPr lang="en-GB"/>
              <a:t>Click to edit Master title style</a:t>
            </a:r>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878288"/>
            <a:ext cx="5606484" cy="652688"/>
          </a:xfrm>
        </p:spPr>
        <p:txBody>
          <a:bodyPr anchor="b"/>
          <a:lstStyle>
            <a:lvl1pPr>
              <a:defRPr>
                <a:solidFill>
                  <a:schemeClr val="bg1"/>
                </a:solidFill>
                <a:latin typeface="Imperial Sans Text Medium" panose="020B0603020202020204" pitchFamily="34" charset="0"/>
                <a:ea typeface="Inter Medium" panose="02000503000000020004" pitchFamily="2" charset="0"/>
              </a:defRPr>
            </a:lvl1pPr>
            <a:lvl2pPr>
              <a:defRPr>
                <a:solidFill>
                  <a:schemeClr val="bg1"/>
                </a:solidFill>
              </a:defRPr>
            </a:lvl2pPr>
            <a:lvl3pPr>
              <a:defRPr>
                <a:solidFill>
                  <a:schemeClr val="bg1"/>
                </a:solidFill>
                <a:latin typeface="Inter Medium" panose="02000503000000020004" pitchFamily="2" charset="0"/>
                <a:ea typeface="Inter Medium" panose="02000503000000020004" pitchFamily="2" charset="0"/>
              </a:defRPr>
            </a:lvl3pPr>
            <a:lvl4pPr>
              <a:defRPr>
                <a:solidFill>
                  <a:schemeClr val="bg1"/>
                </a:solidFill>
                <a:latin typeface="Inter Medium" panose="02000503000000020004" pitchFamily="2" charset="0"/>
                <a:ea typeface="Inter Medium" panose="02000503000000020004" pitchFamily="2" charset="0"/>
              </a:defRPr>
            </a:lvl4pPr>
            <a:lvl5pPr>
              <a:defRPr>
                <a:solidFill>
                  <a:schemeClr val="bg1"/>
                </a:solidFill>
                <a:latin typeface="Inter Medium" panose="02000503000000020004" pitchFamily="2" charset="0"/>
                <a:ea typeface="Inter Medium" panose="02000503000000020004" pitchFamily="2" charset="0"/>
              </a:defRPr>
            </a:lvl5pPr>
          </a:lstStyle>
          <a:p>
            <a:pPr lvl="0"/>
            <a:r>
              <a:rPr lang="en-GB"/>
              <a:t>Click to edit Master text styles</a:t>
            </a:r>
          </a:p>
        </p:txBody>
      </p:sp>
      <p:grpSp>
        <p:nvGrpSpPr>
          <p:cNvPr id="3" name="Group 4">
            <a:extLst>
              <a:ext uri="{FF2B5EF4-FFF2-40B4-BE49-F238E27FC236}">
                <a16:creationId xmlns:a16="http://schemas.microsoft.com/office/drawing/2014/main" id="{49CC1682-CCAA-5EE1-585E-F7C4434F1C5E}"/>
              </a:ext>
            </a:extLst>
          </p:cNvPr>
          <p:cNvGrpSpPr>
            <a:grpSpLocks noChangeAspect="1"/>
          </p:cNvGrpSpPr>
          <p:nvPr userDrawn="1"/>
        </p:nvGrpSpPr>
        <p:grpSpPr bwMode="auto">
          <a:xfrm>
            <a:off x="330271" y="327819"/>
            <a:ext cx="3972600" cy="438124"/>
            <a:chOff x="0" y="3473"/>
            <a:chExt cx="15360" cy="1694"/>
          </a:xfrm>
        </p:grpSpPr>
        <p:sp>
          <p:nvSpPr>
            <p:cNvPr id="4" name="Freeform 5">
              <a:extLst>
                <a:ext uri="{FF2B5EF4-FFF2-40B4-BE49-F238E27FC236}">
                  <a16:creationId xmlns:a16="http://schemas.microsoft.com/office/drawing/2014/main" id="{770403FB-3386-A0FE-3E9D-A2925EF0E8F0}"/>
                </a:ext>
              </a:extLst>
            </p:cNvPr>
            <p:cNvSpPr>
              <a:spLocks/>
            </p:cNvSpPr>
            <p:nvPr userDrawn="1"/>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C2CDC1DE-179E-04D4-B493-BF069DE85D67}"/>
                </a:ext>
              </a:extLst>
            </p:cNvPr>
            <p:cNvSpPr>
              <a:spLocks noEditPoints="1"/>
            </p:cNvSpPr>
            <p:nvPr userDrawn="1"/>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B9A68412-C85B-6332-8B98-2635795BBA04}"/>
                </a:ext>
              </a:extLst>
            </p:cNvPr>
            <p:cNvSpPr>
              <a:spLocks/>
            </p:cNvSpPr>
            <p:nvPr userDrawn="1"/>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D9ECB875-34C4-65FF-6CDA-1356F6BC767F}"/>
                </a:ext>
              </a:extLst>
            </p:cNvPr>
            <p:cNvSpPr>
              <a:spLocks noEditPoints="1"/>
            </p:cNvSpPr>
            <p:nvPr userDrawn="1"/>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D3B5B848-7A8D-931B-DFC2-C5B37B8DB6F5}"/>
                </a:ext>
              </a:extLst>
            </p:cNvPr>
            <p:cNvSpPr>
              <a:spLocks/>
            </p:cNvSpPr>
            <p:nvPr userDrawn="1"/>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361AABDF-9542-DBC6-6388-ABE2035BE7BC}"/>
                </a:ext>
              </a:extLst>
            </p:cNvPr>
            <p:cNvSpPr>
              <a:spLocks noEditPoints="1"/>
            </p:cNvSpPr>
            <p:nvPr userDrawn="1"/>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57C10C3-A39D-D1F6-3C50-91EC9A5E76EF}"/>
                </a:ext>
              </a:extLst>
            </p:cNvPr>
            <p:cNvSpPr>
              <a:spLocks/>
            </p:cNvSpPr>
            <p:nvPr userDrawn="1"/>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E4DD9B4A-92B0-0B9A-755B-A13B032A85A5}"/>
                </a:ext>
              </a:extLst>
            </p:cNvPr>
            <p:cNvSpPr>
              <a:spLocks/>
            </p:cNvSpPr>
            <p:nvPr userDrawn="1"/>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3000926829"/>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96CFCEB1-B862-4F10-8847-5623B995FEF9}" type="datetime1">
              <a:rPr lang="en-GB" smtClean="0"/>
              <a:t>13/08/2026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711818251"/>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B96F8243-A9F1-4856-AB40-60224DB0FEF9}" type="datetime1">
              <a:rPr lang="en-GB" smtClean="0"/>
              <a:t>13/08/2026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143701506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25AC290B-FE37-4CAC-A7C0-E9786931747E}" type="datetime1">
              <a:rPr lang="en-GB" smtClean="0"/>
              <a:t>13/08/2026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2084810"/>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11CC5219-1CCD-4C45-9353-665DC9C7404E}" type="datetime1">
              <a:rPr lang="en-GB" smtClean="0"/>
              <a:t>13/08/2026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Tree>
    <p:extLst>
      <p:ext uri="{BB962C8B-B14F-4D97-AF65-F5344CB8AC3E}">
        <p14:creationId xmlns:p14="http://schemas.microsoft.com/office/powerpoint/2010/main" val="258909866"/>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FB7E5FE3-607D-4BB0-AD37-836B40BC2CE7}" type="datetime1">
              <a:rPr lang="en-GB" smtClean="0"/>
              <a:t>13/08/2026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196446497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Smoke">
    <p:bg>
      <p:bgPr>
        <a:solidFill>
          <a:schemeClr val="bg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F5CA4A61-E850-4C97-8298-0D0D5B71AF10}" type="datetime1">
              <a:rPr lang="en-GB" smtClean="0"/>
              <a:t>13/08/2026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3757168227"/>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Khaki">
    <p:bg>
      <p:bgPr>
        <a:solidFill>
          <a:srgbClr val="FBF7DC"/>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71573218-0F23-4C72-B0A1-38CDBFFD2A39}" type="datetime1">
              <a:rPr lang="en-GB" smtClean="0"/>
              <a:t>13/08/2026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41881129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E173B2C5-AC24-4FB9-9DF9-3E93E97F7E15}" type="datetime1">
              <a:rPr lang="en-GB" smtClean="0"/>
              <a:t>13/08/2026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6122023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410DC3EE-520A-4B0C-9A93-8A3BCE343C2C}" type="datetime1">
              <a:rPr lang="en-GB" smtClean="0"/>
              <a:t>13/08/2026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48320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238870"/>
            <a:ext cx="5163243" cy="3190130"/>
          </a:xfrm>
        </p:spPr>
        <p:txBody>
          <a:bodyPr/>
          <a:lstStyle>
            <a:lvl1pPr>
              <a:defRPr sz="6400">
                <a:solidFill>
                  <a:schemeClr val="bg1"/>
                </a:solidFill>
              </a:defRPr>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lvl1pPr>
              <a:defRPr>
                <a:solidFill>
                  <a:schemeClr val="bg1"/>
                </a:solidFill>
              </a:defRPr>
            </a:lvl1pPr>
          </a:lstStyle>
          <a:p>
            <a:fld id="{13580E58-B3EF-4403-ADDB-DF633B46989D}" type="datetime1">
              <a:rPr lang="en-GB" smtClean="0"/>
              <a:t>13/08/2026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819"/>
            <a:ext cx="5777508" cy="310118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Box 7">
            <a:extLst>
              <a:ext uri="{FF2B5EF4-FFF2-40B4-BE49-F238E27FC236}">
                <a16:creationId xmlns:a16="http://schemas.microsoft.com/office/drawing/2014/main" id="{F9C35426-417C-E41E-5A03-5974D3C79A08}"/>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Tree>
    <p:extLst>
      <p:ext uri="{BB962C8B-B14F-4D97-AF65-F5344CB8AC3E}">
        <p14:creationId xmlns:p14="http://schemas.microsoft.com/office/powerpoint/2010/main" val="75161828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325800" y="252000"/>
            <a:ext cx="11540763" cy="378044"/>
          </a:xfrm>
          <a:prstGeom prst="rect">
            <a:avLst/>
          </a:prstGeom>
        </p:spPr>
        <p:txBody>
          <a:bodyPr vert="horz" lIns="0" tIns="0" rIns="0" bIns="0" rtlCol="0" anchor="t">
            <a:noAutofit/>
          </a:bodyPr>
          <a:lstStyle/>
          <a:p>
            <a:r>
              <a:rPr lang="en-GB"/>
              <a:t>Click to edit Master title style</a:t>
            </a:r>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326232" y="1394619"/>
            <a:ext cx="11541025" cy="4866481"/>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10641349" y="6393702"/>
            <a:ext cx="1233647" cy="137270"/>
          </a:xfrm>
          <a:prstGeom prst="rect">
            <a:avLst/>
          </a:prstGeom>
        </p:spPr>
        <p:txBody>
          <a:bodyPr vert="horz" lIns="0" tIns="0" rIns="0" bIns="0" rtlCol="0" anchor="b">
            <a:noAutofit/>
          </a:bodyPr>
          <a:lstStyle>
            <a:lvl1pPr algn="r">
              <a:defRPr sz="850">
                <a:solidFill>
                  <a:schemeClr val="accent1"/>
                </a:solidFill>
              </a:defRPr>
            </a:lvl1pPr>
          </a:lstStyle>
          <a:p>
            <a:fld id="{0588838C-4957-41D4-A862-5CF2B924874F}" type="datetime1">
              <a:rPr lang="en-GB" smtClean="0"/>
              <a:t>13/08/2026</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1965261" y="6393702"/>
            <a:ext cx="3423452" cy="137272"/>
          </a:xfrm>
          <a:prstGeom prst="rect">
            <a:avLst/>
          </a:prstGeom>
        </p:spPr>
        <p:txBody>
          <a:bodyPr vert="horz" lIns="0" tIns="0" rIns="0" bIns="0" rtlCol="0" anchor="b">
            <a:noAutofit/>
          </a:bodyPr>
          <a:lstStyle>
            <a:lvl1pPr algn="l">
              <a:defRPr sz="850">
                <a:solidFill>
                  <a:schemeClr val="accent1"/>
                </a:solidFill>
              </a:defRPr>
            </a:lvl1pPr>
          </a:lstStyle>
          <a:p>
            <a:endParaRPr lang="en-GB"/>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5936755" y="6393702"/>
            <a:ext cx="318491" cy="137272"/>
          </a:xfrm>
          <a:prstGeom prst="rect">
            <a:avLst/>
          </a:prstGeom>
        </p:spPr>
        <p:txBody>
          <a:bodyPr vert="horz" lIns="0" tIns="0" rIns="0" bIns="0" rtlCol="0" anchor="b">
            <a:noAutofit/>
          </a:bodyPr>
          <a:lstStyle>
            <a:lvl1pPr algn="ctr">
              <a:defRPr sz="850" b="1">
                <a:solidFill>
                  <a:schemeClr val="accent1"/>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D296CDD9-97E9-735B-8549-0F3AE3CCAC58}"/>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accent1"/>
                </a:solidFill>
                <a:latin typeface="+mj-lt"/>
              </a:rPr>
              <a:t>Imperial College London</a:t>
            </a:r>
          </a:p>
        </p:txBody>
      </p:sp>
    </p:spTree>
    <p:extLst>
      <p:ext uri="{BB962C8B-B14F-4D97-AF65-F5344CB8AC3E}">
        <p14:creationId xmlns:p14="http://schemas.microsoft.com/office/powerpoint/2010/main" val="1145082161"/>
      </p:ext>
    </p:extLst>
  </p:cSld>
  <p:clrMap bg1="lt1" tx1="dk1" bg2="lt2" tx2="dk2" accent1="accent1" accent2="accent2" accent3="accent3" accent4="accent4" accent5="accent5" accent6="accent6" hlink="hlink" folHlink="folHlink"/>
  <p:sldLayoutIdLst>
    <p:sldLayoutId id="2147483656" r:id="rId1"/>
    <p:sldLayoutId id="2147483679" r:id="rId2"/>
    <p:sldLayoutId id="2147483680" r:id="rId3"/>
    <p:sldLayoutId id="2147483649" r:id="rId4"/>
    <p:sldLayoutId id="2147483657" r:id="rId5"/>
    <p:sldLayoutId id="2147483658" r:id="rId6"/>
    <p:sldLayoutId id="2147483681" r:id="rId7"/>
    <p:sldLayoutId id="2147483682" r:id="rId8"/>
    <p:sldLayoutId id="2147483675" r:id="rId9"/>
    <p:sldLayoutId id="2147483650" r:id="rId10"/>
    <p:sldLayoutId id="2147483683" r:id="rId11"/>
    <p:sldLayoutId id="2147483684" r:id="rId12"/>
    <p:sldLayoutId id="2147483652" r:id="rId13"/>
    <p:sldLayoutId id="2147483685" r:id="rId14"/>
    <p:sldLayoutId id="2147483686" r:id="rId15"/>
    <p:sldLayoutId id="2147483659" r:id="rId16"/>
    <p:sldLayoutId id="2147483687" r:id="rId17"/>
    <p:sldLayoutId id="2147483688" r:id="rId18"/>
    <p:sldLayoutId id="2147483660" r:id="rId19"/>
    <p:sldLayoutId id="2147483689" r:id="rId20"/>
    <p:sldLayoutId id="2147483690" r:id="rId21"/>
    <p:sldLayoutId id="2147483677" r:id="rId22"/>
    <p:sldLayoutId id="2147483691" r:id="rId23"/>
    <p:sldLayoutId id="2147483692" r:id="rId24"/>
    <p:sldLayoutId id="2147483676" r:id="rId25"/>
    <p:sldLayoutId id="2147483667" r:id="rId26"/>
    <p:sldLayoutId id="2147483693" r:id="rId27"/>
    <p:sldLayoutId id="2147483694" r:id="rId28"/>
    <p:sldLayoutId id="2147483666" r:id="rId29"/>
    <p:sldLayoutId id="2147483661" r:id="rId30"/>
    <p:sldLayoutId id="2147483695" r:id="rId31"/>
    <p:sldLayoutId id="2147483696" r:id="rId32"/>
    <p:sldLayoutId id="2147483669" r:id="rId33"/>
    <p:sldLayoutId id="2147483697" r:id="rId34"/>
    <p:sldLayoutId id="2147483698" r:id="rId35"/>
    <p:sldLayoutId id="2147483678" r:id="rId36"/>
    <p:sldLayoutId id="2147483699" r:id="rId37"/>
    <p:sldLayoutId id="2147483700" r:id="rId38"/>
    <p:sldLayoutId id="2147483662" r:id="rId39"/>
    <p:sldLayoutId id="2147483701" r:id="rId40"/>
    <p:sldLayoutId id="2147483702" r:id="rId41"/>
    <p:sldLayoutId id="2147483663" r:id="rId42"/>
    <p:sldLayoutId id="2147483703" r:id="rId43"/>
    <p:sldLayoutId id="2147483704" r:id="rId44"/>
    <p:sldLayoutId id="2147483664" r:id="rId45"/>
    <p:sldLayoutId id="2147483705" r:id="rId46"/>
    <p:sldLayoutId id="2147483706" r:id="rId47"/>
    <p:sldLayoutId id="2147483665" r:id="rId48"/>
    <p:sldLayoutId id="2147483671" r:id="rId49"/>
    <p:sldLayoutId id="2147483707" r:id="rId50"/>
    <p:sldLayoutId id="2147483708" r:id="rId51"/>
    <p:sldLayoutId id="2147483670" r:id="rId52"/>
    <p:sldLayoutId id="2147483672" r:id="rId53"/>
    <p:sldLayoutId id="2147483674" r:id="rId54"/>
    <p:sldLayoutId id="2147483709" r:id="rId55"/>
    <p:sldLayoutId id="2147483710" r:id="rId56"/>
    <p:sldLayoutId id="2147483673" r:id="rId57"/>
    <p:sldLayoutId id="2147483654" r:id="rId58"/>
    <p:sldLayoutId id="2147483711" r:id="rId59"/>
    <p:sldLayoutId id="2147483712" r:id="rId60"/>
    <p:sldLayoutId id="2147483655" r:id="rId61"/>
    <p:sldLayoutId id="2147483713" r:id="rId62"/>
    <p:sldLayoutId id="2147483714" r:id="rId63"/>
  </p:sldLayoutIdLst>
  <p:transition>
    <p:fade/>
  </p:transition>
  <p:hf hdr="0"/>
  <p:txStyles>
    <p:titleStyle>
      <a:lvl1pPr algn="l" defTabSz="685765" rtl="0" eaLnBrk="1" latinLnBrk="0" hangingPunct="1">
        <a:lnSpc>
          <a:spcPct val="90000"/>
        </a:lnSpc>
        <a:spcBef>
          <a:spcPct val="0"/>
        </a:spcBef>
        <a:buNone/>
        <a:defRPr sz="2600" b="0" kern="1200">
          <a:solidFill>
            <a:schemeClr val="accent1"/>
          </a:solidFill>
          <a:latin typeface="+mj-lt"/>
          <a:ea typeface="+mj-ea"/>
          <a:cs typeface="+mj-cs"/>
        </a:defRPr>
      </a:lvl1pPr>
    </p:titleStyle>
    <p:bodyStyle>
      <a:lvl1pPr marL="0" indent="0" algn="l" defTabSz="685765" rtl="0" eaLnBrk="1" latinLnBrk="0" hangingPunct="1">
        <a:lnSpc>
          <a:spcPct val="105000"/>
        </a:lnSpc>
        <a:spcBef>
          <a:spcPts val="0"/>
        </a:spcBef>
        <a:buFont typeface="Arial" panose="020B0604020202020204" pitchFamily="34" charset="0"/>
        <a:buNone/>
        <a:defRPr sz="2000" kern="1200">
          <a:solidFill>
            <a:schemeClr val="tx1"/>
          </a:solidFill>
          <a:latin typeface="+mn-lt"/>
          <a:ea typeface="+mn-ea"/>
          <a:cs typeface="+mn-cs"/>
        </a:defRPr>
      </a:lvl1pPr>
      <a:lvl2pPr marL="0" indent="0" algn="l" defTabSz="685765" rtl="0" eaLnBrk="1" latinLnBrk="0" hangingPunct="1">
        <a:lnSpc>
          <a:spcPct val="105000"/>
        </a:lnSpc>
        <a:spcBef>
          <a:spcPts val="0"/>
        </a:spcBef>
        <a:buFont typeface="Arial" panose="020B0604020202020204" pitchFamily="34" charset="0"/>
        <a:buNone/>
        <a:defRPr sz="2000" b="0" kern="1200">
          <a:solidFill>
            <a:schemeClr val="tx1"/>
          </a:solidFill>
          <a:latin typeface="+mj-lt"/>
          <a:ea typeface="+mn-ea"/>
          <a:cs typeface="+mn-cs"/>
        </a:defRPr>
      </a:lvl2pPr>
      <a:lvl3pPr marL="161991"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3pPr>
      <a:lvl4pPr marL="323984"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4pPr>
      <a:lvl5pPr marL="485975"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685765" rtl="0" eaLnBrk="1" latinLnBrk="0" hangingPunct="1">
        <a:defRPr sz="1600" kern="1200">
          <a:solidFill>
            <a:schemeClr val="tx1"/>
          </a:solidFill>
          <a:latin typeface="+mn-lt"/>
          <a:ea typeface="+mn-ea"/>
          <a:cs typeface="+mn-cs"/>
        </a:defRPr>
      </a:lvl1pPr>
      <a:lvl2pPr marL="342882" algn="l" defTabSz="685765" rtl="0" eaLnBrk="1" latinLnBrk="0" hangingPunct="1">
        <a:defRPr sz="1600" kern="1200">
          <a:solidFill>
            <a:schemeClr val="tx1"/>
          </a:solidFill>
          <a:latin typeface="+mn-lt"/>
          <a:ea typeface="+mn-ea"/>
          <a:cs typeface="+mn-cs"/>
        </a:defRPr>
      </a:lvl2pPr>
      <a:lvl3pPr marL="685765" algn="l" defTabSz="685765" rtl="0" eaLnBrk="1" latinLnBrk="0" hangingPunct="1">
        <a:defRPr sz="1600" kern="1200">
          <a:solidFill>
            <a:schemeClr val="tx1"/>
          </a:solidFill>
          <a:latin typeface="+mn-lt"/>
          <a:ea typeface="+mn-ea"/>
          <a:cs typeface="+mn-cs"/>
        </a:defRPr>
      </a:lvl3pPr>
      <a:lvl4pPr marL="1028647" algn="l" defTabSz="685765" rtl="0" eaLnBrk="1" latinLnBrk="0" hangingPunct="1">
        <a:defRPr sz="1600" kern="1200">
          <a:solidFill>
            <a:schemeClr val="tx1"/>
          </a:solidFill>
          <a:latin typeface="+mn-lt"/>
          <a:ea typeface="+mn-ea"/>
          <a:cs typeface="+mn-cs"/>
        </a:defRPr>
      </a:lvl4pPr>
      <a:lvl5pPr marL="1371530" algn="l" defTabSz="685765" rtl="0" eaLnBrk="1" latinLnBrk="0" hangingPunct="1">
        <a:defRPr sz="1600" kern="1200">
          <a:solidFill>
            <a:schemeClr val="tx1"/>
          </a:solidFill>
          <a:latin typeface="+mn-lt"/>
          <a:ea typeface="+mn-ea"/>
          <a:cs typeface="+mn-cs"/>
        </a:defRPr>
      </a:lvl5pPr>
      <a:lvl6pPr marL="1714412" algn="l" defTabSz="685765" rtl="0" eaLnBrk="1" latinLnBrk="0" hangingPunct="1">
        <a:defRPr sz="1600" kern="1200">
          <a:solidFill>
            <a:schemeClr val="tx1"/>
          </a:solidFill>
          <a:latin typeface="+mn-lt"/>
          <a:ea typeface="+mn-ea"/>
          <a:cs typeface="+mn-cs"/>
        </a:defRPr>
      </a:lvl6pPr>
      <a:lvl7pPr marL="2057295" algn="l" defTabSz="685765" rtl="0" eaLnBrk="1" latinLnBrk="0" hangingPunct="1">
        <a:defRPr sz="1600" kern="1200">
          <a:solidFill>
            <a:schemeClr val="tx1"/>
          </a:solidFill>
          <a:latin typeface="+mn-lt"/>
          <a:ea typeface="+mn-ea"/>
          <a:cs typeface="+mn-cs"/>
        </a:defRPr>
      </a:lvl7pPr>
      <a:lvl8pPr marL="2400177" algn="l" defTabSz="685765" rtl="0" eaLnBrk="1" latinLnBrk="0" hangingPunct="1">
        <a:defRPr sz="1600" kern="1200">
          <a:solidFill>
            <a:schemeClr val="tx1"/>
          </a:solidFill>
          <a:latin typeface="+mn-lt"/>
          <a:ea typeface="+mn-ea"/>
          <a:cs typeface="+mn-cs"/>
        </a:defRPr>
      </a:lvl8pPr>
      <a:lvl9pPr marL="2743060" algn="l" defTabSz="685765"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206" userDrawn="1">
          <p15:clr>
            <a:srgbClr val="F26B43"/>
          </p15:clr>
        </p15:guide>
        <p15:guide id="4" pos="7475" userDrawn="1">
          <p15:clr>
            <a:srgbClr val="F26B43"/>
          </p15:clr>
        </p15:guide>
        <p15:guide id="5" orient="horz" pos="207" userDrawn="1">
          <p15:clr>
            <a:srgbClr val="F26B43"/>
          </p15:clr>
        </p15:guide>
        <p15:guide id="6" orient="horz" pos="4114" userDrawn="1">
          <p15:clr>
            <a:srgbClr val="F26B43"/>
          </p15:clr>
        </p15:guide>
        <p15:guide id="7" orient="horz" pos="3944" userDrawn="1">
          <p15:clr>
            <a:srgbClr val="F26B43"/>
          </p15:clr>
        </p15:guide>
        <p15:guide id="8" orient="horz" pos="879" userDrawn="1">
          <p15:clr>
            <a:srgbClr val="F26B43"/>
          </p15:clr>
        </p15:guide>
        <p15:guide id="9" pos="3723" userDrawn="1">
          <p15:clr>
            <a:srgbClr val="F26B43"/>
          </p15:clr>
        </p15:guide>
        <p15:guide id="10" pos="395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FF_AFB555AB.xm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202_6BF0317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imperial.eu.qualtrics.com/jfe/form/SV_24v6wwsuoZfPCT4"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207_8EC3BA57.xml"/><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7CC57-32B4-5651-C726-27956387C3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80337-D626-AC7B-5E8D-3144BB486543}"/>
              </a:ext>
            </a:extLst>
          </p:cNvPr>
          <p:cNvSpPr>
            <a:spLocks noGrp="1"/>
          </p:cNvSpPr>
          <p:nvPr>
            <p:ph type="ctrTitle"/>
          </p:nvPr>
        </p:nvSpPr>
        <p:spPr>
          <a:xfrm>
            <a:off x="295502" y="2505029"/>
            <a:ext cx="11539538" cy="1847942"/>
          </a:xfrm>
        </p:spPr>
        <p:txBody>
          <a:bodyPr/>
          <a:lstStyle/>
          <a:p>
            <a:pPr algn="ctr"/>
            <a:r>
              <a:rPr lang="en-GB"/>
              <a:t>Making stroke research work for everyone</a:t>
            </a:r>
          </a:p>
        </p:txBody>
      </p:sp>
      <p:sp>
        <p:nvSpPr>
          <p:cNvPr id="6" name="Text Placeholder 5">
            <a:extLst>
              <a:ext uri="{FF2B5EF4-FFF2-40B4-BE49-F238E27FC236}">
                <a16:creationId xmlns:a16="http://schemas.microsoft.com/office/drawing/2014/main" id="{17ADEF3F-453F-A867-067C-B77BAD46761F}"/>
              </a:ext>
            </a:extLst>
          </p:cNvPr>
          <p:cNvSpPr>
            <a:spLocks noGrp="1"/>
          </p:cNvSpPr>
          <p:nvPr>
            <p:ph type="body" sz="quarter" idx="10"/>
          </p:nvPr>
        </p:nvSpPr>
        <p:spPr>
          <a:xfrm>
            <a:off x="330270" y="5789336"/>
            <a:ext cx="7736043" cy="740845"/>
          </a:xfrm>
        </p:spPr>
        <p:txBody>
          <a:bodyPr/>
          <a:lstStyle/>
          <a:p>
            <a:r>
              <a:rPr lang="en-US"/>
              <a:t>Dr Jennifer Crow (Research Occupational Therapist)</a:t>
            </a:r>
          </a:p>
          <a:p>
            <a:r>
              <a:rPr lang="en-US"/>
              <a:t>06/08/2026</a:t>
            </a:r>
          </a:p>
        </p:txBody>
      </p:sp>
      <p:pic>
        <p:nvPicPr>
          <p:cNvPr id="5" name="Picture 4">
            <a:extLst>
              <a:ext uri="{FF2B5EF4-FFF2-40B4-BE49-F238E27FC236}">
                <a16:creationId xmlns:a16="http://schemas.microsoft.com/office/drawing/2014/main" id="{9CB24B2E-0CD9-D1BF-4DDA-2923D1C8E5E7}"/>
              </a:ext>
            </a:extLst>
          </p:cNvPr>
          <p:cNvPicPr>
            <a:picLocks noChangeAspect="1"/>
          </p:cNvPicPr>
          <p:nvPr/>
        </p:nvPicPr>
        <p:blipFill>
          <a:blip r:embed="rId3"/>
          <a:stretch>
            <a:fillRect/>
          </a:stretch>
        </p:blipFill>
        <p:spPr>
          <a:xfrm>
            <a:off x="9460963" y="169318"/>
            <a:ext cx="2374077" cy="1996163"/>
          </a:xfrm>
          <a:prstGeom prst="rect">
            <a:avLst/>
          </a:prstGeom>
        </p:spPr>
      </p:pic>
    </p:spTree>
    <p:extLst>
      <p:ext uri="{BB962C8B-B14F-4D97-AF65-F5344CB8AC3E}">
        <p14:creationId xmlns:p14="http://schemas.microsoft.com/office/powerpoint/2010/main" val="303511597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C8738-D714-DA4A-C910-08C0923A8AFB}"/>
              </a:ext>
            </a:extLst>
          </p:cNvPr>
          <p:cNvSpPr>
            <a:spLocks noGrp="1"/>
          </p:cNvSpPr>
          <p:nvPr>
            <p:ph type="title"/>
          </p:nvPr>
        </p:nvSpPr>
        <p:spPr>
          <a:xfrm>
            <a:off x="325618" y="460256"/>
            <a:ext cx="6857927" cy="5250401"/>
          </a:xfrm>
        </p:spPr>
        <p:txBody>
          <a:bodyPr/>
          <a:lstStyle/>
          <a:p>
            <a:pPr algn="ctr"/>
            <a:r>
              <a:rPr lang="en-GB" sz="4000" b="1"/>
              <a:t>Our goal: </a:t>
            </a:r>
            <a:br>
              <a:rPr lang="en-GB" sz="4000" b="1">
                <a:solidFill>
                  <a:srgbClr val="0000CD"/>
                </a:solidFill>
              </a:rPr>
            </a:br>
            <a:br>
              <a:rPr lang="en-GB" sz="4000" b="1"/>
            </a:br>
            <a:r>
              <a:rPr lang="en-GB" sz="4000">
                <a:solidFill>
                  <a:schemeClr val="tx1"/>
                </a:solidFill>
              </a:rPr>
              <a:t>To make taking part in research easier, more welcoming and more inclusive ….</a:t>
            </a:r>
            <a:br>
              <a:rPr lang="en-GB" sz="4000">
                <a:solidFill>
                  <a:schemeClr val="tx1"/>
                </a:solidFill>
              </a:rPr>
            </a:br>
            <a:br>
              <a:rPr lang="en-GB" sz="4000"/>
            </a:br>
            <a:r>
              <a:rPr lang="en-GB" sz="4000">
                <a:solidFill>
                  <a:schemeClr val="tx1"/>
                </a:solidFill>
              </a:rPr>
              <a:t>so that improvements in healthcare can benefit everyone</a:t>
            </a:r>
          </a:p>
        </p:txBody>
      </p:sp>
      <p:sp>
        <p:nvSpPr>
          <p:cNvPr id="3" name="Content Placeholder 2">
            <a:extLst>
              <a:ext uri="{FF2B5EF4-FFF2-40B4-BE49-F238E27FC236}">
                <a16:creationId xmlns:a16="http://schemas.microsoft.com/office/drawing/2014/main" id="{0C96DE09-4B6F-2149-275D-67B8275969E6}"/>
              </a:ext>
            </a:extLst>
          </p:cNvPr>
          <p:cNvSpPr>
            <a:spLocks noGrp="1"/>
          </p:cNvSpPr>
          <p:nvPr>
            <p:ph idx="1"/>
          </p:nvPr>
        </p:nvSpPr>
        <p:spPr>
          <a:xfrm>
            <a:off x="327025" y="1798320"/>
            <a:ext cx="8770758" cy="4615435"/>
          </a:xfrm>
        </p:spPr>
        <p:txBody>
          <a:bodyPr vert="horz" lIns="0" tIns="0" rIns="0" bIns="0" rtlCol="0" anchor="t">
            <a:noAutofit/>
          </a:bodyPr>
          <a:lstStyle/>
          <a:p>
            <a:endParaRPr lang="en-GB"/>
          </a:p>
          <a:p>
            <a:endParaRPr lang="en-GB" sz="2400"/>
          </a:p>
          <a:p>
            <a:pPr marL="342900" indent="-342900">
              <a:buFont typeface="Arial" panose="020B0604020202020204" pitchFamily="34" charset="0"/>
              <a:buChar char="•"/>
            </a:pPr>
            <a:endParaRPr lang="en-GB" sz="2400"/>
          </a:p>
          <a:p>
            <a:endParaRPr lang="en-GB"/>
          </a:p>
        </p:txBody>
      </p:sp>
      <p:sp>
        <p:nvSpPr>
          <p:cNvPr id="4" name="Date Placeholder 3">
            <a:extLst>
              <a:ext uri="{FF2B5EF4-FFF2-40B4-BE49-F238E27FC236}">
                <a16:creationId xmlns:a16="http://schemas.microsoft.com/office/drawing/2014/main" id="{C412A7CC-FA0D-164F-02BB-C1526CC72E7C}"/>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8DE4C914-8FF8-E78F-9384-A821A636DA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BB64E5-1CFE-DB0A-7F4D-23D401742B49}"/>
              </a:ext>
            </a:extLst>
          </p:cNvPr>
          <p:cNvSpPr>
            <a:spLocks noGrp="1"/>
          </p:cNvSpPr>
          <p:nvPr>
            <p:ph type="sldNum" sz="quarter" idx="12"/>
          </p:nvPr>
        </p:nvSpPr>
        <p:spPr/>
        <p:txBody>
          <a:bodyPr/>
          <a:lstStyle/>
          <a:p>
            <a:fld id="{CBA53E11-492D-48B3-9F9B-09541CA2A39A}" type="slidenum">
              <a:rPr lang="en-GB" smtClean="0"/>
              <a:t>10</a:t>
            </a:fld>
            <a:endParaRPr lang="en-GB"/>
          </a:p>
        </p:txBody>
      </p:sp>
      <p:pic>
        <p:nvPicPr>
          <p:cNvPr id="9" name="Picture 8">
            <a:extLst>
              <a:ext uri="{FF2B5EF4-FFF2-40B4-BE49-F238E27FC236}">
                <a16:creationId xmlns:a16="http://schemas.microsoft.com/office/drawing/2014/main" id="{9E3BE0BB-2CE6-B7EF-4D03-66E566449DE3}"/>
              </a:ext>
            </a:extLst>
          </p:cNvPr>
          <p:cNvPicPr>
            <a:picLocks noChangeAspect="1"/>
          </p:cNvPicPr>
          <p:nvPr/>
        </p:nvPicPr>
        <p:blipFill>
          <a:blip r:embed="rId4"/>
          <a:stretch>
            <a:fillRect/>
          </a:stretch>
        </p:blipFill>
        <p:spPr>
          <a:xfrm>
            <a:off x="7808943" y="465776"/>
            <a:ext cx="4234380" cy="5795324"/>
          </a:xfrm>
          <a:prstGeom prst="rect">
            <a:avLst/>
          </a:prstGeom>
        </p:spPr>
      </p:pic>
    </p:spTree>
    <p:extLst>
      <p:ext uri="{BB962C8B-B14F-4D97-AF65-F5344CB8AC3E}">
        <p14:creationId xmlns:p14="http://schemas.microsoft.com/office/powerpoint/2010/main" val="2947896747"/>
      </p:ext>
    </p:extLst>
  </p:cSld>
  <p:clrMapOvr>
    <a:masterClrMapping/>
  </p:clrMapOvr>
  <p:transition>
    <p:fade/>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CB86F-7C4E-4D45-024E-2E9478E504C9}"/>
              </a:ext>
            </a:extLst>
          </p:cNvPr>
          <p:cNvSpPr>
            <a:spLocks noGrp="1"/>
          </p:cNvSpPr>
          <p:nvPr>
            <p:ph type="title"/>
          </p:nvPr>
        </p:nvSpPr>
        <p:spPr>
          <a:xfrm>
            <a:off x="326232" y="252000"/>
            <a:ext cx="11541025" cy="378044"/>
          </a:xfrm>
        </p:spPr>
        <p:txBody>
          <a:bodyPr vert="horz" lIns="0" tIns="0" rIns="0" bIns="0" rtlCol="0" anchor="t">
            <a:noAutofit/>
          </a:bodyPr>
          <a:lstStyle/>
          <a:p>
            <a:pPr algn="ctr"/>
            <a:r>
              <a:rPr lang="en-GB" sz="4000"/>
              <a:t>Your experiences and ideas can help make research better for everyone</a:t>
            </a:r>
            <a:br>
              <a:rPr lang="en-GB" sz="4000"/>
            </a:br>
            <a:endParaRPr lang="en-GB" sz="4000"/>
          </a:p>
        </p:txBody>
      </p:sp>
      <p:sp>
        <p:nvSpPr>
          <p:cNvPr id="3" name="Content Placeholder 2">
            <a:extLst>
              <a:ext uri="{FF2B5EF4-FFF2-40B4-BE49-F238E27FC236}">
                <a16:creationId xmlns:a16="http://schemas.microsoft.com/office/drawing/2014/main" id="{33792105-8FAD-EF80-A17E-6845B1C34389}"/>
              </a:ext>
            </a:extLst>
          </p:cNvPr>
          <p:cNvSpPr>
            <a:spLocks noGrp="1"/>
          </p:cNvSpPr>
          <p:nvPr>
            <p:ph sz="half" idx="1"/>
          </p:nvPr>
        </p:nvSpPr>
        <p:spPr>
          <a:xfrm>
            <a:off x="326232" y="1394619"/>
            <a:ext cx="5583238" cy="4866481"/>
          </a:xfrm>
        </p:spPr>
        <p:txBody>
          <a:bodyPr vert="horz" lIns="0" tIns="0" rIns="0" bIns="0" rtlCol="0" anchor="t">
            <a:normAutofit/>
          </a:bodyPr>
          <a:lstStyle/>
          <a:p>
            <a:pPr>
              <a:spcAft>
                <a:spcPts val="600"/>
              </a:spcAft>
            </a:pPr>
            <a:endParaRPr lang="en-GB" dirty="0"/>
          </a:p>
          <a:p>
            <a:pPr>
              <a:spcAft>
                <a:spcPts val="600"/>
              </a:spcAft>
            </a:pPr>
            <a:r>
              <a:rPr lang="en-GB" sz="2400" dirty="0"/>
              <a:t>We'd love to hear from you. </a:t>
            </a:r>
          </a:p>
          <a:p>
            <a:pPr>
              <a:spcAft>
                <a:spcPts val="600"/>
              </a:spcAft>
            </a:pPr>
            <a:endParaRPr lang="en-GB" sz="2400" dirty="0"/>
          </a:p>
          <a:p>
            <a:pPr>
              <a:spcAft>
                <a:spcPts val="600"/>
              </a:spcAft>
            </a:pPr>
            <a:r>
              <a:rPr lang="en-GB" sz="2400" dirty="0"/>
              <a:t>You don’t need to have taken part in research before.</a:t>
            </a:r>
          </a:p>
          <a:p>
            <a:pPr>
              <a:spcAft>
                <a:spcPts val="600"/>
              </a:spcAft>
            </a:pPr>
            <a:endParaRPr lang="en-GB" sz="2400" dirty="0"/>
          </a:p>
          <a:p>
            <a:pPr>
              <a:spcAft>
                <a:spcPts val="600"/>
              </a:spcAft>
            </a:pPr>
            <a:r>
              <a:rPr lang="en-GB" sz="2400" dirty="0"/>
              <a:t>Contact: Jenny Crow</a:t>
            </a:r>
          </a:p>
          <a:p>
            <a:pPr>
              <a:spcAft>
                <a:spcPts val="600"/>
              </a:spcAft>
            </a:pPr>
            <a:r>
              <a:rPr lang="en-GB" sz="2400" dirty="0"/>
              <a:t>Mobile: 07795826663</a:t>
            </a:r>
          </a:p>
          <a:p>
            <a:pPr>
              <a:spcAft>
                <a:spcPts val="600"/>
              </a:spcAft>
            </a:pPr>
            <a:r>
              <a:rPr lang="en-GB" sz="2400" dirty="0"/>
              <a:t>Email: j.crow@imperial.ac.uk</a:t>
            </a:r>
          </a:p>
        </p:txBody>
      </p:sp>
      <p:pic>
        <p:nvPicPr>
          <p:cNvPr id="7" name="Picture 6">
            <a:extLst>
              <a:ext uri="{FF2B5EF4-FFF2-40B4-BE49-F238E27FC236}">
                <a16:creationId xmlns:a16="http://schemas.microsoft.com/office/drawing/2014/main" id="{BC724F9C-CFC5-5870-4A99-6939F4EA7CDE}"/>
              </a:ext>
            </a:extLst>
          </p:cNvPr>
          <p:cNvPicPr>
            <a:picLocks noChangeAspect="1"/>
          </p:cNvPicPr>
          <p:nvPr/>
        </p:nvPicPr>
        <p:blipFill>
          <a:blip r:embed="rId3"/>
          <a:srcRect l="7595" r="9514"/>
          <a:stretch>
            <a:fillRect/>
          </a:stretch>
        </p:blipFill>
        <p:spPr>
          <a:xfrm>
            <a:off x="6619501" y="1708383"/>
            <a:ext cx="5247062" cy="4552717"/>
          </a:xfrm>
          <a:prstGeom prst="rect">
            <a:avLst/>
          </a:prstGeom>
          <a:noFill/>
        </p:spPr>
      </p:pic>
      <p:sp>
        <p:nvSpPr>
          <p:cNvPr id="4" name="Date Placeholder 3">
            <a:extLst>
              <a:ext uri="{FF2B5EF4-FFF2-40B4-BE49-F238E27FC236}">
                <a16:creationId xmlns:a16="http://schemas.microsoft.com/office/drawing/2014/main" id="{93AC499E-86BC-CBFE-A156-073D7D318D6B}"/>
              </a:ext>
            </a:extLst>
          </p:cNvPr>
          <p:cNvSpPr>
            <a:spLocks noGrp="1"/>
          </p:cNvSpPr>
          <p:nvPr>
            <p:ph type="dt" sz="half" idx="10"/>
          </p:nvPr>
        </p:nvSpPr>
        <p:spPr>
          <a:xfrm>
            <a:off x="10641349" y="6393702"/>
            <a:ext cx="1233647" cy="137270"/>
          </a:xfrm>
        </p:spPr>
        <p:txBody>
          <a:bodyPr anchor="b">
            <a:normAutofit/>
          </a:bodyPr>
          <a:lstStyle/>
          <a:p>
            <a:pPr>
              <a:spcAft>
                <a:spcPts val="600"/>
              </a:spcAft>
            </a:pPr>
            <a:fld id="{95943724-B1DD-482A-99D3-F0B81FE25C13}" type="datetime1">
              <a:rPr lang="en-GB" smtClean="0"/>
              <a:pPr>
                <a:spcAft>
                  <a:spcPts val="600"/>
                </a:spcAft>
              </a:pPr>
              <a:t>13/08/2026</a:t>
            </a:fld>
            <a:endParaRPr lang="en-GB"/>
          </a:p>
        </p:txBody>
      </p:sp>
      <p:sp>
        <p:nvSpPr>
          <p:cNvPr id="12" name="Footer Placeholder 5">
            <a:extLst>
              <a:ext uri="{FF2B5EF4-FFF2-40B4-BE49-F238E27FC236}">
                <a16:creationId xmlns:a16="http://schemas.microsoft.com/office/drawing/2014/main" id="{4F6E3ED7-E701-7458-DDEC-2157CFE31A5A}"/>
              </a:ext>
            </a:extLst>
          </p:cNvPr>
          <p:cNvSpPr>
            <a:spLocks noGrp="1"/>
          </p:cNvSpPr>
          <p:nvPr>
            <p:ph type="ftr" sz="quarter" idx="11"/>
          </p:nvPr>
        </p:nvSpPr>
        <p:spPr>
          <a:xfrm>
            <a:off x="1965261" y="6393702"/>
            <a:ext cx="3423452" cy="137272"/>
          </a:xfrm>
        </p:spPr>
        <p:txBody>
          <a:bodyPr/>
          <a:lstStyle/>
          <a:p>
            <a:endParaRPr lang="en-GB"/>
          </a:p>
        </p:txBody>
      </p:sp>
      <p:sp>
        <p:nvSpPr>
          <p:cNvPr id="6" name="Slide Number Placeholder 5">
            <a:extLst>
              <a:ext uri="{FF2B5EF4-FFF2-40B4-BE49-F238E27FC236}">
                <a16:creationId xmlns:a16="http://schemas.microsoft.com/office/drawing/2014/main" id="{AC15C13E-C5F6-2186-96F4-D3C563AB1DC3}"/>
              </a:ext>
            </a:extLst>
          </p:cNvPr>
          <p:cNvSpPr>
            <a:spLocks noGrp="1"/>
          </p:cNvSpPr>
          <p:nvPr>
            <p:ph type="sldNum" sz="quarter" idx="12"/>
          </p:nvPr>
        </p:nvSpPr>
        <p:spPr>
          <a:xfrm>
            <a:off x="5936755" y="6393702"/>
            <a:ext cx="318491" cy="137272"/>
          </a:xfrm>
        </p:spPr>
        <p:txBody>
          <a:bodyPr anchor="b">
            <a:normAutofit/>
          </a:bodyPr>
          <a:lstStyle/>
          <a:p>
            <a:pPr>
              <a:spcAft>
                <a:spcPts val="600"/>
              </a:spcAft>
            </a:pPr>
            <a:fld id="{CBA53E11-492D-48B3-9F9B-09541CA2A39A}" type="slidenum">
              <a:rPr lang="en-GB" smtClean="0"/>
              <a:pPr>
                <a:spcAft>
                  <a:spcPts val="600"/>
                </a:spcAft>
              </a:pPr>
              <a:t>11</a:t>
            </a:fld>
            <a:endParaRPr lang="en-GB"/>
          </a:p>
        </p:txBody>
      </p:sp>
    </p:spTree>
    <p:extLst>
      <p:ext uri="{BB962C8B-B14F-4D97-AF65-F5344CB8AC3E}">
        <p14:creationId xmlns:p14="http://schemas.microsoft.com/office/powerpoint/2010/main" val="1810903414"/>
      </p:ext>
    </p:extLst>
  </p:cSld>
  <p:clrMapOvr>
    <a:masterClrMapping/>
  </p:clrMapOvr>
  <p:transition>
    <p:fade/>
  </p:transition>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7DDE408-AA4C-F2D3-61A6-F51AB662770A}"/>
              </a:ext>
            </a:extLst>
          </p:cNvPr>
          <p:cNvSpPr>
            <a:spLocks noGrp="1"/>
          </p:cNvSpPr>
          <p:nvPr>
            <p:ph type="title"/>
          </p:nvPr>
        </p:nvSpPr>
        <p:spPr>
          <a:xfrm>
            <a:off x="819289" y="453706"/>
            <a:ext cx="4795086" cy="2518367"/>
          </a:xfrm>
        </p:spPr>
        <p:txBody>
          <a:bodyPr/>
          <a:lstStyle/>
          <a:p>
            <a:pPr algn="ctr"/>
            <a:r>
              <a:rPr lang="en-US" sz="4000"/>
              <a:t>Interested in getting involved or finding out more?</a:t>
            </a:r>
            <a:endParaRPr lang="en-US"/>
          </a:p>
        </p:txBody>
      </p:sp>
      <p:sp>
        <p:nvSpPr>
          <p:cNvPr id="3" name="Content Placeholder 2">
            <a:extLst>
              <a:ext uri="{FF2B5EF4-FFF2-40B4-BE49-F238E27FC236}">
                <a16:creationId xmlns:a16="http://schemas.microsoft.com/office/drawing/2014/main" id="{CCA0E9C8-E7C3-F016-2190-0CF3524A8A00}"/>
              </a:ext>
            </a:extLst>
          </p:cNvPr>
          <p:cNvSpPr>
            <a:spLocks noGrp="1"/>
          </p:cNvSpPr>
          <p:nvPr>
            <p:ph sz="half" idx="1"/>
          </p:nvPr>
        </p:nvSpPr>
        <p:spPr>
          <a:xfrm>
            <a:off x="326232" y="2156618"/>
            <a:ext cx="5927242" cy="4104482"/>
          </a:xfrm>
        </p:spPr>
        <p:txBody>
          <a:bodyPr vert="horz" lIns="0" tIns="0" rIns="0" bIns="0" rtlCol="0" anchor="t">
            <a:normAutofit/>
          </a:bodyPr>
          <a:lstStyle/>
          <a:p>
            <a:pPr>
              <a:spcAft>
                <a:spcPts val="600"/>
              </a:spcAft>
            </a:pPr>
            <a:endParaRPr lang="en-US"/>
          </a:p>
          <a:p>
            <a:pPr>
              <a:spcAft>
                <a:spcPts val="600"/>
              </a:spcAft>
            </a:pPr>
            <a:endParaRPr lang="en-US"/>
          </a:p>
          <a:p>
            <a:pPr>
              <a:spcAft>
                <a:spcPts val="600"/>
              </a:spcAft>
            </a:pPr>
            <a:endParaRPr lang="en-US"/>
          </a:p>
          <a:p>
            <a:pPr>
              <a:spcAft>
                <a:spcPts val="600"/>
              </a:spcAft>
            </a:pPr>
            <a:r>
              <a:rPr lang="en-US"/>
              <a:t>Please find the expression of interest form link here: </a:t>
            </a:r>
            <a:r>
              <a:rPr lang="en-US">
                <a:hlinkClick r:id="rId2"/>
              </a:rPr>
              <a:t>https://imperial.eu.qualtrics.com/jfe/form/SV_24v6wwsuoZfPCT4</a:t>
            </a:r>
            <a:endParaRPr lang="en-US"/>
          </a:p>
          <a:p>
            <a:pPr>
              <a:spcAft>
                <a:spcPts val="600"/>
              </a:spcAft>
            </a:pPr>
            <a:endParaRPr lang="en-US"/>
          </a:p>
          <a:p>
            <a:pPr>
              <a:spcAft>
                <a:spcPts val="600"/>
              </a:spcAft>
            </a:pPr>
            <a:endParaRPr lang="en-US"/>
          </a:p>
          <a:p>
            <a:pPr>
              <a:spcAft>
                <a:spcPts val="600"/>
              </a:spcAft>
            </a:pPr>
            <a:r>
              <a:rPr lang="en-US"/>
              <a:t>AND the QR code. </a:t>
            </a:r>
          </a:p>
          <a:p>
            <a:pPr>
              <a:spcAft>
                <a:spcPts val="600"/>
              </a:spcAft>
            </a:pPr>
            <a:endParaRPr lang="en-US"/>
          </a:p>
        </p:txBody>
      </p:sp>
      <p:pic>
        <p:nvPicPr>
          <p:cNvPr id="8" name="Picture 7">
            <a:extLst>
              <a:ext uri="{FF2B5EF4-FFF2-40B4-BE49-F238E27FC236}">
                <a16:creationId xmlns:a16="http://schemas.microsoft.com/office/drawing/2014/main" id="{5D0E494D-D82C-4E7E-6F7C-F558730B8327}"/>
              </a:ext>
            </a:extLst>
          </p:cNvPr>
          <p:cNvPicPr>
            <a:picLocks noChangeAspect="1"/>
          </p:cNvPicPr>
          <p:nvPr/>
        </p:nvPicPr>
        <p:blipFill>
          <a:blip r:embed="rId3"/>
          <a:stretch>
            <a:fillRect/>
          </a:stretch>
        </p:blipFill>
        <p:spPr>
          <a:xfrm>
            <a:off x="6596880" y="890354"/>
            <a:ext cx="4866481" cy="4866481"/>
          </a:xfrm>
          <a:prstGeom prst="rect">
            <a:avLst/>
          </a:prstGeom>
          <a:noFill/>
        </p:spPr>
      </p:pic>
      <p:sp>
        <p:nvSpPr>
          <p:cNvPr id="4" name="Date Placeholder 3">
            <a:extLst>
              <a:ext uri="{FF2B5EF4-FFF2-40B4-BE49-F238E27FC236}">
                <a16:creationId xmlns:a16="http://schemas.microsoft.com/office/drawing/2014/main" id="{B2D3F1A4-2EF0-6C3F-84F8-67C18EC256D8}"/>
              </a:ext>
            </a:extLst>
          </p:cNvPr>
          <p:cNvSpPr>
            <a:spLocks noGrp="1"/>
          </p:cNvSpPr>
          <p:nvPr>
            <p:ph type="dt" sz="half" idx="10"/>
          </p:nvPr>
        </p:nvSpPr>
        <p:spPr>
          <a:xfrm>
            <a:off x="10641349" y="6393702"/>
            <a:ext cx="1233647" cy="137270"/>
          </a:xfrm>
        </p:spPr>
        <p:txBody>
          <a:bodyPr anchor="b">
            <a:normAutofit/>
          </a:bodyPr>
          <a:lstStyle/>
          <a:p>
            <a:pPr>
              <a:spcAft>
                <a:spcPts val="600"/>
              </a:spcAft>
            </a:pPr>
            <a:fld id="{95943724-B1DD-482A-99D3-F0B81FE25C13}" type="datetime1">
              <a:rPr lang="en-GB" smtClean="0"/>
              <a:pPr>
                <a:spcAft>
                  <a:spcPts val="600"/>
                </a:spcAft>
              </a:pPr>
              <a:t>13/08/2026</a:t>
            </a:fld>
            <a:endParaRPr lang="en-GB"/>
          </a:p>
        </p:txBody>
      </p:sp>
      <p:sp>
        <p:nvSpPr>
          <p:cNvPr id="15" name="Footer Placeholder 5">
            <a:extLst>
              <a:ext uri="{FF2B5EF4-FFF2-40B4-BE49-F238E27FC236}">
                <a16:creationId xmlns:a16="http://schemas.microsoft.com/office/drawing/2014/main" id="{B473379F-FB93-B578-4BAA-112534A45586}"/>
              </a:ext>
            </a:extLst>
          </p:cNvPr>
          <p:cNvSpPr>
            <a:spLocks noGrp="1"/>
          </p:cNvSpPr>
          <p:nvPr>
            <p:ph type="ftr" sz="quarter" idx="11"/>
          </p:nvPr>
        </p:nvSpPr>
        <p:spPr>
          <a:xfrm>
            <a:off x="1965261" y="6393702"/>
            <a:ext cx="3423452" cy="137272"/>
          </a:xfrm>
        </p:spPr>
        <p:txBody>
          <a:bodyPr/>
          <a:lstStyle/>
          <a:p>
            <a:endParaRPr lang="en-GB"/>
          </a:p>
        </p:txBody>
      </p:sp>
      <p:sp>
        <p:nvSpPr>
          <p:cNvPr id="6" name="Slide Number Placeholder 5">
            <a:extLst>
              <a:ext uri="{FF2B5EF4-FFF2-40B4-BE49-F238E27FC236}">
                <a16:creationId xmlns:a16="http://schemas.microsoft.com/office/drawing/2014/main" id="{C85A6EB9-7024-7AAD-75A5-11B9A1C8CDBF}"/>
              </a:ext>
            </a:extLst>
          </p:cNvPr>
          <p:cNvSpPr>
            <a:spLocks noGrp="1"/>
          </p:cNvSpPr>
          <p:nvPr>
            <p:ph type="sldNum" sz="quarter" idx="12"/>
          </p:nvPr>
        </p:nvSpPr>
        <p:spPr>
          <a:xfrm>
            <a:off x="5936755" y="6393702"/>
            <a:ext cx="318491" cy="137272"/>
          </a:xfrm>
        </p:spPr>
        <p:txBody>
          <a:bodyPr anchor="b">
            <a:normAutofit/>
          </a:bodyPr>
          <a:lstStyle/>
          <a:p>
            <a:pPr>
              <a:spcAft>
                <a:spcPts val="600"/>
              </a:spcAft>
            </a:pPr>
            <a:fld id="{CBA53E11-492D-48B3-9F9B-09541CA2A39A}" type="slidenum">
              <a:rPr lang="en-GB" smtClean="0"/>
              <a:pPr>
                <a:spcAft>
                  <a:spcPts val="600"/>
                </a:spcAft>
              </a:pPr>
              <a:t>12</a:t>
            </a:fld>
            <a:endParaRPr lang="en-GB"/>
          </a:p>
        </p:txBody>
      </p:sp>
    </p:spTree>
    <p:extLst>
      <p:ext uri="{BB962C8B-B14F-4D97-AF65-F5344CB8AC3E}">
        <p14:creationId xmlns:p14="http://schemas.microsoft.com/office/powerpoint/2010/main" val="394224428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A8DCC-D3BB-7F10-AC3D-A6584BB25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2ADAB-D868-9169-07EC-70DC2786DA18}"/>
              </a:ext>
            </a:extLst>
          </p:cNvPr>
          <p:cNvSpPr>
            <a:spLocks noGrp="1"/>
          </p:cNvSpPr>
          <p:nvPr>
            <p:ph type="title"/>
          </p:nvPr>
        </p:nvSpPr>
        <p:spPr>
          <a:xfrm>
            <a:off x="325618" y="709638"/>
            <a:ext cx="11540763" cy="872365"/>
          </a:xfrm>
        </p:spPr>
        <p:txBody>
          <a:bodyPr/>
          <a:lstStyle/>
          <a:p>
            <a:pPr algn="ctr"/>
            <a:r>
              <a:rPr lang="en-GB" sz="4000" dirty="0"/>
              <a:t>Some of the ways you could get involved: </a:t>
            </a:r>
          </a:p>
        </p:txBody>
      </p:sp>
      <p:sp>
        <p:nvSpPr>
          <p:cNvPr id="3" name="Content Placeholder 2">
            <a:extLst>
              <a:ext uri="{FF2B5EF4-FFF2-40B4-BE49-F238E27FC236}">
                <a16:creationId xmlns:a16="http://schemas.microsoft.com/office/drawing/2014/main" id="{0D3F60D1-C6F1-1EC4-106F-F3391D5C03EA}"/>
              </a:ext>
            </a:extLst>
          </p:cNvPr>
          <p:cNvSpPr>
            <a:spLocks noGrp="1"/>
          </p:cNvSpPr>
          <p:nvPr>
            <p:ph idx="1"/>
          </p:nvPr>
        </p:nvSpPr>
        <p:spPr>
          <a:xfrm>
            <a:off x="321541" y="1239318"/>
            <a:ext cx="8770758" cy="4615435"/>
          </a:xfrm>
        </p:spPr>
        <p:txBody>
          <a:bodyPr vert="horz" lIns="0" tIns="0" rIns="0" bIns="0" rtlCol="0" anchor="t">
            <a:noAutofit/>
          </a:bodyPr>
          <a:lstStyle/>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1 to 1 chat – in person, online, over the phone</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Meeting locally with you and your family</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Taking part in a community group – online or face to face</a:t>
            </a:r>
          </a:p>
          <a:p>
            <a:endParaRPr lang="en-GB" sz="2400" dirty="0"/>
          </a:p>
          <a:p>
            <a:pPr marL="342900" indent="-342900">
              <a:buFont typeface="Arial" panose="020B0604020202020204" pitchFamily="34" charset="0"/>
              <a:buChar char="•"/>
            </a:pPr>
            <a:r>
              <a:rPr lang="en-GB" sz="2400" dirty="0"/>
              <a:t>Working with us to create solutions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One off or ongoing involvement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Your time and travel expenses will be reimbursed</a:t>
            </a:r>
          </a:p>
          <a:p>
            <a:pPr marL="342900" indent="-342900">
              <a:buFont typeface="Arial" panose="020B0604020202020204" pitchFamily="34" charset="0"/>
              <a:buChar char="•"/>
            </a:pPr>
            <a:endParaRPr lang="en-GB" sz="2400" dirty="0"/>
          </a:p>
        </p:txBody>
      </p:sp>
      <p:sp>
        <p:nvSpPr>
          <p:cNvPr id="4" name="Date Placeholder 3">
            <a:extLst>
              <a:ext uri="{FF2B5EF4-FFF2-40B4-BE49-F238E27FC236}">
                <a16:creationId xmlns:a16="http://schemas.microsoft.com/office/drawing/2014/main" id="{DFA32856-5EB6-6AF5-1017-D764905D5CE6}"/>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C09F6375-C549-400C-F427-D258EFC791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9F2F75-613C-8B39-6A4E-D0C89EE68A64}"/>
              </a:ext>
            </a:extLst>
          </p:cNvPr>
          <p:cNvSpPr>
            <a:spLocks noGrp="1"/>
          </p:cNvSpPr>
          <p:nvPr>
            <p:ph type="sldNum" sz="quarter" idx="12"/>
          </p:nvPr>
        </p:nvSpPr>
        <p:spPr/>
        <p:txBody>
          <a:bodyPr/>
          <a:lstStyle/>
          <a:p>
            <a:fld id="{CBA53E11-492D-48B3-9F9B-09541CA2A39A}" type="slidenum">
              <a:rPr lang="en-GB" smtClean="0"/>
              <a:t>13</a:t>
            </a:fld>
            <a:endParaRPr lang="en-GB"/>
          </a:p>
        </p:txBody>
      </p:sp>
      <p:pic>
        <p:nvPicPr>
          <p:cNvPr id="7" name="Picture 6" descr="Royalty Free Clipart Image of a Girl Dipping Her Toe in the Water #990055 |  Clipart.com">
            <a:extLst>
              <a:ext uri="{FF2B5EF4-FFF2-40B4-BE49-F238E27FC236}">
                <a16:creationId xmlns:a16="http://schemas.microsoft.com/office/drawing/2014/main" id="{A03C319B-80C3-0B82-9E82-961643CB6401}"/>
              </a:ext>
            </a:extLst>
          </p:cNvPr>
          <p:cNvPicPr>
            <a:picLocks noChangeAspect="1"/>
          </p:cNvPicPr>
          <p:nvPr/>
        </p:nvPicPr>
        <p:blipFill>
          <a:blip r:embed="rId4"/>
          <a:stretch>
            <a:fillRect/>
          </a:stretch>
        </p:blipFill>
        <p:spPr>
          <a:xfrm>
            <a:off x="8418830" y="1706122"/>
            <a:ext cx="3066733" cy="4128295"/>
          </a:xfrm>
          <a:prstGeom prst="rect">
            <a:avLst/>
          </a:prstGeom>
        </p:spPr>
      </p:pic>
    </p:spTree>
    <p:extLst>
      <p:ext uri="{BB962C8B-B14F-4D97-AF65-F5344CB8AC3E}">
        <p14:creationId xmlns:p14="http://schemas.microsoft.com/office/powerpoint/2010/main" val="2395191895"/>
      </p:ext>
    </p:extLst>
  </p:cSld>
  <p:clrMapOvr>
    <a:masterClrMapping/>
  </p:clrMapOvr>
  <p:transition>
    <p:fade/>
  </p:transition>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E980D12-3681-7888-FB34-D252CC87FAEA}"/>
              </a:ext>
            </a:extLst>
          </p:cNvPr>
          <p:cNvSpPr>
            <a:spLocks noGrp="1"/>
          </p:cNvSpPr>
          <p:nvPr>
            <p:ph type="dt" sz="half" idx="10"/>
          </p:nvPr>
        </p:nvSpPr>
        <p:spPr>
          <a:xfrm>
            <a:off x="10641349" y="6393702"/>
            <a:ext cx="1233647" cy="137270"/>
          </a:xfrm>
        </p:spPr>
        <p:txBody>
          <a:bodyPr anchor="b">
            <a:normAutofit/>
          </a:bodyPr>
          <a:lstStyle/>
          <a:p>
            <a:pPr>
              <a:spcAft>
                <a:spcPts val="600"/>
              </a:spcAft>
            </a:pPr>
            <a:fld id="{95943724-B1DD-482A-99D3-F0B81FE25C13}" type="datetime1">
              <a:rPr lang="en-GB" smtClean="0"/>
              <a:pPr>
                <a:spcAft>
                  <a:spcPts val="600"/>
                </a:spcAft>
              </a:pPr>
              <a:t>13/08/2026</a:t>
            </a:fld>
            <a:endParaRPr lang="en-GB"/>
          </a:p>
        </p:txBody>
      </p:sp>
      <p:sp>
        <p:nvSpPr>
          <p:cNvPr id="13" name="Footer Placeholder 2">
            <a:extLst>
              <a:ext uri="{FF2B5EF4-FFF2-40B4-BE49-F238E27FC236}">
                <a16:creationId xmlns:a16="http://schemas.microsoft.com/office/drawing/2014/main" id="{C954D353-4783-70C5-627B-92661E912EA9}"/>
              </a:ext>
            </a:extLst>
          </p:cNvPr>
          <p:cNvSpPr>
            <a:spLocks noGrp="1"/>
          </p:cNvSpPr>
          <p:nvPr>
            <p:ph type="ftr" sz="quarter" idx="11"/>
          </p:nvPr>
        </p:nvSpPr>
        <p:spPr>
          <a:xfrm>
            <a:off x="1965261" y="6393702"/>
            <a:ext cx="3423452" cy="137272"/>
          </a:xfrm>
        </p:spPr>
        <p:txBody>
          <a:bodyPr/>
          <a:lstStyle/>
          <a:p>
            <a:endParaRPr lang="en-GB"/>
          </a:p>
        </p:txBody>
      </p:sp>
      <p:sp>
        <p:nvSpPr>
          <p:cNvPr id="6" name="Slide Number Placeholder 5">
            <a:extLst>
              <a:ext uri="{FF2B5EF4-FFF2-40B4-BE49-F238E27FC236}">
                <a16:creationId xmlns:a16="http://schemas.microsoft.com/office/drawing/2014/main" id="{68A1F1EA-1845-5375-9D36-FB0DCF1DF721}"/>
              </a:ext>
            </a:extLst>
          </p:cNvPr>
          <p:cNvSpPr>
            <a:spLocks noGrp="1"/>
          </p:cNvSpPr>
          <p:nvPr>
            <p:ph type="sldNum" sz="quarter" idx="12"/>
          </p:nvPr>
        </p:nvSpPr>
        <p:spPr>
          <a:xfrm>
            <a:off x="5936755" y="6393702"/>
            <a:ext cx="318491" cy="137272"/>
          </a:xfrm>
        </p:spPr>
        <p:txBody>
          <a:bodyPr anchor="b">
            <a:normAutofit/>
          </a:bodyPr>
          <a:lstStyle/>
          <a:p>
            <a:pPr>
              <a:spcAft>
                <a:spcPts val="600"/>
              </a:spcAft>
            </a:pPr>
            <a:fld id="{CBA53E11-492D-48B3-9F9B-09541CA2A39A}" type="slidenum">
              <a:rPr lang="en-GB" smtClean="0"/>
              <a:pPr>
                <a:spcAft>
                  <a:spcPts val="600"/>
                </a:spcAft>
              </a:pPr>
              <a:t>14</a:t>
            </a:fld>
            <a:endParaRPr lang="en-GB"/>
          </a:p>
        </p:txBody>
      </p:sp>
      <p:pic>
        <p:nvPicPr>
          <p:cNvPr id="8" name="Content Placeholder 7">
            <a:extLst>
              <a:ext uri="{FF2B5EF4-FFF2-40B4-BE49-F238E27FC236}">
                <a16:creationId xmlns:a16="http://schemas.microsoft.com/office/drawing/2014/main" id="{D1659CE8-0B32-5C76-7BC6-9FBC5B6EFBDD}"/>
              </a:ext>
            </a:extLst>
          </p:cNvPr>
          <p:cNvPicPr>
            <a:picLocks noGrp="1" noChangeAspect="1"/>
          </p:cNvPicPr>
          <p:nvPr>
            <p:ph type="pic" sz="quarter" idx="13"/>
          </p:nvPr>
        </p:nvPicPr>
        <p:blipFill>
          <a:blip r:embed="rId2"/>
          <a:stretch/>
        </p:blipFill>
        <p:spPr>
          <a:xfrm>
            <a:off x="3997846" y="327819"/>
            <a:ext cx="4197797" cy="5933281"/>
          </a:xfrm>
          <a:prstGeom prst="rect">
            <a:avLst/>
          </a:prstGeom>
          <a:noFill/>
        </p:spPr>
      </p:pic>
      <p:sp>
        <p:nvSpPr>
          <p:cNvPr id="15" name="Text Placeholder 5">
            <a:extLst>
              <a:ext uri="{FF2B5EF4-FFF2-40B4-BE49-F238E27FC236}">
                <a16:creationId xmlns:a16="http://schemas.microsoft.com/office/drawing/2014/main" id="{70F46511-1139-B2B7-B644-A7EB63C3DC06}"/>
              </a:ext>
            </a:extLst>
          </p:cNvPr>
          <p:cNvSpPr>
            <a:spLocks noGrp="1"/>
          </p:cNvSpPr>
          <p:nvPr>
            <p:ph type="body" sz="quarter" idx="16"/>
          </p:nvPr>
        </p:nvSpPr>
        <p:spPr>
          <a:xfrm>
            <a:off x="6292057" y="6393657"/>
            <a:ext cx="2743200" cy="137319"/>
          </a:xfrm>
        </p:spPr>
        <p:txBody>
          <a:bodyPr/>
          <a:lstStyle/>
          <a:p>
            <a:endParaRPr lang="en-US"/>
          </a:p>
        </p:txBody>
      </p:sp>
    </p:spTree>
    <p:extLst>
      <p:ext uri="{BB962C8B-B14F-4D97-AF65-F5344CB8AC3E}">
        <p14:creationId xmlns:p14="http://schemas.microsoft.com/office/powerpoint/2010/main" val="228467242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956EB-FEA0-96F3-029C-3105C31E1DE5}"/>
              </a:ext>
            </a:extLst>
          </p:cNvPr>
          <p:cNvSpPr>
            <a:spLocks noGrp="1"/>
          </p:cNvSpPr>
          <p:nvPr>
            <p:ph type="title"/>
          </p:nvPr>
        </p:nvSpPr>
        <p:spPr>
          <a:xfrm>
            <a:off x="325618" y="566325"/>
            <a:ext cx="11540763" cy="378044"/>
          </a:xfrm>
        </p:spPr>
        <p:txBody>
          <a:bodyPr/>
          <a:lstStyle/>
          <a:p>
            <a:r>
              <a:rPr lang="en-US" sz="4000"/>
              <a:t>Background</a:t>
            </a:r>
          </a:p>
        </p:txBody>
      </p:sp>
      <p:sp>
        <p:nvSpPr>
          <p:cNvPr id="4" name="Date Placeholder 3">
            <a:extLst>
              <a:ext uri="{FF2B5EF4-FFF2-40B4-BE49-F238E27FC236}">
                <a16:creationId xmlns:a16="http://schemas.microsoft.com/office/drawing/2014/main" id="{CE4A320E-606C-A9E2-1951-575CB832D331}"/>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A7D109B9-3D01-54EB-3226-CE4FF389EB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5238EF-9AA0-25FE-B806-CFA9CAD837E8}"/>
              </a:ext>
            </a:extLst>
          </p:cNvPr>
          <p:cNvSpPr>
            <a:spLocks noGrp="1"/>
          </p:cNvSpPr>
          <p:nvPr>
            <p:ph type="sldNum" sz="quarter" idx="12"/>
          </p:nvPr>
        </p:nvSpPr>
        <p:spPr/>
        <p:txBody>
          <a:bodyPr/>
          <a:lstStyle/>
          <a:p>
            <a:fld id="{CBA53E11-492D-48B3-9F9B-09541CA2A39A}" type="slidenum">
              <a:rPr lang="en-GB" smtClean="0"/>
              <a:t>2</a:t>
            </a:fld>
            <a:endParaRPr lang="en-GB"/>
          </a:p>
        </p:txBody>
      </p:sp>
      <p:pic>
        <p:nvPicPr>
          <p:cNvPr id="8" name="Content Placeholder 7">
            <a:extLst>
              <a:ext uri="{FF2B5EF4-FFF2-40B4-BE49-F238E27FC236}">
                <a16:creationId xmlns:a16="http://schemas.microsoft.com/office/drawing/2014/main" id="{BF6E4209-63B8-D340-FDF7-DC8C79520E02}"/>
              </a:ext>
            </a:extLst>
          </p:cNvPr>
          <p:cNvPicPr>
            <a:picLocks noGrp="1" noChangeAspect="1"/>
          </p:cNvPicPr>
          <p:nvPr>
            <p:ph idx="1"/>
          </p:nvPr>
        </p:nvPicPr>
        <p:blipFill>
          <a:blip r:embed="rId3"/>
          <a:stretch>
            <a:fillRect/>
          </a:stretch>
        </p:blipFill>
        <p:spPr>
          <a:xfrm>
            <a:off x="4525743" y="209860"/>
            <a:ext cx="7182386" cy="3722927"/>
          </a:xfrm>
          <a:prstGeom prst="rect">
            <a:avLst/>
          </a:prstGeom>
        </p:spPr>
      </p:pic>
      <p:sp>
        <p:nvSpPr>
          <p:cNvPr id="10" name="TextBox 9">
            <a:extLst>
              <a:ext uri="{FF2B5EF4-FFF2-40B4-BE49-F238E27FC236}">
                <a16:creationId xmlns:a16="http://schemas.microsoft.com/office/drawing/2014/main" id="{8C0260AE-FB33-B374-414C-077820647590}"/>
              </a:ext>
            </a:extLst>
          </p:cNvPr>
          <p:cNvSpPr txBox="1"/>
          <p:nvPr/>
        </p:nvSpPr>
        <p:spPr>
          <a:xfrm>
            <a:off x="483869" y="3583241"/>
            <a:ext cx="11224260" cy="2708434"/>
          </a:xfrm>
          <a:prstGeom prst="rect">
            <a:avLst/>
          </a:prstGeom>
          <a:noFill/>
        </p:spPr>
        <p:txBody>
          <a:bodyPr wrap="square">
            <a:spAutoFit/>
          </a:bodyPr>
          <a:lstStyle/>
          <a:p>
            <a:pPr marL="457200" indent="-457200">
              <a:buFont typeface="Arial" panose="020B0604020202020204" pitchFamily="34" charset="0"/>
              <a:buChar char="•"/>
            </a:pPr>
            <a:endParaRPr lang="en-US" sz="2800" dirty="0">
              <a:cs typeface="Arial" panose="020B0604020202020204" pitchFamily="34" charset="0"/>
            </a:endParaRPr>
          </a:p>
          <a:p>
            <a:pPr marL="457200" indent="-457200">
              <a:lnSpc>
                <a:spcPct val="150000"/>
              </a:lnSpc>
              <a:buFont typeface="Arial" panose="020B0604020202020204" pitchFamily="34" charset="0"/>
              <a:buChar char="•"/>
            </a:pPr>
            <a:r>
              <a:rPr lang="en-US" sz="2800" dirty="0">
                <a:cs typeface="Arial" panose="020B0604020202020204" pitchFamily="34" charset="0"/>
              </a:rPr>
              <a:t>In many cases stroke can be prevented.</a:t>
            </a:r>
          </a:p>
          <a:p>
            <a:pPr marL="457200" indent="-457200">
              <a:lnSpc>
                <a:spcPct val="150000"/>
              </a:lnSpc>
              <a:buFont typeface="Arial" panose="020B0604020202020204" pitchFamily="34" charset="0"/>
              <a:buChar char="•"/>
            </a:pPr>
            <a:r>
              <a:rPr lang="en-US" sz="2800" dirty="0">
                <a:cs typeface="Arial" panose="020B0604020202020204" pitchFamily="34" charset="0"/>
              </a:rPr>
              <a:t>Stroke in people under 55 is increasing.   </a:t>
            </a:r>
          </a:p>
          <a:p>
            <a:pPr marL="457200" indent="-457200">
              <a:lnSpc>
                <a:spcPct val="150000"/>
              </a:lnSpc>
              <a:buFont typeface="Arial" panose="020B0604020202020204" pitchFamily="34" charset="0"/>
              <a:buChar char="•"/>
            </a:pPr>
            <a:r>
              <a:rPr lang="en-US" sz="2800" dirty="0">
                <a:cs typeface="Arial" panose="020B0604020202020204" pitchFamily="34" charset="0"/>
              </a:rPr>
              <a:t>No decrease in second stroke since 2005.</a:t>
            </a:r>
          </a:p>
          <a:p>
            <a:pPr marL="457200" indent="-457200">
              <a:lnSpc>
                <a:spcPct val="150000"/>
              </a:lnSpc>
              <a:buFont typeface="Arial" panose="020B0604020202020204" pitchFamily="34" charset="0"/>
              <a:buChar char="•"/>
            </a:pPr>
            <a:endParaRPr lang="en-GB" sz="1200" dirty="0"/>
          </a:p>
        </p:txBody>
      </p:sp>
      <p:sp>
        <p:nvSpPr>
          <p:cNvPr id="3" name="Rectangle 2">
            <a:extLst>
              <a:ext uri="{FF2B5EF4-FFF2-40B4-BE49-F238E27FC236}">
                <a16:creationId xmlns:a16="http://schemas.microsoft.com/office/drawing/2014/main" id="{F4E4A6EC-01E0-2B64-5F95-8C63DAD76AB6}"/>
              </a:ext>
            </a:extLst>
          </p:cNvPr>
          <p:cNvSpPr/>
          <p:nvPr/>
        </p:nvSpPr>
        <p:spPr>
          <a:xfrm>
            <a:off x="8745854" y="3695129"/>
            <a:ext cx="2962275" cy="466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solidFill>
              </a:rPr>
              <a:t>World Stroke Organisation, 2025</a:t>
            </a:r>
          </a:p>
        </p:txBody>
      </p:sp>
    </p:spTree>
    <p:extLst>
      <p:ext uri="{BB962C8B-B14F-4D97-AF65-F5344CB8AC3E}">
        <p14:creationId xmlns:p14="http://schemas.microsoft.com/office/powerpoint/2010/main" val="114347702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488C6-5636-B33E-C52B-DB49382D1008}"/>
              </a:ext>
            </a:extLst>
          </p:cNvPr>
          <p:cNvSpPr>
            <a:spLocks noGrp="1"/>
          </p:cNvSpPr>
          <p:nvPr>
            <p:ph type="title"/>
          </p:nvPr>
        </p:nvSpPr>
        <p:spPr>
          <a:xfrm>
            <a:off x="325163" y="473834"/>
            <a:ext cx="6703649" cy="1348200"/>
          </a:xfrm>
        </p:spPr>
        <p:txBody>
          <a:bodyPr/>
          <a:lstStyle/>
          <a:p>
            <a:r>
              <a:rPr lang="en-GB" sz="4000"/>
              <a:t>BUT …… Stroke does not affect everyone equally</a:t>
            </a:r>
          </a:p>
        </p:txBody>
      </p:sp>
      <p:sp>
        <p:nvSpPr>
          <p:cNvPr id="3" name="Content Placeholder 2">
            <a:extLst>
              <a:ext uri="{FF2B5EF4-FFF2-40B4-BE49-F238E27FC236}">
                <a16:creationId xmlns:a16="http://schemas.microsoft.com/office/drawing/2014/main" id="{007E939F-4E31-BA8E-95B5-DB7F20C3C1D5}"/>
              </a:ext>
            </a:extLst>
          </p:cNvPr>
          <p:cNvSpPr>
            <a:spLocks noGrp="1"/>
          </p:cNvSpPr>
          <p:nvPr>
            <p:ph idx="1"/>
          </p:nvPr>
        </p:nvSpPr>
        <p:spPr>
          <a:xfrm>
            <a:off x="-91440" y="1395413"/>
            <a:ext cx="7051040" cy="4866481"/>
          </a:xfrm>
        </p:spPr>
        <p:txBody>
          <a:bodyPr/>
          <a:lstStyle/>
          <a:p>
            <a:endParaRPr lang="en-GB" sz="2400">
              <a:cs typeface="Arial" panose="020B0604020202020204" pitchFamily="34" charset="0"/>
            </a:endParaRPr>
          </a:p>
          <a:p>
            <a:pPr marL="609734" lvl="3" indent="-285750">
              <a:buClr>
                <a:srgbClr val="232333"/>
              </a:buClr>
            </a:pPr>
            <a:r>
              <a:rPr lang="en-GB" sz="2800">
                <a:cs typeface="Arial" panose="020B0604020202020204" pitchFamily="34" charset="0"/>
              </a:rPr>
              <a:t>More common in Black and South Asian communities</a:t>
            </a:r>
          </a:p>
          <a:p>
            <a:pPr marL="609734" lvl="3" indent="-285750">
              <a:buClr>
                <a:srgbClr val="232333"/>
              </a:buClr>
            </a:pPr>
            <a:endParaRPr lang="en-GB" sz="2800">
              <a:cs typeface="Arial" panose="020B0604020202020204" pitchFamily="34" charset="0"/>
            </a:endParaRPr>
          </a:p>
          <a:p>
            <a:pPr marL="609734" lvl="3" indent="-285750">
              <a:buClr>
                <a:srgbClr val="232333"/>
              </a:buClr>
            </a:pPr>
            <a:r>
              <a:rPr lang="en-GB" sz="2800">
                <a:cs typeface="Arial" panose="020B0604020202020204" pitchFamily="34" charset="0"/>
              </a:rPr>
              <a:t>Regional factors – shape risk, medical access, and recovery</a:t>
            </a:r>
          </a:p>
          <a:p>
            <a:pPr lvl="3" indent="0">
              <a:buClr>
                <a:srgbClr val="232333"/>
              </a:buClr>
              <a:buNone/>
            </a:pPr>
            <a:endParaRPr lang="en-GB" sz="2800">
              <a:cs typeface="Arial" panose="020B0604020202020204" pitchFamily="34" charset="0"/>
            </a:endParaRPr>
          </a:p>
          <a:p>
            <a:pPr marL="609734" lvl="3" indent="-285750">
              <a:buClr>
                <a:srgbClr val="232333"/>
              </a:buClr>
            </a:pPr>
            <a:r>
              <a:rPr lang="en-GB" sz="2800">
                <a:cs typeface="Arial" panose="020B0604020202020204" pitchFamily="34" charset="0"/>
              </a:rPr>
              <a:t>Lowest socio-economic groups</a:t>
            </a:r>
          </a:p>
          <a:p>
            <a:pPr marL="609734" lvl="3" indent="-285750">
              <a:buClr>
                <a:srgbClr val="232333"/>
              </a:buClr>
            </a:pPr>
            <a:endParaRPr lang="en-GB" sz="2800">
              <a:cs typeface="Arial" panose="020B0604020202020204" pitchFamily="34" charset="0"/>
            </a:endParaRPr>
          </a:p>
          <a:p>
            <a:pPr marL="609734" lvl="3" indent="-285750">
              <a:buClr>
                <a:srgbClr val="232333"/>
              </a:buClr>
            </a:pPr>
            <a:r>
              <a:rPr lang="en-GB" sz="2800">
                <a:cs typeface="Arial" panose="020B0604020202020204" pitchFamily="34" charset="0"/>
              </a:rPr>
              <a:t>Low levels of literacy and English second language</a:t>
            </a:r>
          </a:p>
          <a:p>
            <a:pPr marL="609734" lvl="3" indent="-285750">
              <a:buClr>
                <a:srgbClr val="232333"/>
              </a:buClr>
            </a:pPr>
            <a:endParaRPr lang="en-GB" sz="2800">
              <a:cs typeface="Arial" panose="020B0604020202020204" pitchFamily="34" charset="0"/>
            </a:endParaRPr>
          </a:p>
          <a:p>
            <a:pPr marL="609734" lvl="3" indent="-285750">
              <a:buClr>
                <a:srgbClr val="232333"/>
              </a:buClr>
            </a:pPr>
            <a:endParaRPr lang="en-GB" sz="2400">
              <a:cs typeface="Arial" panose="020B0604020202020204" pitchFamily="34" charset="0"/>
            </a:endParaRPr>
          </a:p>
          <a:p>
            <a:endParaRPr lang="en-GB"/>
          </a:p>
        </p:txBody>
      </p:sp>
      <p:sp>
        <p:nvSpPr>
          <p:cNvPr id="4" name="Date Placeholder 3">
            <a:extLst>
              <a:ext uri="{FF2B5EF4-FFF2-40B4-BE49-F238E27FC236}">
                <a16:creationId xmlns:a16="http://schemas.microsoft.com/office/drawing/2014/main" id="{59474768-E7F4-7719-3F7F-9A4EA8069280}"/>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9FCB8703-67EA-0456-29A2-24D32ACA67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20202B-FDE1-DBD0-B04F-D59564A4BC38}"/>
              </a:ext>
            </a:extLst>
          </p:cNvPr>
          <p:cNvSpPr>
            <a:spLocks noGrp="1"/>
          </p:cNvSpPr>
          <p:nvPr>
            <p:ph type="sldNum" sz="quarter" idx="12"/>
          </p:nvPr>
        </p:nvSpPr>
        <p:spPr/>
        <p:txBody>
          <a:bodyPr/>
          <a:lstStyle/>
          <a:p>
            <a:fld id="{CBA53E11-492D-48B3-9F9B-09541CA2A39A}" type="slidenum">
              <a:rPr lang="en-GB" smtClean="0"/>
              <a:t>3</a:t>
            </a:fld>
            <a:endParaRPr lang="en-GB"/>
          </a:p>
        </p:txBody>
      </p:sp>
      <p:pic>
        <p:nvPicPr>
          <p:cNvPr id="11" name="Picture 10">
            <a:extLst>
              <a:ext uri="{FF2B5EF4-FFF2-40B4-BE49-F238E27FC236}">
                <a16:creationId xmlns:a16="http://schemas.microsoft.com/office/drawing/2014/main" id="{94843274-CBD5-8EF8-A7BE-E5D5F0A7EDA1}"/>
              </a:ext>
            </a:extLst>
          </p:cNvPr>
          <p:cNvPicPr>
            <a:picLocks noChangeAspect="1"/>
          </p:cNvPicPr>
          <p:nvPr/>
        </p:nvPicPr>
        <p:blipFill>
          <a:blip r:embed="rId3"/>
          <a:stretch>
            <a:fillRect/>
          </a:stretch>
        </p:blipFill>
        <p:spPr>
          <a:xfrm>
            <a:off x="7342499" y="233986"/>
            <a:ext cx="4670716" cy="6539003"/>
          </a:xfrm>
          <a:prstGeom prst="rect">
            <a:avLst/>
          </a:prstGeom>
        </p:spPr>
      </p:pic>
    </p:spTree>
    <p:extLst>
      <p:ext uri="{BB962C8B-B14F-4D97-AF65-F5344CB8AC3E}">
        <p14:creationId xmlns:p14="http://schemas.microsoft.com/office/powerpoint/2010/main" val="77110865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444D4-1E52-DAE3-5959-9859BE8AE06D}"/>
              </a:ext>
            </a:extLst>
          </p:cNvPr>
          <p:cNvSpPr>
            <a:spLocks noGrp="1"/>
          </p:cNvSpPr>
          <p:nvPr>
            <p:ph type="title"/>
          </p:nvPr>
        </p:nvSpPr>
        <p:spPr>
          <a:xfrm>
            <a:off x="348025" y="328613"/>
            <a:ext cx="11540763" cy="378044"/>
          </a:xfrm>
        </p:spPr>
        <p:txBody>
          <a:bodyPr/>
          <a:lstStyle/>
          <a:p>
            <a:pPr algn="ctr"/>
            <a:r>
              <a:rPr lang="en-GB" sz="4000"/>
              <a:t>Changes in who is affected by stroke</a:t>
            </a:r>
          </a:p>
        </p:txBody>
      </p:sp>
      <p:graphicFrame>
        <p:nvGraphicFramePr>
          <p:cNvPr id="9" name="Content Placeholder 8">
            <a:extLst>
              <a:ext uri="{FF2B5EF4-FFF2-40B4-BE49-F238E27FC236}">
                <a16:creationId xmlns:a16="http://schemas.microsoft.com/office/drawing/2014/main" id="{9D0FA7EA-60FB-6EF5-C23F-99E5348DC9BB}"/>
              </a:ext>
            </a:extLst>
          </p:cNvPr>
          <p:cNvGraphicFramePr>
            <a:graphicFrameLocks noGrp="1"/>
          </p:cNvGraphicFramePr>
          <p:nvPr>
            <p:ph idx="1"/>
            <p:extLst>
              <p:ext uri="{D42A27DB-BD31-4B8C-83A1-F6EECF244321}">
                <p14:modId xmlns:p14="http://schemas.microsoft.com/office/powerpoint/2010/main" val="1411416558"/>
              </p:ext>
            </p:extLst>
          </p:nvPr>
        </p:nvGraphicFramePr>
        <p:xfrm>
          <a:off x="1765708" y="1293813"/>
          <a:ext cx="8660583" cy="4636569"/>
        </p:xfrm>
        <a:graphic>
          <a:graphicData uri="http://schemas.openxmlformats.org/drawingml/2006/table">
            <a:tbl>
              <a:tblPr firstRow="1" bandRow="1">
                <a:tableStyleId>{69012ECD-51FC-41F1-AA8D-1B2483CD663E}</a:tableStyleId>
              </a:tblPr>
              <a:tblGrid>
                <a:gridCol w="2886861">
                  <a:extLst>
                    <a:ext uri="{9D8B030D-6E8A-4147-A177-3AD203B41FA5}">
                      <a16:colId xmlns:a16="http://schemas.microsoft.com/office/drawing/2014/main" val="3048966429"/>
                    </a:ext>
                  </a:extLst>
                </a:gridCol>
                <a:gridCol w="2886861">
                  <a:extLst>
                    <a:ext uri="{9D8B030D-6E8A-4147-A177-3AD203B41FA5}">
                      <a16:colId xmlns:a16="http://schemas.microsoft.com/office/drawing/2014/main" val="3433628450"/>
                    </a:ext>
                  </a:extLst>
                </a:gridCol>
                <a:gridCol w="2886861">
                  <a:extLst>
                    <a:ext uri="{9D8B030D-6E8A-4147-A177-3AD203B41FA5}">
                      <a16:colId xmlns:a16="http://schemas.microsoft.com/office/drawing/2014/main" val="590615139"/>
                    </a:ext>
                  </a:extLst>
                </a:gridCol>
              </a:tblGrid>
              <a:tr h="662367">
                <a:tc>
                  <a:txBody>
                    <a:bodyPr/>
                    <a:lstStyle/>
                    <a:p>
                      <a:endParaRPr lang="en-GB"/>
                    </a:p>
                  </a:txBody>
                  <a:tcPr/>
                </a:tc>
                <a:tc>
                  <a:txBody>
                    <a:bodyPr/>
                    <a:lstStyle/>
                    <a:p>
                      <a:pPr algn="ctr"/>
                      <a:r>
                        <a:rPr lang="en-GB" sz="2800"/>
                        <a:t>1995</a:t>
                      </a:r>
                    </a:p>
                  </a:txBody>
                  <a:tcPr/>
                </a:tc>
                <a:tc>
                  <a:txBody>
                    <a:bodyPr/>
                    <a:lstStyle/>
                    <a:p>
                      <a:pPr algn="ctr"/>
                      <a:r>
                        <a:rPr lang="en-GB" sz="2800"/>
                        <a:t>2024</a:t>
                      </a:r>
                    </a:p>
                  </a:txBody>
                  <a:tcPr/>
                </a:tc>
                <a:extLst>
                  <a:ext uri="{0D108BD9-81ED-4DB2-BD59-A6C34878D82A}">
                    <a16:rowId xmlns:a16="http://schemas.microsoft.com/office/drawing/2014/main" val="4201058885"/>
                  </a:ext>
                </a:extLst>
              </a:tr>
              <a:tr h="662367">
                <a:tc>
                  <a:txBody>
                    <a:bodyPr/>
                    <a:lstStyle/>
                    <a:p>
                      <a:r>
                        <a:rPr lang="en-GB" sz="2400"/>
                        <a:t>Age</a:t>
                      </a:r>
                    </a:p>
                  </a:txBody>
                  <a:tcPr/>
                </a:tc>
                <a:tc>
                  <a:txBody>
                    <a:bodyPr/>
                    <a:lstStyle/>
                    <a:p>
                      <a:pPr algn="ctr"/>
                      <a:r>
                        <a:rPr lang="en-GB" sz="2000"/>
                        <a:t>73</a:t>
                      </a:r>
                    </a:p>
                  </a:txBody>
                  <a:tcPr/>
                </a:tc>
                <a:tc>
                  <a:txBody>
                    <a:bodyPr/>
                    <a:lstStyle/>
                    <a:p>
                      <a:pPr algn="ctr"/>
                      <a:r>
                        <a:rPr lang="en-GB" sz="2000"/>
                        <a:t>67</a:t>
                      </a:r>
                    </a:p>
                  </a:txBody>
                  <a:tcPr/>
                </a:tc>
                <a:extLst>
                  <a:ext uri="{0D108BD9-81ED-4DB2-BD59-A6C34878D82A}">
                    <a16:rowId xmlns:a16="http://schemas.microsoft.com/office/drawing/2014/main" val="720973083"/>
                  </a:ext>
                </a:extLst>
              </a:tr>
              <a:tr h="662367">
                <a:tc>
                  <a:txBody>
                    <a:bodyPr/>
                    <a:lstStyle/>
                    <a:p>
                      <a:r>
                        <a:rPr lang="en-GB" sz="2400"/>
                        <a:t>Ethnicity:</a:t>
                      </a:r>
                    </a:p>
                  </a:txBody>
                  <a:tcPr>
                    <a:solidFill>
                      <a:schemeClr val="bg2">
                        <a:lumMod val="75000"/>
                      </a:schemeClr>
                    </a:solidFill>
                  </a:tcPr>
                </a:tc>
                <a:tc>
                  <a:txBody>
                    <a:bodyPr/>
                    <a:lstStyle/>
                    <a:p>
                      <a:pPr algn="ctr"/>
                      <a:endParaRPr lang="en-GB" sz="2000"/>
                    </a:p>
                  </a:txBody>
                  <a:tcPr>
                    <a:solidFill>
                      <a:schemeClr val="bg2">
                        <a:lumMod val="75000"/>
                      </a:schemeClr>
                    </a:solidFill>
                  </a:tcPr>
                </a:tc>
                <a:tc>
                  <a:txBody>
                    <a:bodyPr/>
                    <a:lstStyle/>
                    <a:p>
                      <a:pPr algn="ctr"/>
                      <a:endParaRPr lang="en-GB" sz="2000"/>
                    </a:p>
                  </a:txBody>
                  <a:tcPr>
                    <a:solidFill>
                      <a:schemeClr val="bg2">
                        <a:lumMod val="75000"/>
                      </a:schemeClr>
                    </a:solidFill>
                  </a:tcPr>
                </a:tc>
                <a:extLst>
                  <a:ext uri="{0D108BD9-81ED-4DB2-BD59-A6C34878D82A}">
                    <a16:rowId xmlns:a16="http://schemas.microsoft.com/office/drawing/2014/main" val="4277179814"/>
                  </a:ext>
                </a:extLst>
              </a:tr>
              <a:tr h="662367">
                <a:tc>
                  <a:txBody>
                    <a:bodyPr/>
                    <a:lstStyle/>
                    <a:p>
                      <a:r>
                        <a:rPr lang="en-GB" sz="2400"/>
                        <a:t>White</a:t>
                      </a:r>
                    </a:p>
                  </a:txBody>
                  <a:tcPr/>
                </a:tc>
                <a:tc>
                  <a:txBody>
                    <a:bodyPr/>
                    <a:lstStyle/>
                    <a:p>
                      <a:pPr algn="ctr"/>
                      <a:r>
                        <a:rPr lang="en-GB" sz="2000"/>
                        <a:t>75%</a:t>
                      </a:r>
                    </a:p>
                  </a:txBody>
                  <a:tcPr/>
                </a:tc>
                <a:tc>
                  <a:txBody>
                    <a:bodyPr/>
                    <a:lstStyle/>
                    <a:p>
                      <a:pPr algn="ctr"/>
                      <a:r>
                        <a:rPr lang="en-GB" sz="2000"/>
                        <a:t>49%</a:t>
                      </a:r>
                    </a:p>
                  </a:txBody>
                  <a:tcPr/>
                </a:tc>
                <a:extLst>
                  <a:ext uri="{0D108BD9-81ED-4DB2-BD59-A6C34878D82A}">
                    <a16:rowId xmlns:a16="http://schemas.microsoft.com/office/drawing/2014/main" val="2519132342"/>
                  </a:ext>
                </a:extLst>
              </a:tr>
              <a:tr h="662367">
                <a:tc>
                  <a:txBody>
                    <a:bodyPr/>
                    <a:lstStyle/>
                    <a:p>
                      <a:r>
                        <a:rPr lang="en-GB" sz="2400"/>
                        <a:t>Black Caribbean</a:t>
                      </a:r>
                    </a:p>
                  </a:txBody>
                  <a:tcPr/>
                </a:tc>
                <a:tc>
                  <a:txBody>
                    <a:bodyPr/>
                    <a:lstStyle/>
                    <a:p>
                      <a:pPr algn="ctr"/>
                      <a:r>
                        <a:rPr lang="en-GB" sz="2000"/>
                        <a:t>12%</a:t>
                      </a:r>
                    </a:p>
                  </a:txBody>
                  <a:tcPr/>
                </a:tc>
                <a:tc>
                  <a:txBody>
                    <a:bodyPr/>
                    <a:lstStyle/>
                    <a:p>
                      <a:pPr algn="ctr"/>
                      <a:r>
                        <a:rPr lang="en-GB" sz="2000"/>
                        <a:t>18%</a:t>
                      </a:r>
                    </a:p>
                  </a:txBody>
                  <a:tcPr/>
                </a:tc>
                <a:extLst>
                  <a:ext uri="{0D108BD9-81ED-4DB2-BD59-A6C34878D82A}">
                    <a16:rowId xmlns:a16="http://schemas.microsoft.com/office/drawing/2014/main" val="3258805317"/>
                  </a:ext>
                </a:extLst>
              </a:tr>
              <a:tr h="662367">
                <a:tc>
                  <a:txBody>
                    <a:bodyPr/>
                    <a:lstStyle/>
                    <a:p>
                      <a:r>
                        <a:rPr lang="en-GB" sz="2400"/>
                        <a:t>Black African</a:t>
                      </a:r>
                    </a:p>
                  </a:txBody>
                  <a:tcPr/>
                </a:tc>
                <a:tc>
                  <a:txBody>
                    <a:bodyPr/>
                    <a:lstStyle/>
                    <a:p>
                      <a:pPr algn="ctr"/>
                      <a:r>
                        <a:rPr lang="en-GB" sz="2000"/>
                        <a:t>6%</a:t>
                      </a:r>
                    </a:p>
                  </a:txBody>
                  <a:tcPr/>
                </a:tc>
                <a:tc>
                  <a:txBody>
                    <a:bodyPr/>
                    <a:lstStyle/>
                    <a:p>
                      <a:pPr algn="ctr"/>
                      <a:r>
                        <a:rPr lang="en-GB" sz="2000"/>
                        <a:t>22%</a:t>
                      </a:r>
                    </a:p>
                  </a:txBody>
                  <a:tcPr/>
                </a:tc>
                <a:extLst>
                  <a:ext uri="{0D108BD9-81ED-4DB2-BD59-A6C34878D82A}">
                    <a16:rowId xmlns:a16="http://schemas.microsoft.com/office/drawing/2014/main" val="2509428791"/>
                  </a:ext>
                </a:extLst>
              </a:tr>
              <a:tr h="662367">
                <a:tc>
                  <a:txBody>
                    <a:bodyPr/>
                    <a:lstStyle/>
                    <a:p>
                      <a:r>
                        <a:rPr lang="en-GB" sz="2400"/>
                        <a:t>Other</a:t>
                      </a:r>
                    </a:p>
                  </a:txBody>
                  <a:tcPr/>
                </a:tc>
                <a:tc>
                  <a:txBody>
                    <a:bodyPr/>
                    <a:lstStyle/>
                    <a:p>
                      <a:pPr algn="ctr"/>
                      <a:r>
                        <a:rPr lang="en-GB" sz="2000"/>
                        <a:t>6%</a:t>
                      </a:r>
                    </a:p>
                  </a:txBody>
                  <a:tcPr/>
                </a:tc>
                <a:tc>
                  <a:txBody>
                    <a:bodyPr/>
                    <a:lstStyle/>
                    <a:p>
                      <a:pPr algn="ctr"/>
                      <a:r>
                        <a:rPr lang="en-GB" sz="2000"/>
                        <a:t>12%</a:t>
                      </a:r>
                    </a:p>
                  </a:txBody>
                  <a:tcPr/>
                </a:tc>
                <a:extLst>
                  <a:ext uri="{0D108BD9-81ED-4DB2-BD59-A6C34878D82A}">
                    <a16:rowId xmlns:a16="http://schemas.microsoft.com/office/drawing/2014/main" val="1945420489"/>
                  </a:ext>
                </a:extLst>
              </a:tr>
            </a:tbl>
          </a:graphicData>
        </a:graphic>
      </p:graphicFrame>
      <p:sp>
        <p:nvSpPr>
          <p:cNvPr id="4" name="Date Placeholder 3">
            <a:extLst>
              <a:ext uri="{FF2B5EF4-FFF2-40B4-BE49-F238E27FC236}">
                <a16:creationId xmlns:a16="http://schemas.microsoft.com/office/drawing/2014/main" id="{35BE259A-F372-E1C0-0D41-22A4936B2444}"/>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4194A1E2-60EA-BA61-74B1-DA7A05BA44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18FCEA-D4B7-A34B-712E-9433BDB5F955}"/>
              </a:ext>
            </a:extLst>
          </p:cNvPr>
          <p:cNvSpPr>
            <a:spLocks noGrp="1"/>
          </p:cNvSpPr>
          <p:nvPr>
            <p:ph type="sldNum" sz="quarter" idx="12"/>
          </p:nvPr>
        </p:nvSpPr>
        <p:spPr/>
        <p:txBody>
          <a:bodyPr/>
          <a:lstStyle/>
          <a:p>
            <a:fld id="{CBA53E11-492D-48B3-9F9B-09541CA2A39A}" type="slidenum">
              <a:rPr lang="en-GB" smtClean="0"/>
              <a:t>4</a:t>
            </a:fld>
            <a:endParaRPr lang="en-GB"/>
          </a:p>
        </p:txBody>
      </p:sp>
    </p:spTree>
    <p:extLst>
      <p:ext uri="{BB962C8B-B14F-4D97-AF65-F5344CB8AC3E}">
        <p14:creationId xmlns:p14="http://schemas.microsoft.com/office/powerpoint/2010/main" val="1639183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F10C-01B8-016F-8040-DC2DC7F8B55E}"/>
              </a:ext>
            </a:extLst>
          </p:cNvPr>
          <p:cNvSpPr>
            <a:spLocks noGrp="1"/>
          </p:cNvSpPr>
          <p:nvPr>
            <p:ph type="title"/>
          </p:nvPr>
        </p:nvSpPr>
        <p:spPr>
          <a:xfrm>
            <a:off x="325618" y="496272"/>
            <a:ext cx="11540763" cy="378044"/>
          </a:xfrm>
        </p:spPr>
        <p:txBody>
          <a:bodyPr/>
          <a:lstStyle/>
          <a:p>
            <a:r>
              <a:rPr lang="en-GB" sz="4000"/>
              <a:t>What is healthcare research? </a:t>
            </a:r>
          </a:p>
        </p:txBody>
      </p:sp>
      <p:sp>
        <p:nvSpPr>
          <p:cNvPr id="3" name="Content Placeholder 2">
            <a:extLst>
              <a:ext uri="{FF2B5EF4-FFF2-40B4-BE49-F238E27FC236}">
                <a16:creationId xmlns:a16="http://schemas.microsoft.com/office/drawing/2014/main" id="{6E46D372-8BEF-A04D-E66D-B1B27799FC18}"/>
              </a:ext>
            </a:extLst>
          </p:cNvPr>
          <p:cNvSpPr>
            <a:spLocks noGrp="1"/>
          </p:cNvSpPr>
          <p:nvPr>
            <p:ph idx="1"/>
          </p:nvPr>
        </p:nvSpPr>
        <p:spPr/>
        <p:txBody>
          <a:bodyPr/>
          <a:lstStyle/>
          <a:p>
            <a:r>
              <a:rPr lang="en-GB" sz="2800" b="1"/>
              <a:t>It is about learning how to make healthcare better for all.</a:t>
            </a:r>
          </a:p>
          <a:p>
            <a:endParaRPr lang="en-GB" sz="2800"/>
          </a:p>
          <a:p>
            <a:endParaRPr lang="en-GB" sz="2800"/>
          </a:p>
          <a:p>
            <a:pPr marL="342900" indent="-342900">
              <a:buFont typeface="Arial" panose="020B0604020202020204" pitchFamily="34" charset="0"/>
              <a:buChar char="•"/>
            </a:pPr>
            <a:r>
              <a:rPr lang="en-GB" sz="2800"/>
              <a:t>Preventing strokes. </a:t>
            </a:r>
          </a:p>
          <a:p>
            <a:endParaRPr lang="en-GB" sz="2800"/>
          </a:p>
          <a:p>
            <a:pPr marL="342900" indent="-342900">
              <a:buFont typeface="Arial" panose="020B0604020202020204" pitchFamily="34" charset="0"/>
              <a:buChar char="•"/>
            </a:pPr>
            <a:r>
              <a:rPr lang="en-GB" sz="2800"/>
              <a:t>Early diagnoses and better treatment.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Improving recovery and quality of life.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Making access to healthcare services fairer, safer and more effective. </a:t>
            </a:r>
          </a:p>
          <a:p>
            <a:pPr marL="342900" indent="-342900">
              <a:buFont typeface="Arial" panose="020B0604020202020204" pitchFamily="34" charset="0"/>
              <a:buChar char="•"/>
            </a:pPr>
            <a:endParaRPr lang="en-GB" sz="2800"/>
          </a:p>
          <a:p>
            <a:endParaRPr lang="en-GB"/>
          </a:p>
        </p:txBody>
      </p:sp>
      <p:sp>
        <p:nvSpPr>
          <p:cNvPr id="4" name="Date Placeholder 3">
            <a:extLst>
              <a:ext uri="{FF2B5EF4-FFF2-40B4-BE49-F238E27FC236}">
                <a16:creationId xmlns:a16="http://schemas.microsoft.com/office/drawing/2014/main" id="{F63D1DA2-F7AB-E806-54C6-21BB053C3D3A}"/>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5F96F61C-7DE5-E8DC-126E-5E2C1E9DE7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155D11-FB85-98C0-DCE6-CA84CC41DA06}"/>
              </a:ext>
            </a:extLst>
          </p:cNvPr>
          <p:cNvSpPr>
            <a:spLocks noGrp="1"/>
          </p:cNvSpPr>
          <p:nvPr>
            <p:ph type="sldNum" sz="quarter" idx="12"/>
          </p:nvPr>
        </p:nvSpPr>
        <p:spPr/>
        <p:txBody>
          <a:bodyPr/>
          <a:lstStyle/>
          <a:p>
            <a:fld id="{CBA53E11-492D-48B3-9F9B-09541CA2A39A}" type="slidenum">
              <a:rPr lang="en-GB" smtClean="0"/>
              <a:t>5</a:t>
            </a:fld>
            <a:endParaRPr lang="en-GB"/>
          </a:p>
        </p:txBody>
      </p:sp>
      <p:pic>
        <p:nvPicPr>
          <p:cNvPr id="8" name="Picture 7" descr="Podcasts">
            <a:extLst>
              <a:ext uri="{FF2B5EF4-FFF2-40B4-BE49-F238E27FC236}">
                <a16:creationId xmlns:a16="http://schemas.microsoft.com/office/drawing/2014/main" id="{9CED12BC-42F1-3F3B-1A9A-045695C1277A}"/>
              </a:ext>
            </a:extLst>
          </p:cNvPr>
          <p:cNvPicPr>
            <a:picLocks noChangeAspect="1"/>
          </p:cNvPicPr>
          <p:nvPr/>
        </p:nvPicPr>
        <p:blipFill>
          <a:blip r:embed="rId2"/>
          <a:stretch>
            <a:fillRect/>
          </a:stretch>
        </p:blipFill>
        <p:spPr>
          <a:xfrm>
            <a:off x="8419624" y="1988344"/>
            <a:ext cx="3305016" cy="3305016"/>
          </a:xfrm>
          <a:prstGeom prst="rect">
            <a:avLst/>
          </a:prstGeom>
        </p:spPr>
      </p:pic>
    </p:spTree>
    <p:extLst>
      <p:ext uri="{BB962C8B-B14F-4D97-AF65-F5344CB8AC3E}">
        <p14:creationId xmlns:p14="http://schemas.microsoft.com/office/powerpoint/2010/main" val="114641769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FE58D-B169-B51E-8756-4ECCB7F55607}"/>
              </a:ext>
            </a:extLst>
          </p:cNvPr>
          <p:cNvSpPr>
            <a:spLocks noGrp="1"/>
          </p:cNvSpPr>
          <p:nvPr>
            <p:ph type="title"/>
          </p:nvPr>
        </p:nvSpPr>
        <p:spPr>
          <a:xfrm>
            <a:off x="6096000" y="584354"/>
            <a:ext cx="5443992" cy="378044"/>
          </a:xfrm>
        </p:spPr>
        <p:txBody>
          <a:bodyPr/>
          <a:lstStyle/>
          <a:p>
            <a:r>
              <a:rPr lang="en-GB" sz="4000"/>
              <a:t>FAST campaign</a:t>
            </a:r>
          </a:p>
        </p:txBody>
      </p:sp>
      <p:sp>
        <p:nvSpPr>
          <p:cNvPr id="4" name="Date Placeholder 3">
            <a:extLst>
              <a:ext uri="{FF2B5EF4-FFF2-40B4-BE49-F238E27FC236}">
                <a16:creationId xmlns:a16="http://schemas.microsoft.com/office/drawing/2014/main" id="{0206ABD2-D1DA-8DD3-548B-CBDD462A5376}"/>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BE8415AC-E3D0-B3FE-C1A4-3526C2B6DD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613C36-D858-6953-9A4C-0C60BBC09B84}"/>
              </a:ext>
            </a:extLst>
          </p:cNvPr>
          <p:cNvSpPr>
            <a:spLocks noGrp="1"/>
          </p:cNvSpPr>
          <p:nvPr>
            <p:ph type="sldNum" sz="quarter" idx="12"/>
          </p:nvPr>
        </p:nvSpPr>
        <p:spPr/>
        <p:txBody>
          <a:bodyPr/>
          <a:lstStyle/>
          <a:p>
            <a:fld id="{CBA53E11-492D-48B3-9F9B-09541CA2A39A}" type="slidenum">
              <a:rPr lang="en-GB" smtClean="0"/>
              <a:t>6</a:t>
            </a:fld>
            <a:endParaRPr lang="en-GB"/>
          </a:p>
        </p:txBody>
      </p:sp>
      <p:pic>
        <p:nvPicPr>
          <p:cNvPr id="13" name="Content Placeholder 12">
            <a:extLst>
              <a:ext uri="{FF2B5EF4-FFF2-40B4-BE49-F238E27FC236}">
                <a16:creationId xmlns:a16="http://schemas.microsoft.com/office/drawing/2014/main" id="{51408B91-2626-CF54-3692-7906B4C3B30C}"/>
              </a:ext>
            </a:extLst>
          </p:cNvPr>
          <p:cNvPicPr>
            <a:picLocks noGrp="1" noChangeAspect="1"/>
          </p:cNvPicPr>
          <p:nvPr>
            <p:ph idx="1"/>
          </p:nvPr>
        </p:nvPicPr>
        <p:blipFill>
          <a:blip r:embed="rId3"/>
          <a:stretch>
            <a:fillRect/>
          </a:stretch>
        </p:blipFill>
        <p:spPr>
          <a:xfrm>
            <a:off x="4867451" y="1460499"/>
            <a:ext cx="6999112" cy="3937001"/>
          </a:xfrm>
          <a:prstGeom prst="rect">
            <a:avLst/>
          </a:prstGeom>
        </p:spPr>
      </p:pic>
      <p:pic>
        <p:nvPicPr>
          <p:cNvPr id="15" name="Picture 14" descr="The Stroke 'Act FAST' Campaign: Remembered but Not Understood? - Stephan U.  Dombrowski, Martin White, Joan E. Mackintosh, Paul Gellert, Vera  Araujo-Soares, Richard G. Thomson, Helen Rodgers, Gary A. Ford, Falko F.">
            <a:extLst>
              <a:ext uri="{FF2B5EF4-FFF2-40B4-BE49-F238E27FC236}">
                <a16:creationId xmlns:a16="http://schemas.microsoft.com/office/drawing/2014/main" id="{0F648469-9351-3F3A-7F2B-1F14632B8AE9}"/>
              </a:ext>
            </a:extLst>
          </p:cNvPr>
          <p:cNvPicPr>
            <a:picLocks noChangeAspect="1"/>
          </p:cNvPicPr>
          <p:nvPr/>
        </p:nvPicPr>
        <p:blipFill>
          <a:blip r:embed="rId4"/>
          <a:stretch>
            <a:fillRect/>
          </a:stretch>
        </p:blipFill>
        <p:spPr>
          <a:xfrm>
            <a:off x="238351" y="252000"/>
            <a:ext cx="4198484" cy="5967445"/>
          </a:xfrm>
          <a:prstGeom prst="rect">
            <a:avLst/>
          </a:prstGeom>
        </p:spPr>
      </p:pic>
    </p:spTree>
    <p:extLst>
      <p:ext uri="{BB962C8B-B14F-4D97-AF65-F5344CB8AC3E}">
        <p14:creationId xmlns:p14="http://schemas.microsoft.com/office/powerpoint/2010/main" val="370821820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C7842-5992-C9B0-623C-BB90304C6FF9}"/>
              </a:ext>
            </a:extLst>
          </p:cNvPr>
          <p:cNvSpPr>
            <a:spLocks noGrp="1"/>
          </p:cNvSpPr>
          <p:nvPr>
            <p:ph type="title"/>
          </p:nvPr>
        </p:nvSpPr>
        <p:spPr>
          <a:xfrm>
            <a:off x="325618" y="636995"/>
            <a:ext cx="11540763" cy="378044"/>
          </a:xfrm>
        </p:spPr>
        <p:txBody>
          <a:bodyPr/>
          <a:lstStyle/>
          <a:p>
            <a:r>
              <a:rPr lang="en-GB" sz="4000"/>
              <a:t>Greater Manchester</a:t>
            </a:r>
          </a:p>
        </p:txBody>
      </p:sp>
      <p:pic>
        <p:nvPicPr>
          <p:cNvPr id="8" name="Content Placeholder 7" descr="NHS BAME 'Stroke Campaign' | Here&amp;Now365, Defining multicultural marketing">
            <a:extLst>
              <a:ext uri="{FF2B5EF4-FFF2-40B4-BE49-F238E27FC236}">
                <a16:creationId xmlns:a16="http://schemas.microsoft.com/office/drawing/2014/main" id="{558883ED-D2A6-24B9-7550-06AFBB556388}"/>
              </a:ext>
            </a:extLst>
          </p:cNvPr>
          <p:cNvPicPr>
            <a:picLocks noGrp="1" noChangeAspect="1"/>
          </p:cNvPicPr>
          <p:nvPr>
            <p:ph idx="1"/>
          </p:nvPr>
        </p:nvPicPr>
        <p:blipFill>
          <a:blip r:embed="rId3"/>
          <a:stretch>
            <a:fillRect/>
          </a:stretch>
        </p:blipFill>
        <p:spPr>
          <a:xfrm>
            <a:off x="230916" y="1704975"/>
            <a:ext cx="11674415" cy="4327008"/>
          </a:xfrm>
          <a:prstGeom prst="rect">
            <a:avLst/>
          </a:prstGeom>
        </p:spPr>
      </p:pic>
      <p:sp>
        <p:nvSpPr>
          <p:cNvPr id="4" name="Date Placeholder 3">
            <a:extLst>
              <a:ext uri="{FF2B5EF4-FFF2-40B4-BE49-F238E27FC236}">
                <a16:creationId xmlns:a16="http://schemas.microsoft.com/office/drawing/2014/main" id="{7B307183-F8B4-9F87-3A70-BA1C42D8B318}"/>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A9B81362-995C-4103-D582-4AE56C2CEB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DF95D2-A4DB-2C41-7DFC-E08E6858303A}"/>
              </a:ext>
            </a:extLst>
          </p:cNvPr>
          <p:cNvSpPr>
            <a:spLocks noGrp="1"/>
          </p:cNvSpPr>
          <p:nvPr>
            <p:ph type="sldNum" sz="quarter" idx="12"/>
          </p:nvPr>
        </p:nvSpPr>
        <p:spPr/>
        <p:txBody>
          <a:bodyPr/>
          <a:lstStyle/>
          <a:p>
            <a:fld id="{CBA53E11-492D-48B3-9F9B-09541CA2A39A}" type="slidenum">
              <a:rPr lang="en-GB" smtClean="0"/>
              <a:t>7</a:t>
            </a:fld>
            <a:endParaRPr lang="en-GB"/>
          </a:p>
        </p:txBody>
      </p:sp>
    </p:spTree>
    <p:extLst>
      <p:ext uri="{BB962C8B-B14F-4D97-AF65-F5344CB8AC3E}">
        <p14:creationId xmlns:p14="http://schemas.microsoft.com/office/powerpoint/2010/main" val="8355436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B0E5-9E99-43CB-86A8-84D5F4EE118A}"/>
              </a:ext>
            </a:extLst>
          </p:cNvPr>
          <p:cNvSpPr>
            <a:spLocks noGrp="1"/>
          </p:cNvSpPr>
          <p:nvPr>
            <p:ph type="title"/>
          </p:nvPr>
        </p:nvSpPr>
        <p:spPr>
          <a:xfrm>
            <a:off x="325618" y="464530"/>
            <a:ext cx="11540763" cy="378044"/>
          </a:xfrm>
        </p:spPr>
        <p:txBody>
          <a:bodyPr/>
          <a:lstStyle/>
          <a:p>
            <a:pPr algn="ctr"/>
            <a:r>
              <a:rPr lang="en-GB" sz="4000"/>
              <a:t>The advert needed to resonate with the target audience</a:t>
            </a:r>
          </a:p>
        </p:txBody>
      </p:sp>
      <p:pic>
        <p:nvPicPr>
          <p:cNvPr id="9" name="Content Placeholder 8">
            <a:extLst>
              <a:ext uri="{FF2B5EF4-FFF2-40B4-BE49-F238E27FC236}">
                <a16:creationId xmlns:a16="http://schemas.microsoft.com/office/drawing/2014/main" id="{CC22D30F-6740-8FA5-BAE1-62E16C8FE81E}"/>
              </a:ext>
            </a:extLst>
          </p:cNvPr>
          <p:cNvPicPr>
            <a:picLocks noGrp="1" noChangeAspect="1"/>
          </p:cNvPicPr>
          <p:nvPr>
            <p:ph idx="1"/>
          </p:nvPr>
        </p:nvPicPr>
        <p:blipFill>
          <a:blip r:embed="rId3"/>
          <a:stretch>
            <a:fillRect/>
          </a:stretch>
        </p:blipFill>
        <p:spPr>
          <a:xfrm>
            <a:off x="232180" y="2104933"/>
            <a:ext cx="11727637" cy="3467516"/>
          </a:xfrm>
          <a:prstGeom prst="rect">
            <a:avLst/>
          </a:prstGeom>
        </p:spPr>
      </p:pic>
      <p:sp>
        <p:nvSpPr>
          <p:cNvPr id="4" name="Date Placeholder 3">
            <a:extLst>
              <a:ext uri="{FF2B5EF4-FFF2-40B4-BE49-F238E27FC236}">
                <a16:creationId xmlns:a16="http://schemas.microsoft.com/office/drawing/2014/main" id="{194880CE-6D41-CBD1-09EB-C7FD27D9C1CE}"/>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18AAFC58-CC9F-BEA8-DAF5-611F8E6FAA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92A869-2C4C-7FA1-9738-CCF82F2287D8}"/>
              </a:ext>
            </a:extLst>
          </p:cNvPr>
          <p:cNvSpPr>
            <a:spLocks noGrp="1"/>
          </p:cNvSpPr>
          <p:nvPr>
            <p:ph type="sldNum" sz="quarter" idx="12"/>
          </p:nvPr>
        </p:nvSpPr>
        <p:spPr/>
        <p:txBody>
          <a:bodyPr/>
          <a:lstStyle/>
          <a:p>
            <a:fld id="{CBA53E11-492D-48B3-9F9B-09541CA2A39A}" type="slidenum">
              <a:rPr lang="en-GB" smtClean="0"/>
              <a:t>8</a:t>
            </a:fld>
            <a:endParaRPr lang="en-GB"/>
          </a:p>
        </p:txBody>
      </p:sp>
    </p:spTree>
    <p:extLst>
      <p:ext uri="{BB962C8B-B14F-4D97-AF65-F5344CB8AC3E}">
        <p14:creationId xmlns:p14="http://schemas.microsoft.com/office/powerpoint/2010/main" val="345026848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4C1D-9A11-62E5-340C-562E32D11B62}"/>
              </a:ext>
            </a:extLst>
          </p:cNvPr>
          <p:cNvSpPr>
            <a:spLocks noGrp="1"/>
          </p:cNvSpPr>
          <p:nvPr>
            <p:ph type="title"/>
          </p:nvPr>
        </p:nvSpPr>
        <p:spPr>
          <a:xfrm>
            <a:off x="325618" y="548295"/>
            <a:ext cx="11540763" cy="378044"/>
          </a:xfrm>
        </p:spPr>
        <p:txBody>
          <a:bodyPr/>
          <a:lstStyle/>
          <a:p>
            <a:r>
              <a:rPr lang="en-GB" sz="4000"/>
              <a:t>Why does it matter who takes part in research?</a:t>
            </a:r>
          </a:p>
        </p:txBody>
      </p:sp>
      <p:sp>
        <p:nvSpPr>
          <p:cNvPr id="3" name="Content Placeholder 2">
            <a:extLst>
              <a:ext uri="{FF2B5EF4-FFF2-40B4-BE49-F238E27FC236}">
                <a16:creationId xmlns:a16="http://schemas.microsoft.com/office/drawing/2014/main" id="{D8F77F45-9FEF-EC4A-1DE5-5143888D986E}"/>
              </a:ext>
            </a:extLst>
          </p:cNvPr>
          <p:cNvSpPr>
            <a:spLocks noGrp="1"/>
          </p:cNvSpPr>
          <p:nvPr>
            <p:ph idx="1"/>
          </p:nvPr>
        </p:nvSpPr>
        <p:spPr>
          <a:xfrm>
            <a:off x="327025" y="1292939"/>
            <a:ext cx="11540763" cy="4866481"/>
          </a:xfrm>
        </p:spPr>
        <p:txBody>
          <a:bodyPr/>
          <a:lstStyle/>
          <a:p>
            <a:endParaRPr lang="en-GB" sz="2400"/>
          </a:p>
          <a:p>
            <a:pPr marL="342900" indent="-342900">
              <a:buFont typeface="Arial" panose="020B0604020202020204" pitchFamily="34" charset="0"/>
              <a:buChar char="•"/>
            </a:pPr>
            <a:r>
              <a:rPr lang="en-GB" sz="2400"/>
              <a:t>To make sure the treatments, services and care work for people from all backgrounds.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Women and people from different ethnic communities have different experiences of health, illness and recovery.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If some groups are missing from research, we cannot be confident that the findings will benefit everyone.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endParaRPr lang="en-GB" sz="2400"/>
          </a:p>
          <a:p>
            <a:r>
              <a:rPr lang="en-GB" sz="2400" b="1">
                <a:solidFill>
                  <a:srgbClr val="FF8C00"/>
                </a:solidFill>
              </a:rPr>
              <a:t>Better representation means better, fairer healthcare for all.</a:t>
            </a:r>
          </a:p>
        </p:txBody>
      </p:sp>
      <p:sp>
        <p:nvSpPr>
          <p:cNvPr id="4" name="Date Placeholder 3">
            <a:extLst>
              <a:ext uri="{FF2B5EF4-FFF2-40B4-BE49-F238E27FC236}">
                <a16:creationId xmlns:a16="http://schemas.microsoft.com/office/drawing/2014/main" id="{576BB564-ECD0-8CB1-8559-B58EB7E4DE1E}"/>
              </a:ext>
            </a:extLst>
          </p:cNvPr>
          <p:cNvSpPr>
            <a:spLocks noGrp="1"/>
          </p:cNvSpPr>
          <p:nvPr>
            <p:ph type="dt" sz="half" idx="10"/>
          </p:nvPr>
        </p:nvSpPr>
        <p:spPr/>
        <p:txBody>
          <a:bodyPr/>
          <a:lstStyle/>
          <a:p>
            <a:fld id="{95943724-B1DD-482A-99D3-F0B81FE25C13}" type="datetime1">
              <a:rPr lang="en-GB" smtClean="0"/>
              <a:t>13/08/2026</a:t>
            </a:fld>
            <a:endParaRPr lang="en-GB"/>
          </a:p>
        </p:txBody>
      </p:sp>
      <p:sp>
        <p:nvSpPr>
          <p:cNvPr id="5" name="Footer Placeholder 4">
            <a:extLst>
              <a:ext uri="{FF2B5EF4-FFF2-40B4-BE49-F238E27FC236}">
                <a16:creationId xmlns:a16="http://schemas.microsoft.com/office/drawing/2014/main" id="{9E710ED0-445F-041C-6646-E7353B499A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271429-1A68-5231-3F02-07754165425A}"/>
              </a:ext>
            </a:extLst>
          </p:cNvPr>
          <p:cNvSpPr>
            <a:spLocks noGrp="1"/>
          </p:cNvSpPr>
          <p:nvPr>
            <p:ph type="sldNum" sz="quarter" idx="12"/>
          </p:nvPr>
        </p:nvSpPr>
        <p:spPr/>
        <p:txBody>
          <a:bodyPr/>
          <a:lstStyle/>
          <a:p>
            <a:fld id="{CBA53E11-492D-48B3-9F9B-09541CA2A39A}" type="slidenum">
              <a:rPr lang="en-GB" smtClean="0"/>
              <a:t>9</a:t>
            </a:fld>
            <a:endParaRPr lang="en-GB"/>
          </a:p>
        </p:txBody>
      </p:sp>
      <p:pic>
        <p:nvPicPr>
          <p:cNvPr id="9" name="Picture 8">
            <a:extLst>
              <a:ext uri="{FF2B5EF4-FFF2-40B4-BE49-F238E27FC236}">
                <a16:creationId xmlns:a16="http://schemas.microsoft.com/office/drawing/2014/main" id="{097A8F7B-B853-AD21-EC2E-0243C7CAA982}"/>
              </a:ext>
            </a:extLst>
          </p:cNvPr>
          <p:cNvPicPr>
            <a:picLocks noChangeAspect="1"/>
          </p:cNvPicPr>
          <p:nvPr/>
        </p:nvPicPr>
        <p:blipFill>
          <a:blip r:embed="rId3"/>
          <a:stretch>
            <a:fillRect/>
          </a:stretch>
        </p:blipFill>
        <p:spPr>
          <a:xfrm>
            <a:off x="9653523" y="4317935"/>
            <a:ext cx="2213040" cy="2213040"/>
          </a:xfrm>
          <a:prstGeom prst="rect">
            <a:avLst/>
          </a:prstGeom>
        </p:spPr>
      </p:pic>
    </p:spTree>
    <p:extLst>
      <p:ext uri="{BB962C8B-B14F-4D97-AF65-F5344CB8AC3E}">
        <p14:creationId xmlns:p14="http://schemas.microsoft.com/office/powerpoint/2010/main" val="1621846747"/>
      </p:ext>
    </p:extLst>
  </p:cSld>
  <p:clrMapOvr>
    <a:masterClrMapping/>
  </p:clrMapOvr>
  <p:transition>
    <p:fade/>
  </p:transition>
</p:sld>
</file>

<file path=ppt/theme/theme1.xml><?xml version="1.0" encoding="utf-8"?>
<a:theme xmlns:a="http://schemas.openxmlformats.org/drawingml/2006/main" name="ICL PPT Theme">
  <a:themeElements>
    <a:clrScheme name="Imperial colour theme">
      <a:dk1>
        <a:sysClr val="windowText" lastClr="000000"/>
      </a:dk1>
      <a:lt1>
        <a:sysClr val="window" lastClr="FFFFFF"/>
      </a:lt1>
      <a:dk2>
        <a:srgbClr val="000080"/>
      </a:dk2>
      <a:lt2>
        <a:srgbClr val="F5F5F5"/>
      </a:lt2>
      <a:accent1>
        <a:srgbClr val="0000CD"/>
      </a:accent1>
      <a:accent2>
        <a:srgbClr val="C71585"/>
      </a:accent2>
      <a:accent3>
        <a:srgbClr val="7B68EE"/>
      </a:accent3>
      <a:accent4>
        <a:srgbClr val="FF0000"/>
      </a:accent4>
      <a:accent5>
        <a:srgbClr val="FF4500"/>
      </a:accent5>
      <a:accent6>
        <a:srgbClr val="006400"/>
      </a:accent6>
      <a:hlink>
        <a:srgbClr val="000080"/>
      </a:hlink>
      <a:folHlink>
        <a:srgbClr val="C71585"/>
      </a:folHlink>
    </a:clrScheme>
    <a:fontScheme name="Imperial Sans font theme">
      <a:majorFont>
        <a:latin typeface="Imperial Sans Text Semibold"/>
        <a:ea typeface=""/>
        <a:cs typeface=""/>
      </a:majorFont>
      <a:minorFont>
        <a:latin typeface="Imperial Sans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105000"/>
          </a:lnSpc>
          <a:defRPr sz="1600" dirty="0">
            <a:solidFill>
              <a:schemeClr val="tx1"/>
            </a:solidFill>
          </a:defRPr>
        </a:defPPr>
      </a:lstStyle>
    </a:txDef>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Imperial_PowerPoint_16_9_simplified template_with_instrucs" id="{38421921-3039-B248-A495-CC57B2108B93}" vid="{6BE467B1-935B-C34C-AA9F-EEAB470F33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20" ma:contentTypeDescription="Create a new document." ma:contentTypeScope="" ma:versionID="a7e6b390b20a43d91f8f77cafbeacef9">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ee59c01db72c045062c77e99d0b74260"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24d292ad-1d7b-47bb-988d-0421f47b48dd">
      <Terms xmlns="http://schemas.microsoft.com/office/infopath/2007/PartnerControls"/>
    </lcf76f155ced4ddcb4097134ff3c332f>
    <TaxCatchAll xmlns="66dc577f-7463-49c1-b6b4-ba31d4c27bbb"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5AA3F3CC-6928-4E7D-B121-B7831CBEDD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d292ad-1d7b-47bb-988d-0421f47b48dd"/>
    <ds:schemaRef ds:uri="66dc577f-7463-49c1-b6b4-ba31d4c27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2545B1-F5A6-481C-9ECA-608EE6E0B992}">
  <ds:schemaRefs>
    <ds:schemaRef ds:uri="http://schemas.microsoft.com/sharepoint/v3/contenttype/forms"/>
  </ds:schemaRefs>
</ds:datastoreItem>
</file>

<file path=customXml/itemProps3.xml><?xml version="1.0" encoding="utf-8"?>
<ds:datastoreItem xmlns:ds="http://schemas.openxmlformats.org/officeDocument/2006/customXml" ds:itemID="{82739277-F501-4DD3-AC3E-E62D288923D9}">
  <ds:schemaRefs>
    <ds:schemaRef ds:uri="2c7f767a-8e6c-476b-806c-9ca3c7d30ff8"/>
    <ds:schemaRef ds:uri="e0cf8fc8-25f2-4f8c-b842-2f43fb89c26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 ds:uri="24d292ad-1d7b-47bb-988d-0421f47b48dd"/>
    <ds:schemaRef ds:uri="66dc577f-7463-49c1-b6b4-ba31d4c27bbb"/>
  </ds:schemaRefs>
</ds:datastoreItem>
</file>

<file path=docProps/app.xml><?xml version="1.0" encoding="utf-8"?>
<Properties xmlns="http://schemas.openxmlformats.org/officeDocument/2006/extended-properties" xmlns:vt="http://schemas.openxmlformats.org/officeDocument/2006/docPropsVTypes">
  <Template>Imperial_Sans_PowerPoint_16_9_simplified template_with_instrucs</Template>
  <TotalTime>0</TotalTime>
  <Words>771</Words>
  <Application>Microsoft Office PowerPoint</Application>
  <PresentationFormat>Widescreen</PresentationFormat>
  <Paragraphs>146</Paragraphs>
  <Slides>14</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Arial,Sans-Serif</vt:lpstr>
      <vt:lpstr>Calibri</vt:lpstr>
      <vt:lpstr>Imperial Sans Text</vt:lpstr>
      <vt:lpstr>Imperial Sans Text Medium</vt:lpstr>
      <vt:lpstr>Imperial Sans Text Semibold</vt:lpstr>
      <vt:lpstr>Inter Medium</vt:lpstr>
      <vt:lpstr>ICL PPT Theme</vt:lpstr>
      <vt:lpstr>Making stroke research work for everyone</vt:lpstr>
      <vt:lpstr>Background</vt:lpstr>
      <vt:lpstr>BUT …… Stroke does not affect everyone equally</vt:lpstr>
      <vt:lpstr>Changes in who is affected by stroke</vt:lpstr>
      <vt:lpstr>What is healthcare research? </vt:lpstr>
      <vt:lpstr>FAST campaign</vt:lpstr>
      <vt:lpstr>Greater Manchester</vt:lpstr>
      <vt:lpstr>The advert needed to resonate with the target audience</vt:lpstr>
      <vt:lpstr>Why does it matter who takes part in research?</vt:lpstr>
      <vt:lpstr>Our goal:   To make taking part in research easier, more welcoming and more inclusive ….  so that improvements in healthcare can benefit everyone</vt:lpstr>
      <vt:lpstr>Your experiences and ideas can help make research better for everyone </vt:lpstr>
      <vt:lpstr>Interested in getting involved or finding out more?</vt:lpstr>
      <vt:lpstr>Some of the ways you could get involved: </vt:lpstr>
      <vt:lpstr>PowerPoint Presentation</vt:lpstr>
    </vt:vector>
  </TitlesOfParts>
  <Company>Imperial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Crow, Jennifer</dc:creator>
  <cp:lastModifiedBy>DAVIDHAZY, Vivien (HEALTHCARE CENTRAL LONDON LTD - NM2)</cp:lastModifiedBy>
  <cp:revision>4</cp:revision>
  <dcterms:created xsi:type="dcterms:W3CDTF">2026-02-11T11:37:50Z</dcterms:created>
  <dcterms:modified xsi:type="dcterms:W3CDTF">2026-08-14T11:59:24Z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0x010100A66326E1111D89438A3085FDE9A5FD0F</vt:lpwstr>
  </property>
  <property fmtid="{D5CDD505-2E9C-101B-9397-08002B2CF9AE}" pid="3" name="MediaServiceImageTags">
    <vt:lpwstr/>
  </property>
</Properties>
</file>